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 id="2147483668" r:id="rId2"/>
  </p:sldMasterIdLst>
  <p:notesMasterIdLst>
    <p:notesMasterId r:id="rId107"/>
  </p:notesMasterIdLst>
  <p:handoutMasterIdLst>
    <p:handoutMasterId r:id="rId108"/>
  </p:handoutMasterIdLst>
  <p:sldIdLst>
    <p:sldId id="260" r:id="rId3"/>
    <p:sldId id="258" r:id="rId4"/>
    <p:sldId id="416" r:id="rId5"/>
    <p:sldId id="268" r:id="rId6"/>
    <p:sldId id="271" r:id="rId7"/>
    <p:sldId id="273" r:id="rId8"/>
    <p:sldId id="274" r:id="rId9"/>
    <p:sldId id="275" r:id="rId10"/>
    <p:sldId id="276" r:id="rId11"/>
    <p:sldId id="277" r:id="rId12"/>
    <p:sldId id="278" r:id="rId13"/>
    <p:sldId id="279" r:id="rId14"/>
    <p:sldId id="280" r:id="rId15"/>
    <p:sldId id="289" r:id="rId16"/>
    <p:sldId id="282" r:id="rId17"/>
    <p:sldId id="283" r:id="rId18"/>
    <p:sldId id="284" r:id="rId19"/>
    <p:sldId id="381" r:id="rId20"/>
    <p:sldId id="389" r:id="rId21"/>
    <p:sldId id="390" r:id="rId22"/>
    <p:sldId id="288" r:id="rId23"/>
    <p:sldId id="290" r:id="rId24"/>
    <p:sldId id="291" r:id="rId25"/>
    <p:sldId id="292" r:id="rId26"/>
    <p:sldId id="293" r:id="rId27"/>
    <p:sldId id="294" r:id="rId28"/>
    <p:sldId id="299" r:id="rId29"/>
    <p:sldId id="297" r:id="rId30"/>
    <p:sldId id="298" r:id="rId31"/>
    <p:sldId id="296" r:id="rId32"/>
    <p:sldId id="300" r:id="rId33"/>
    <p:sldId id="398" r:id="rId34"/>
    <p:sldId id="304" r:id="rId35"/>
    <p:sldId id="306" r:id="rId36"/>
    <p:sldId id="305" r:id="rId37"/>
    <p:sldId id="307" r:id="rId38"/>
    <p:sldId id="399" r:id="rId39"/>
    <p:sldId id="308" r:id="rId40"/>
    <p:sldId id="309" r:id="rId41"/>
    <p:sldId id="310" r:id="rId42"/>
    <p:sldId id="311" r:id="rId43"/>
    <p:sldId id="354" r:id="rId44"/>
    <p:sldId id="314" r:id="rId45"/>
    <p:sldId id="315" r:id="rId46"/>
    <p:sldId id="318" r:id="rId47"/>
    <p:sldId id="319" r:id="rId48"/>
    <p:sldId id="320" r:id="rId49"/>
    <p:sldId id="325" r:id="rId50"/>
    <p:sldId id="329" r:id="rId51"/>
    <p:sldId id="400" r:id="rId52"/>
    <p:sldId id="385" r:id="rId53"/>
    <p:sldId id="386" r:id="rId54"/>
    <p:sldId id="356" r:id="rId55"/>
    <p:sldId id="333" r:id="rId56"/>
    <p:sldId id="334" r:id="rId57"/>
    <p:sldId id="335" r:id="rId58"/>
    <p:sldId id="337" r:id="rId59"/>
    <p:sldId id="338" r:id="rId60"/>
    <p:sldId id="339" r:id="rId61"/>
    <p:sldId id="340" r:id="rId62"/>
    <p:sldId id="341" r:id="rId63"/>
    <p:sldId id="357" r:id="rId64"/>
    <p:sldId id="343" r:id="rId65"/>
    <p:sldId id="344" r:id="rId66"/>
    <p:sldId id="336" r:id="rId67"/>
    <p:sldId id="345" r:id="rId68"/>
    <p:sldId id="417" r:id="rId69"/>
    <p:sldId id="346" r:id="rId70"/>
    <p:sldId id="355" r:id="rId71"/>
    <p:sldId id="401" r:id="rId72"/>
    <p:sldId id="402" r:id="rId73"/>
    <p:sldId id="403" r:id="rId74"/>
    <p:sldId id="404" r:id="rId75"/>
    <p:sldId id="348" r:id="rId76"/>
    <p:sldId id="351" r:id="rId77"/>
    <p:sldId id="405" r:id="rId78"/>
    <p:sldId id="326" r:id="rId79"/>
    <p:sldId id="353" r:id="rId80"/>
    <p:sldId id="358" r:id="rId81"/>
    <p:sldId id="359" r:id="rId82"/>
    <p:sldId id="360" r:id="rId83"/>
    <p:sldId id="409" r:id="rId84"/>
    <p:sldId id="410" r:id="rId85"/>
    <p:sldId id="411" r:id="rId86"/>
    <p:sldId id="365" r:id="rId87"/>
    <p:sldId id="412" r:id="rId88"/>
    <p:sldId id="413" r:id="rId89"/>
    <p:sldId id="364" r:id="rId90"/>
    <p:sldId id="367" r:id="rId91"/>
    <p:sldId id="350" r:id="rId92"/>
    <p:sldId id="368" r:id="rId93"/>
    <p:sldId id="414" r:id="rId94"/>
    <p:sldId id="363" r:id="rId95"/>
    <p:sldId id="369" r:id="rId96"/>
    <p:sldId id="370" r:id="rId97"/>
    <p:sldId id="362" r:id="rId98"/>
    <p:sldId id="371" r:id="rId99"/>
    <p:sldId id="374" r:id="rId100"/>
    <p:sldId id="375" r:id="rId101"/>
    <p:sldId id="387" r:id="rId102"/>
    <p:sldId id="388" r:id="rId103"/>
    <p:sldId id="378" r:id="rId104"/>
    <p:sldId id="379" r:id="rId105"/>
    <p:sldId id="380" r:id="rId106"/>
  </p:sldIdLst>
  <p:sldSz cx="9144000" cy="6858000" type="screen4x3"/>
  <p:notesSz cx="70104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2EE"/>
    <a:srgbClr val="AB793C"/>
    <a:srgbClr val="523323"/>
    <a:srgbClr val="663300"/>
    <a:srgbClr val="C89058"/>
    <a:srgbClr val="996633"/>
    <a:srgbClr val="7D7447"/>
    <a:srgbClr val="D6EDDD"/>
    <a:srgbClr val="A2D6B2"/>
    <a:srgbClr val="A7D6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5" autoAdjust="0"/>
    <p:restoredTop sz="99436" autoAdjust="0"/>
  </p:normalViewPr>
  <p:slideViewPr>
    <p:cSldViewPr>
      <p:cViewPr>
        <p:scale>
          <a:sx n="110" d="100"/>
          <a:sy n="110" d="100"/>
        </p:scale>
        <p:origin x="-114" y="-216"/>
      </p:cViewPr>
      <p:guideLst>
        <p:guide orient="horz" pos="2160"/>
        <p:guide pos="2880"/>
      </p:guideLst>
    </p:cSldViewPr>
  </p:slideViewPr>
  <p:outlineViewPr>
    <p:cViewPr>
      <p:scale>
        <a:sx n="33" d="100"/>
        <a:sy n="33" d="100"/>
      </p:scale>
      <p:origin x="210" y="0"/>
    </p:cViewPr>
  </p:outlineViewPr>
  <p:notesTextViewPr>
    <p:cViewPr>
      <p:scale>
        <a:sx n="100" d="100"/>
        <a:sy n="100" d="100"/>
      </p:scale>
      <p:origin x="0" y="0"/>
    </p:cViewPr>
  </p:notesTextViewPr>
  <p:sorterViewPr>
    <p:cViewPr>
      <p:scale>
        <a:sx n="110" d="100"/>
        <a:sy n="110" d="100"/>
      </p:scale>
      <p:origin x="0" y="0"/>
    </p:cViewPr>
  </p:sorterViewPr>
  <p:notesViewPr>
    <p:cSldViewPr>
      <p:cViewPr>
        <p:scale>
          <a:sx n="200" d="100"/>
          <a:sy n="200" d="100"/>
        </p:scale>
        <p:origin x="-114" y="6438"/>
      </p:cViewPr>
      <p:guideLst>
        <p:guide orient="horz" pos="2952"/>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notesMaster" Target="notesMasters/notesMaster1.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presProps" Target="presProps.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26456"/>
            <a:ext cx="7010400" cy="468630"/>
          </a:xfrm>
          <a:prstGeom prst="rect">
            <a:avLst/>
          </a:prstGeom>
        </p:spPr>
        <p:txBody>
          <a:bodyPr vert="horz" lIns="93593" tIns="46796" rIns="93593" bIns="46796" rtlCol="0"/>
          <a:lstStyle>
            <a:lvl1pPr algn="l">
              <a:defRPr sz="1200"/>
            </a:lvl1pPr>
          </a:lstStyle>
          <a:p>
            <a:pPr algn="ctr">
              <a:lnSpc>
                <a:spcPts val="1548"/>
              </a:lnSpc>
            </a:pPr>
            <a:r>
              <a:rPr lang="en-US" sz="1300" b="1" dirty="0" smtClean="0">
                <a:latin typeface="Tahoma" pitchFamily="34" charset="0"/>
                <a:cs typeface="Tahoma" pitchFamily="34" charset="0"/>
              </a:rPr>
              <a:t>Caring for Our Own</a:t>
            </a:r>
            <a:r>
              <a:rPr lang="en-US" b="1" dirty="0" smtClean="0">
                <a:latin typeface="Tahoma" pitchFamily="34" charset="0"/>
                <a:cs typeface="Tahoma" pitchFamily="34" charset="0"/>
              </a:rPr>
              <a:t/>
            </a:r>
            <a:br>
              <a:rPr lang="en-US" b="1" dirty="0" smtClean="0">
                <a:latin typeface="Tahoma" pitchFamily="34" charset="0"/>
                <a:cs typeface="Tahoma" pitchFamily="34" charset="0"/>
              </a:rPr>
            </a:br>
            <a:r>
              <a:rPr lang="en-US" sz="1100" dirty="0" smtClean="0">
                <a:latin typeface="Tahoma" pitchFamily="34" charset="0"/>
                <a:cs typeface="Tahoma" pitchFamily="34" charset="0"/>
              </a:rPr>
              <a:t>Meetings 1-9</a:t>
            </a:r>
            <a:endParaRPr lang="en-US" sz="1100" dirty="0">
              <a:latin typeface="Tahoma" pitchFamily="34" charset="0"/>
              <a:cs typeface="Tahoma" pitchFamily="34" charset="0"/>
            </a:endParaRPr>
          </a:p>
        </p:txBody>
      </p:sp>
      <p:sp>
        <p:nvSpPr>
          <p:cNvPr id="4" name="Footer Placeholder 3"/>
          <p:cNvSpPr>
            <a:spLocks noGrp="1"/>
          </p:cNvSpPr>
          <p:nvPr>
            <p:ph type="ftr" sz="quarter" idx="2"/>
          </p:nvPr>
        </p:nvSpPr>
        <p:spPr>
          <a:xfrm>
            <a:off x="561977" y="8724900"/>
            <a:ext cx="2432050" cy="468630"/>
          </a:xfrm>
          <a:prstGeom prst="rect">
            <a:avLst/>
          </a:prstGeom>
        </p:spPr>
        <p:txBody>
          <a:bodyPr vert="horz" lIns="93593" tIns="46796" rIns="93593" bIns="46796" rtlCol="0" anchor="b"/>
          <a:lstStyle>
            <a:lvl1pPr algn="l">
              <a:defRPr sz="1200"/>
            </a:lvl1pPr>
          </a:lstStyle>
          <a:p>
            <a:r>
              <a:rPr lang="en-US" sz="800" dirty="0" smtClean="0">
                <a:latin typeface="Tahoma" pitchFamily="34" charset="0"/>
                <a:cs typeface="Tahoma" pitchFamily="34" charset="0"/>
              </a:rPr>
              <a:t>© 2010 Research Foundation of SUNY/BSC/CDHS</a:t>
            </a:r>
            <a:endParaRPr lang="en-US" sz="800" dirty="0">
              <a:latin typeface="Tahoma" pitchFamily="34" charset="0"/>
              <a:cs typeface="Tahoma" pitchFamily="34" charset="0"/>
            </a:endParaRPr>
          </a:p>
        </p:txBody>
      </p:sp>
      <p:cxnSp>
        <p:nvCxnSpPr>
          <p:cNvPr id="7" name="Straight Connector 6"/>
          <p:cNvCxnSpPr/>
          <p:nvPr/>
        </p:nvCxnSpPr>
        <p:spPr>
          <a:xfrm>
            <a:off x="584201" y="8959215"/>
            <a:ext cx="270192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3"/>
          </p:nvPr>
        </p:nvSpPr>
        <p:spPr>
          <a:xfrm>
            <a:off x="3242311" y="8903970"/>
            <a:ext cx="481965" cy="171087"/>
          </a:xfrm>
          <a:prstGeom prst="rect">
            <a:avLst/>
          </a:prstGeom>
        </p:spPr>
        <p:txBody>
          <a:bodyPr vert="horz" lIns="93593" tIns="46796" rIns="93593" bIns="46796" rtlCol="0" anchor="b"/>
          <a:lstStyle>
            <a:lvl1pPr algn="r">
              <a:defRPr sz="1200"/>
            </a:lvl1pPr>
          </a:lstStyle>
          <a:p>
            <a:pPr algn="ctr"/>
            <a:fld id="{22B1FD09-027D-4576-A596-7AE087AB8CF0}" type="slidenum">
              <a:rPr lang="en-US" sz="1000" smtClean="0">
                <a:latin typeface="Tahoma" pitchFamily="34" charset="0"/>
                <a:cs typeface="Tahoma" pitchFamily="34" charset="0"/>
              </a:rPr>
              <a:pPr algn="ctr"/>
              <a:t>‹#›</a:t>
            </a:fld>
            <a:endParaRPr lang="en-US" sz="1000" dirty="0">
              <a:latin typeface="Tahoma" pitchFamily="34" charset="0"/>
              <a:cs typeface="Tahoma" pitchFamily="34" charset="0"/>
            </a:endParaRPr>
          </a:p>
        </p:txBody>
      </p:sp>
      <p:sp>
        <p:nvSpPr>
          <p:cNvPr id="11" name="Footer Placeholder 3"/>
          <p:cNvSpPr txBox="1">
            <a:spLocks/>
          </p:cNvSpPr>
          <p:nvPr/>
        </p:nvSpPr>
        <p:spPr>
          <a:xfrm>
            <a:off x="5511927" y="8720981"/>
            <a:ext cx="1168400" cy="468630"/>
          </a:xfrm>
          <a:prstGeom prst="rect">
            <a:avLst/>
          </a:prstGeom>
        </p:spPr>
        <p:txBody>
          <a:bodyPr vert="horz" lIns="93593" tIns="46796" rIns="93593" bIns="46796" rtlCol="0" anchor="b"/>
          <a:lstStyle>
            <a:lvl1pPr algn="l">
              <a:defRPr sz="1200"/>
            </a:lvl1pPr>
          </a:lstStyle>
          <a:p>
            <a:pPr defTabSz="885393"/>
            <a:r>
              <a:rPr lang="en-US" sz="800" dirty="0" smtClean="0">
                <a:latin typeface="Tahoma" pitchFamily="34" charset="0"/>
                <a:cs typeface="Tahoma" pitchFamily="34" charset="0"/>
              </a:rPr>
              <a:t>Revised June 2010</a:t>
            </a:r>
            <a:endParaRPr lang="en-US" sz="800" dirty="0">
              <a:latin typeface="Tahoma" pitchFamily="34" charset="0"/>
              <a:cs typeface="Tahoma" pitchFamily="34" charset="0"/>
            </a:endParaRPr>
          </a:p>
        </p:txBody>
      </p:sp>
      <p:cxnSp>
        <p:nvCxnSpPr>
          <p:cNvPr id="21" name="Straight Connector 20"/>
          <p:cNvCxnSpPr/>
          <p:nvPr/>
        </p:nvCxnSpPr>
        <p:spPr>
          <a:xfrm>
            <a:off x="3724276" y="8961991"/>
            <a:ext cx="270192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648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8630"/>
          </a:xfrm>
          <a:prstGeom prst="rect">
            <a:avLst/>
          </a:prstGeom>
        </p:spPr>
        <p:txBody>
          <a:bodyPr vert="horz" lIns="93593" tIns="46796" rIns="93593" bIns="46796" rtlCol="0"/>
          <a:lstStyle>
            <a:lvl1pPr algn="l">
              <a:defRPr sz="1200"/>
            </a:lvl1pPr>
          </a:lstStyle>
          <a:p>
            <a:endParaRPr lang="en-US"/>
          </a:p>
        </p:txBody>
      </p:sp>
      <p:sp>
        <p:nvSpPr>
          <p:cNvPr id="3" name="Date Placeholder 2"/>
          <p:cNvSpPr>
            <a:spLocks noGrp="1"/>
          </p:cNvSpPr>
          <p:nvPr>
            <p:ph type="dt" idx="1"/>
          </p:nvPr>
        </p:nvSpPr>
        <p:spPr>
          <a:xfrm>
            <a:off x="3970938" y="0"/>
            <a:ext cx="3037840" cy="468630"/>
          </a:xfrm>
          <a:prstGeom prst="rect">
            <a:avLst/>
          </a:prstGeom>
        </p:spPr>
        <p:txBody>
          <a:bodyPr vert="horz" lIns="93593" tIns="46796" rIns="93593" bIns="46796" rtlCol="0"/>
          <a:lstStyle>
            <a:lvl1pPr algn="r">
              <a:defRPr sz="1200"/>
            </a:lvl1pPr>
          </a:lstStyle>
          <a:p>
            <a:fld id="{C217BEB9-0F51-4C8E-9CF5-36E16F502E98}" type="datetimeFigureOut">
              <a:rPr lang="en-US" smtClean="0"/>
              <a:pPr/>
              <a:t>2/10/2014</a:t>
            </a:fld>
            <a:endParaRPr lang="en-US"/>
          </a:p>
        </p:txBody>
      </p:sp>
      <p:sp>
        <p:nvSpPr>
          <p:cNvPr id="4" name="Slide Image Placeholder 3"/>
          <p:cNvSpPr>
            <a:spLocks noGrp="1" noRot="1" noChangeAspect="1"/>
          </p:cNvSpPr>
          <p:nvPr>
            <p:ph type="sldImg" idx="2"/>
          </p:nvPr>
        </p:nvSpPr>
        <p:spPr>
          <a:xfrm>
            <a:off x="1162050" y="703263"/>
            <a:ext cx="4686300" cy="3514725"/>
          </a:xfrm>
          <a:prstGeom prst="rect">
            <a:avLst/>
          </a:prstGeom>
          <a:noFill/>
          <a:ln w="12700">
            <a:solidFill>
              <a:prstClr val="black"/>
            </a:solidFill>
          </a:ln>
        </p:spPr>
        <p:txBody>
          <a:bodyPr vert="horz" lIns="93593" tIns="46796" rIns="93593" bIns="46796" rtlCol="0" anchor="ctr"/>
          <a:lstStyle/>
          <a:p>
            <a:endParaRPr lang="en-US"/>
          </a:p>
        </p:txBody>
      </p:sp>
      <p:sp>
        <p:nvSpPr>
          <p:cNvPr id="5" name="Notes Placeholder 4"/>
          <p:cNvSpPr>
            <a:spLocks noGrp="1"/>
          </p:cNvSpPr>
          <p:nvPr>
            <p:ph type="body" sz="quarter" idx="3"/>
          </p:nvPr>
        </p:nvSpPr>
        <p:spPr>
          <a:xfrm>
            <a:off x="701040" y="4451985"/>
            <a:ext cx="5608320" cy="4217670"/>
          </a:xfrm>
          <a:prstGeom prst="rect">
            <a:avLst/>
          </a:prstGeom>
        </p:spPr>
        <p:txBody>
          <a:bodyPr vert="horz" lIns="93593" tIns="46796" rIns="93593" bIns="4679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02343"/>
            <a:ext cx="3037840" cy="468630"/>
          </a:xfrm>
          <a:prstGeom prst="rect">
            <a:avLst/>
          </a:prstGeom>
        </p:spPr>
        <p:txBody>
          <a:bodyPr vert="horz" lIns="93593" tIns="46796" rIns="93593" bIns="46796"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902343"/>
            <a:ext cx="3037840" cy="468630"/>
          </a:xfrm>
          <a:prstGeom prst="rect">
            <a:avLst/>
          </a:prstGeom>
        </p:spPr>
        <p:txBody>
          <a:bodyPr vert="horz" lIns="93593" tIns="46796" rIns="93593" bIns="46796" rtlCol="0" anchor="b"/>
          <a:lstStyle>
            <a:lvl1pPr algn="r">
              <a:defRPr sz="1200"/>
            </a:lvl1pPr>
          </a:lstStyle>
          <a:p>
            <a:fld id="{3947312D-3A55-406F-BC7B-FBE48D7024A3}" type="slidenum">
              <a:rPr lang="en-US" smtClean="0"/>
              <a:pPr/>
              <a:t>‹#›</a:t>
            </a:fld>
            <a:endParaRPr lang="en-US"/>
          </a:p>
        </p:txBody>
      </p:sp>
    </p:spTree>
    <p:extLst>
      <p:ext uri="{BB962C8B-B14F-4D97-AF65-F5344CB8AC3E}">
        <p14:creationId xmlns:p14="http://schemas.microsoft.com/office/powerpoint/2010/main" val="3396053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10</a:t>
            </a:fld>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100</a:t>
            </a:fld>
            <a:endParaRPr 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101</a:t>
            </a:fld>
            <a:endParaRPr 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102</a:t>
            </a:fld>
            <a:endParaRPr 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103</a:t>
            </a:fld>
            <a:endParaRPr 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104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47312D-3A55-406F-BC7B-FBE48D7024A3}"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47312D-3A55-406F-BC7B-FBE48D7024A3}" type="slidenum">
              <a:rPr lang="en-US" smtClean="0"/>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68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69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7</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70</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71</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72</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73</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74</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75</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76</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77</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78</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79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8</a:t>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80</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81</a:t>
            </a:fld>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82</a:t>
            </a:fld>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83</a:t>
            </a:fld>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84</a:t>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85</a:t>
            </a:fld>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86</a:t>
            </a:fld>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87</a:t>
            </a:fld>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88</a:t>
            </a:fld>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89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9</a:t>
            </a:fld>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90</a:t>
            </a:fld>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91</a:t>
            </a:fld>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92</a:t>
            </a:fld>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93</a:t>
            </a:fld>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94</a:t>
            </a:fld>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95</a:t>
            </a:fld>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96</a:t>
            </a:fld>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97</a:t>
            </a:fld>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98</a:t>
            </a:fld>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99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3B882E7-6DD5-47A5-A45D-2EACE4E163C2}" type="datetimeFigureOut">
              <a:rPr lang="en-US" smtClean="0"/>
              <a:pPr/>
              <a:t>2/10/2014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B78A3E7-5199-420B-B4B7-F034BE4D417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3B882E7-6DD5-47A5-A45D-2EACE4E163C2}" type="datetimeFigureOut">
              <a:rPr lang="en-US" smtClean="0"/>
              <a:pPr/>
              <a:t>2/10/2014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B78A3E7-5199-420B-B4B7-F034BE4D417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3B882E7-6DD5-47A5-A45D-2EACE4E163C2}" type="datetimeFigureOut">
              <a:rPr lang="en-US" smtClean="0"/>
              <a:pPr/>
              <a:t>2/10/2014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B78A3E7-5199-420B-B4B7-F034BE4D417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prstGeom prst="rect">
            <a:avLst/>
          </a:prstGeom>
        </p:spPr>
        <p:txBody>
          <a:bodyPr/>
          <a:lstStyle>
            <a:lvl1pPr>
              <a:defRPr sz="3000" b="1">
                <a:solidFill>
                  <a:schemeClr val="accent1"/>
                </a:solidFill>
                <a:latin typeface="Tahoma" pitchFamily="34" charset="0"/>
                <a:cs typeface="Tahom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DB15CF4-8C32-4B65-809F-783912D45B4C}" type="datetimeFigureOut">
              <a:rPr lang="en-US" smtClean="0"/>
              <a:pPr/>
              <a:t>2/10/2014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6221424-0764-41B8-985E-C48C8360E6ED}"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DB15CF4-8C32-4B65-809F-783912D45B4C}" type="datetimeFigureOut">
              <a:rPr lang="en-US" smtClean="0"/>
              <a:pPr/>
              <a:t>2/10/2014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6221424-0764-41B8-985E-C48C8360E6ED}"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000" b="1">
                <a:solidFill>
                  <a:schemeClr val="accent1"/>
                </a:solidFill>
                <a:latin typeface="Tahoma" pitchFamily="34" charset="0"/>
                <a:cs typeface="Tahoma"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DB15CF4-8C32-4B65-809F-783912D45B4C}" type="datetimeFigureOut">
              <a:rPr lang="en-US" smtClean="0"/>
              <a:pPr/>
              <a:t>2/10/2014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6221424-0764-41B8-985E-C48C8360E6ED}"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DB15CF4-8C32-4B65-809F-783912D45B4C}" type="datetimeFigureOut">
              <a:rPr lang="en-US" smtClean="0"/>
              <a:pPr/>
              <a:t>2/10/2014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6221424-0764-41B8-985E-C48C8360E6ED}"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prstGeom prst="rect">
            <a:avLst/>
          </a:prstGeom>
        </p:spPr>
        <p:txBody>
          <a:bodyPr/>
          <a:lstStyle>
            <a:lvl1pPr>
              <a:defRPr sz="3000" b="1">
                <a:solidFill>
                  <a:schemeClr val="accent1"/>
                </a:solidFill>
                <a:latin typeface="Tahoma" pitchFamily="34" charset="0"/>
                <a:cs typeface="Tahoma" pitchFamily="34"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DB15CF4-8C32-4B65-809F-783912D45B4C}" type="datetimeFigureOut">
              <a:rPr lang="en-US" smtClean="0"/>
              <a:pPr/>
              <a:t>2/10/2014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6221424-0764-41B8-985E-C48C8360E6ED}"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DB15CF4-8C32-4B65-809F-783912D45B4C}" type="datetimeFigureOut">
              <a:rPr lang="en-US" smtClean="0"/>
              <a:pPr/>
              <a:t>2/10/2014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6221424-0764-41B8-985E-C48C8360E6ED}"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DB15CF4-8C32-4B65-809F-783912D45B4C}" type="datetimeFigureOut">
              <a:rPr lang="en-US" smtClean="0"/>
              <a:pPr/>
              <a:t>2/10/2014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6221424-0764-41B8-985E-C48C8360E6E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839200" cy="1143000"/>
          </a:xfrm>
        </p:spPr>
        <p:txBody>
          <a:bodyPr>
            <a:normAutofit/>
          </a:bodyPr>
          <a:lstStyle>
            <a:lvl1pPr>
              <a:lnSpc>
                <a:spcPts val="3000"/>
              </a:lnSpc>
              <a:defRPr sz="3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89037"/>
            <a:ext cx="8763000" cy="5059363"/>
          </a:xfrm>
        </p:spPr>
        <p:txBody>
          <a:bodyPr/>
          <a:lstStyle>
            <a:lvl1pPr>
              <a:lnSpc>
                <a:spcPts val="4600"/>
              </a:lnSpc>
              <a:spcBef>
                <a:spcPts val="0"/>
              </a:spcBef>
              <a:spcAft>
                <a:spcPts val="2500"/>
              </a:spcAft>
              <a:defRPr sz="4300" b="1"/>
            </a:lvl1pPr>
            <a:lvl2pPr marL="1147763" indent="-346075">
              <a:spcBef>
                <a:spcPts val="0"/>
              </a:spcBef>
              <a:spcAft>
                <a:spcPts val="1200"/>
              </a:spcAft>
              <a:buClr>
                <a:schemeClr val="accent1"/>
              </a:buClr>
              <a:defRPr sz="3200" b="1"/>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DB15CF4-8C32-4B65-809F-783912D45B4C}" type="datetimeFigureOut">
              <a:rPr lang="en-US" smtClean="0"/>
              <a:pPr/>
              <a:t>2/10/2014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6221424-0764-41B8-985E-C48C8360E6ED}"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DB15CF4-8C32-4B65-809F-783912D45B4C}" type="datetimeFigureOut">
              <a:rPr lang="en-US" smtClean="0"/>
              <a:pPr/>
              <a:t>2/10/2014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6221424-0764-41B8-985E-C48C8360E6ED}"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DB15CF4-8C32-4B65-809F-783912D45B4C}" type="datetimeFigureOut">
              <a:rPr lang="en-US" smtClean="0"/>
              <a:pPr/>
              <a:t>2/10/2014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6221424-0764-41B8-985E-C48C8360E6E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3B882E7-6DD5-47A5-A45D-2EACE4E163C2}" type="datetimeFigureOut">
              <a:rPr lang="en-US" smtClean="0"/>
              <a:pPr/>
              <a:t>2/10/2014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B78A3E7-5199-420B-B4B7-F034BE4D417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3B882E7-6DD5-47A5-A45D-2EACE4E163C2}" type="datetimeFigureOut">
              <a:rPr lang="en-US" smtClean="0"/>
              <a:pPr/>
              <a:t>2/10/2014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B78A3E7-5199-420B-B4B7-F034BE4D417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3B882E7-6DD5-47A5-A45D-2EACE4E163C2}" type="datetimeFigureOut">
              <a:rPr lang="en-US" smtClean="0"/>
              <a:pPr/>
              <a:t>2/10/2014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B78A3E7-5199-420B-B4B7-F034BE4D417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3B882E7-6DD5-47A5-A45D-2EACE4E163C2}" type="datetimeFigureOut">
              <a:rPr lang="en-US" smtClean="0"/>
              <a:pPr/>
              <a:t>2/10/2014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B78A3E7-5199-420B-B4B7-F034BE4D417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3B882E7-6DD5-47A5-A45D-2EACE4E163C2}" type="datetimeFigureOut">
              <a:rPr lang="en-US" smtClean="0"/>
              <a:pPr/>
              <a:t>2/10/2014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B78A3E7-5199-420B-B4B7-F034BE4D417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3B882E7-6DD5-47A5-A45D-2EACE4E163C2}" type="datetimeFigureOut">
              <a:rPr lang="en-US" smtClean="0"/>
              <a:pPr/>
              <a:t>2/10/2014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B78A3E7-5199-420B-B4B7-F034BE4D417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3B882E7-6DD5-47A5-A45D-2EACE4E163C2}" type="datetimeFigureOut">
              <a:rPr lang="en-US" smtClean="0"/>
              <a:pPr/>
              <a:t>2/10/2014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B78A3E7-5199-420B-B4B7-F034BE4D417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ight Triangle 13"/>
          <p:cNvSpPr/>
          <p:nvPr userDrawn="1"/>
        </p:nvSpPr>
        <p:spPr>
          <a:xfrm rot="16200000">
            <a:off x="8115300" y="5829300"/>
            <a:ext cx="990600" cy="1066800"/>
          </a:xfrm>
          <a:prstGeom prst="rtTriangle">
            <a:avLst/>
          </a:prstGeom>
          <a:solidFill>
            <a:srgbClr val="D6E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5"/>
          <p:cNvSpPr>
            <a:spLocks noChangeArrowheads="1"/>
          </p:cNvSpPr>
          <p:nvPr userDrawn="1"/>
        </p:nvSpPr>
        <p:spPr bwMode="auto">
          <a:xfrm>
            <a:off x="0" y="0"/>
            <a:ext cx="304800" cy="6858000"/>
          </a:xfrm>
          <a:prstGeom prst="rect">
            <a:avLst/>
          </a:prstGeom>
          <a:solidFill>
            <a:srgbClr val="D6EDDD"/>
          </a:solidFill>
          <a:ln w="9525">
            <a:noFill/>
            <a:miter lim="800000"/>
            <a:headEnd/>
            <a:tailEnd/>
          </a:ln>
          <a:effectLst/>
        </p:spPr>
        <p:txBody>
          <a:bodyPr wrap="none" anchor="ctr"/>
          <a:lstStyle/>
          <a:p>
            <a:endParaRPr lang="en-US"/>
          </a:p>
        </p:txBody>
      </p:sp>
      <p:sp>
        <p:nvSpPr>
          <p:cNvPr id="10" name="Rectangle 9"/>
          <p:cNvSpPr/>
          <p:nvPr/>
        </p:nvSpPr>
        <p:spPr bwMode="auto">
          <a:xfrm rot="5400000">
            <a:off x="4419600" y="2139696"/>
            <a:ext cx="304800" cy="9144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traight Connector 7"/>
          <p:cNvSpPr>
            <a:spLocks noChangeShapeType="1"/>
          </p:cNvSpPr>
          <p:nvPr/>
        </p:nvSpPr>
        <p:spPr bwMode="auto">
          <a:xfrm rot="5400000">
            <a:off x="4572000" y="1904999"/>
            <a:ext cx="0" cy="9144000"/>
          </a:xfrm>
          <a:prstGeom prst="line">
            <a:avLst/>
          </a:prstGeom>
          <a:noFill/>
          <a:ln w="381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rot="5400000">
            <a:off x="4572000" y="2133599"/>
            <a:ext cx="0" cy="9144000"/>
          </a:xfrm>
          <a:prstGeom prst="line">
            <a:avLst/>
          </a:prstGeom>
          <a:noFill/>
          <a:ln w="76200" cap="flat" cmpd="sng" algn="ctr">
            <a:solidFill>
              <a:schemeClr val="accent1">
                <a:alpha val="4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Straight Connector 10"/>
          <p:cNvSpPr>
            <a:spLocks noChangeShapeType="1"/>
          </p:cNvSpPr>
          <p:nvPr/>
        </p:nvSpPr>
        <p:spPr bwMode="auto">
          <a:xfrm rot="5400000">
            <a:off x="4572000" y="2057399"/>
            <a:ext cx="0" cy="9144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extBox 11"/>
          <p:cNvSpPr txBox="1"/>
          <p:nvPr userDrawn="1"/>
        </p:nvSpPr>
        <p:spPr>
          <a:xfrm>
            <a:off x="0" y="6645064"/>
            <a:ext cx="9144000" cy="230832"/>
          </a:xfrm>
          <a:prstGeom prst="rect">
            <a:avLst/>
          </a:prstGeom>
          <a:noFill/>
        </p:spPr>
        <p:txBody>
          <a:bodyPr wrap="square" rtlCol="0">
            <a:spAutoFit/>
          </a:bodyPr>
          <a:lstStyle/>
          <a:p>
            <a:r>
              <a:rPr lang="en-US" sz="900" dirty="0" smtClean="0"/>
              <a:t>© 2014 New York State Office of Children and Family Services.</a:t>
            </a:r>
            <a:endParaRPr lang="en-US" sz="900" i="1" dirty="0"/>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xStyles>
    <p:titleStyle>
      <a:lvl1pPr algn="ctr" defTabSz="914400" rtl="0" eaLnBrk="1" latinLnBrk="0" hangingPunct="1">
        <a:spcBef>
          <a:spcPct val="0"/>
        </a:spcBef>
        <a:buNone/>
        <a:defRPr sz="4400" b="1" kern="1200">
          <a:solidFill>
            <a:schemeClr val="accent1"/>
          </a:solidFill>
          <a:latin typeface="Tahoma" pitchFamily="34" charset="0"/>
          <a:ea typeface="+mj-ea"/>
          <a:cs typeface="Tahoma" pitchFamily="34" charset="0"/>
        </a:defRPr>
      </a:lvl1pPr>
    </p:titleStyle>
    <p:bodyStyle>
      <a:lvl1pPr marL="342900" indent="-342900" algn="l" defTabSz="914400" rtl="0" eaLnBrk="1" latinLnBrk="0" hangingPunct="1">
        <a:spcBef>
          <a:spcPct val="20000"/>
        </a:spcBef>
        <a:buClr>
          <a:schemeClr val="accent1"/>
        </a:buClr>
        <a:buFont typeface="Wingdings" pitchFamily="2" charset="2"/>
        <a:buChar char="§"/>
        <a:defRPr sz="3200" kern="1200">
          <a:solidFill>
            <a:schemeClr val="tx1"/>
          </a:solidFill>
          <a:latin typeface="Tahoma" pitchFamily="34" charset="0"/>
          <a:ea typeface="+mn-ea"/>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0" y="0"/>
            <a:ext cx="9144000" cy="6858000"/>
          </a:xfrm>
          <a:prstGeom prst="rect">
            <a:avLst/>
          </a:prstGeom>
          <a:solidFill>
            <a:srgbClr val="D6EDDD"/>
          </a:solidFill>
          <a:ln w="9525">
            <a:noFill/>
            <a:miter lim="800000"/>
            <a:headEnd/>
            <a:tailEnd/>
          </a:ln>
          <a:effectLst/>
        </p:spPr>
        <p:txBody>
          <a:bodyPr wrap="none" anchor="ctr"/>
          <a:lstStyle/>
          <a:p>
            <a:endParaRPr lang="en-US"/>
          </a:p>
        </p:txBody>
      </p:sp>
      <p:sp>
        <p:nvSpPr>
          <p:cNvPr id="12" name="Rectangle 11"/>
          <p:cNvSpPr/>
          <p:nvPr/>
        </p:nvSpPr>
        <p:spPr>
          <a:xfrm>
            <a:off x="0" y="0"/>
            <a:ext cx="9144000" cy="533400"/>
          </a:xfrm>
          <a:prstGeom prst="rect">
            <a:avLst/>
          </a:prstGeom>
          <a:ln w="12700"/>
          <a:effectLst/>
          <a:scene3d>
            <a:camera prst="orthographicFront"/>
            <a:lightRig rig="threePt" dir="t"/>
          </a:scene3d>
          <a:sp3d extrusionH="82550">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4"/>
          <p:cNvSpPr>
            <a:spLocks noChangeArrowheads="1"/>
          </p:cNvSpPr>
          <p:nvPr/>
        </p:nvSpPr>
        <p:spPr bwMode="auto">
          <a:xfrm>
            <a:off x="0" y="27432"/>
            <a:ext cx="9144000" cy="685800"/>
          </a:xfrm>
          <a:prstGeom prst="rect">
            <a:avLst/>
          </a:prstGeom>
          <a:noFill/>
          <a:ln w="9525">
            <a:noFill/>
            <a:miter lim="800000"/>
            <a:headEnd/>
            <a:tailEnd/>
          </a:ln>
          <a:effectLst/>
        </p:spPr>
        <p:txBody>
          <a:bodyPr/>
          <a:lstStyle/>
          <a:p>
            <a:pPr algn="ctr">
              <a:lnSpc>
                <a:spcPts val="3300"/>
              </a:lnSpc>
              <a:spcAft>
                <a:spcPct val="50000"/>
              </a:spcAft>
            </a:pPr>
            <a:r>
              <a:rPr lang="en-US" sz="2300" spc="80" dirty="0" smtClean="0">
                <a:solidFill>
                  <a:schemeClr val="bg1"/>
                </a:solidFill>
                <a:latin typeface="Tahoma" pitchFamily="34" charset="0"/>
                <a:cs typeface="Tahoma" pitchFamily="34" charset="0"/>
              </a:rPr>
              <a:t>Meetings 1-9</a:t>
            </a:r>
          </a:p>
        </p:txBody>
      </p:sp>
      <p:sp>
        <p:nvSpPr>
          <p:cNvPr id="11" name="Rectangle 10"/>
          <p:cNvSpPr/>
          <p:nvPr/>
        </p:nvSpPr>
        <p:spPr bwMode="auto">
          <a:xfrm rot="5400000">
            <a:off x="4419600" y="2139696"/>
            <a:ext cx="304800" cy="9144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rot="5400000">
            <a:off x="4572000" y="1904999"/>
            <a:ext cx="0" cy="9144000"/>
          </a:xfrm>
          <a:prstGeom prst="line">
            <a:avLst/>
          </a:prstGeom>
          <a:noFill/>
          <a:ln w="381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Straight Connector 13"/>
          <p:cNvSpPr>
            <a:spLocks noChangeShapeType="1"/>
          </p:cNvSpPr>
          <p:nvPr/>
        </p:nvSpPr>
        <p:spPr bwMode="auto">
          <a:xfrm rot="5400000">
            <a:off x="4572000" y="2133599"/>
            <a:ext cx="0" cy="9144000"/>
          </a:xfrm>
          <a:prstGeom prst="line">
            <a:avLst/>
          </a:prstGeom>
          <a:noFill/>
          <a:ln w="76200" cap="flat" cmpd="sng" algn="ctr">
            <a:solidFill>
              <a:schemeClr val="accent1">
                <a:alpha val="4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rot="5400000">
            <a:off x="4572000" y="2057399"/>
            <a:ext cx="0" cy="9144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pic>
        <p:nvPicPr>
          <p:cNvPr id="16" name="Picture 8" descr="1st Screen with Logo"/>
          <p:cNvPicPr>
            <a:picLocks noChangeAspect="1" noChangeArrowheads="1"/>
          </p:cNvPicPr>
          <p:nvPr/>
        </p:nvPicPr>
        <p:blipFill>
          <a:blip r:embed="rId3" cstate="print"/>
          <a:srcRect/>
          <a:stretch>
            <a:fillRect/>
          </a:stretch>
        </p:blipFill>
        <p:spPr bwMode="auto">
          <a:xfrm>
            <a:off x="3123233" y="2133600"/>
            <a:ext cx="2786500" cy="2600734"/>
          </a:xfrm>
          <a:prstGeom prst="rect">
            <a:avLst/>
          </a:prstGeom>
          <a:noFill/>
        </p:spPr>
      </p:pic>
      <p:sp>
        <p:nvSpPr>
          <p:cNvPr id="17" name="Text Box 4"/>
          <p:cNvSpPr txBox="1">
            <a:spLocks noChangeArrowheads="1"/>
          </p:cNvSpPr>
          <p:nvPr/>
        </p:nvSpPr>
        <p:spPr bwMode="auto">
          <a:xfrm>
            <a:off x="76200" y="5053584"/>
            <a:ext cx="4343400" cy="762516"/>
          </a:xfrm>
          <a:prstGeom prst="rect">
            <a:avLst/>
          </a:prstGeom>
          <a:noFill/>
          <a:ln w="9525">
            <a:noFill/>
            <a:miter lim="800000"/>
            <a:headEnd/>
            <a:tailEnd/>
          </a:ln>
          <a:effectLst/>
        </p:spPr>
        <p:txBody>
          <a:bodyPr wrap="square">
            <a:spAutoFit/>
          </a:bodyPr>
          <a:lstStyle/>
          <a:p>
            <a:pPr algn="r">
              <a:spcAft>
                <a:spcPct val="30000"/>
              </a:spcAft>
            </a:pPr>
            <a:r>
              <a:rPr lang="en-US" sz="1100" i="1" dirty="0">
                <a:latin typeface="Times New Roman" pitchFamily="18" charset="0"/>
              </a:rPr>
              <a:t>sponsored by the</a:t>
            </a:r>
          </a:p>
          <a:p>
            <a:pPr algn="r">
              <a:lnSpc>
                <a:spcPct val="108000"/>
              </a:lnSpc>
              <a:spcBef>
                <a:spcPts val="400"/>
              </a:spcBef>
            </a:pPr>
            <a:r>
              <a:rPr lang="en-US" sz="1200" b="1" dirty="0">
                <a:latin typeface="Tahoma" pitchFamily="34" charset="0"/>
              </a:rPr>
              <a:t>New York State </a:t>
            </a:r>
            <a:r>
              <a:rPr lang="en-US" sz="1200" b="1" dirty="0" smtClean="0">
                <a:latin typeface="Tahoma" pitchFamily="34" charset="0"/>
              </a:rPr>
              <a:t/>
            </a:r>
            <a:br>
              <a:rPr lang="en-US" sz="1200" b="1" dirty="0" smtClean="0">
                <a:latin typeface="Tahoma" pitchFamily="34" charset="0"/>
              </a:rPr>
            </a:br>
            <a:r>
              <a:rPr lang="en-US" sz="1200" b="1" dirty="0" smtClean="0">
                <a:latin typeface="Tahoma" pitchFamily="34" charset="0"/>
              </a:rPr>
              <a:t>Office </a:t>
            </a:r>
            <a:r>
              <a:rPr lang="en-US" sz="1200" b="1" dirty="0">
                <a:latin typeface="Tahoma" pitchFamily="34" charset="0"/>
              </a:rPr>
              <a:t>of Children and Family </a:t>
            </a:r>
            <a:r>
              <a:rPr lang="en-US" sz="1200" b="1" dirty="0" smtClean="0">
                <a:latin typeface="Tahoma" pitchFamily="34" charset="0"/>
              </a:rPr>
              <a:t>Services</a:t>
            </a:r>
            <a:endParaRPr lang="en-US" sz="1200" b="1" dirty="0">
              <a:latin typeface="Tahoma" pitchFamily="34" charset="0"/>
            </a:endParaRPr>
          </a:p>
        </p:txBody>
      </p:sp>
      <p:sp>
        <p:nvSpPr>
          <p:cNvPr id="18" name="Text Box 4"/>
          <p:cNvSpPr txBox="1">
            <a:spLocks noChangeArrowheads="1"/>
          </p:cNvSpPr>
          <p:nvPr/>
        </p:nvSpPr>
        <p:spPr bwMode="auto">
          <a:xfrm>
            <a:off x="4648200" y="5029200"/>
            <a:ext cx="4343400" cy="1335879"/>
          </a:xfrm>
          <a:prstGeom prst="rect">
            <a:avLst/>
          </a:prstGeom>
          <a:noFill/>
          <a:ln w="9525">
            <a:noFill/>
            <a:miter lim="800000"/>
            <a:headEnd/>
            <a:tailEnd/>
          </a:ln>
          <a:effectLst/>
        </p:spPr>
        <p:txBody>
          <a:bodyPr wrap="square">
            <a:spAutoFit/>
          </a:bodyPr>
          <a:lstStyle/>
          <a:p>
            <a:pPr>
              <a:spcAft>
                <a:spcPct val="30000"/>
              </a:spcAft>
            </a:pPr>
            <a:r>
              <a:rPr lang="en-US" sz="1100" i="1" dirty="0" smtClean="0">
                <a:latin typeface="Times New Roman" pitchFamily="18" charset="0"/>
              </a:rPr>
              <a:t>through </a:t>
            </a:r>
            <a:r>
              <a:rPr lang="en-US" sz="1100" i="1" dirty="0">
                <a:latin typeface="Times New Roman" pitchFamily="18" charset="0"/>
              </a:rPr>
              <a:t>a training and </a:t>
            </a:r>
            <a:r>
              <a:rPr lang="en-US" sz="1100" i="1" dirty="0" smtClean="0">
                <a:latin typeface="Times New Roman" pitchFamily="18" charset="0"/>
              </a:rPr>
              <a:t/>
            </a:r>
            <a:br>
              <a:rPr lang="en-US" sz="1100" i="1" dirty="0" smtClean="0">
                <a:latin typeface="Times New Roman" pitchFamily="18" charset="0"/>
              </a:rPr>
            </a:br>
            <a:r>
              <a:rPr lang="en-US" sz="1100" i="1" dirty="0" smtClean="0">
                <a:latin typeface="Times New Roman" pitchFamily="18" charset="0"/>
              </a:rPr>
              <a:t>administrative services agreement </a:t>
            </a:r>
            <a:r>
              <a:rPr lang="en-US" sz="1100" i="1" dirty="0">
                <a:latin typeface="Times New Roman" pitchFamily="18" charset="0"/>
              </a:rPr>
              <a:t>with the</a:t>
            </a:r>
            <a:r>
              <a:rPr lang="en-US" sz="1200" dirty="0">
                <a:latin typeface="Tahoma" pitchFamily="34" charset="0"/>
              </a:rPr>
              <a:t> </a:t>
            </a:r>
          </a:p>
          <a:p>
            <a:pPr>
              <a:lnSpc>
                <a:spcPct val="108000"/>
              </a:lnSpc>
              <a:spcBef>
                <a:spcPts val="400"/>
              </a:spcBef>
            </a:pPr>
            <a:r>
              <a:rPr lang="en-US" sz="1200" dirty="0" smtClean="0">
                <a:latin typeface="Tahoma" pitchFamily="34" charset="0"/>
              </a:rPr>
              <a:t>Research Foundation for  SUNY   </a:t>
            </a:r>
            <a:br>
              <a:rPr lang="en-US" sz="1200" dirty="0" smtClean="0">
                <a:latin typeface="Tahoma" pitchFamily="34" charset="0"/>
              </a:rPr>
            </a:br>
            <a:r>
              <a:rPr lang="en-US" sz="1200" dirty="0" err="1" smtClean="0">
                <a:latin typeface="Tahoma" pitchFamily="34" charset="0"/>
              </a:rPr>
              <a:t>SUNY</a:t>
            </a:r>
            <a:r>
              <a:rPr lang="en-US" sz="1200" dirty="0" smtClean="0">
                <a:latin typeface="Tahoma" pitchFamily="34" charset="0"/>
              </a:rPr>
              <a:t> Buffalo State</a:t>
            </a:r>
            <a:endParaRPr lang="en-US" sz="1200" dirty="0" smtClean="0">
              <a:latin typeface="Tahoma" pitchFamily="34" charset="0"/>
            </a:endParaRPr>
          </a:p>
          <a:p>
            <a:pPr>
              <a:lnSpc>
                <a:spcPct val="108000"/>
              </a:lnSpc>
            </a:pPr>
            <a:r>
              <a:rPr lang="en-US" sz="1200" b="1" dirty="0" smtClean="0">
                <a:latin typeface="Tahoma" pitchFamily="34" charset="0"/>
              </a:rPr>
              <a:t>Center </a:t>
            </a:r>
            <a:r>
              <a:rPr lang="en-US" sz="1200" b="1" dirty="0">
                <a:latin typeface="Tahoma" pitchFamily="34" charset="0"/>
              </a:rPr>
              <a:t>for Development of Human Services</a:t>
            </a:r>
          </a:p>
          <a:p>
            <a:endParaRPr lang="en-US" sz="1200" dirty="0">
              <a:latin typeface="Tahoma" pitchFamily="34" charset="0"/>
            </a:endParaRPr>
          </a:p>
        </p:txBody>
      </p:sp>
      <p:sp>
        <p:nvSpPr>
          <p:cNvPr id="19" name="Rectangle 4"/>
          <p:cNvSpPr>
            <a:spLocks noChangeArrowheads="1"/>
          </p:cNvSpPr>
          <p:nvPr/>
        </p:nvSpPr>
        <p:spPr bwMode="auto">
          <a:xfrm>
            <a:off x="0" y="1066800"/>
            <a:ext cx="9144000" cy="2286000"/>
          </a:xfrm>
          <a:prstGeom prst="rect">
            <a:avLst/>
          </a:prstGeom>
          <a:noFill/>
          <a:ln w="9525">
            <a:noFill/>
            <a:miter lim="800000"/>
            <a:headEnd/>
            <a:tailEnd/>
          </a:ln>
          <a:effectLst/>
        </p:spPr>
        <p:txBody>
          <a:bodyPr/>
          <a:lstStyle/>
          <a:p>
            <a:pPr algn="ctr">
              <a:lnSpc>
                <a:spcPts val="5400"/>
              </a:lnSpc>
              <a:spcBef>
                <a:spcPts val="600"/>
              </a:spcBef>
              <a:spcAft>
                <a:spcPts val="2300"/>
              </a:spcAft>
            </a:pPr>
            <a:r>
              <a:rPr lang="en-US" sz="6000" b="1" dirty="0" smtClean="0">
                <a:latin typeface="Tahoma" pitchFamily="34" charset="0"/>
                <a:cs typeface="Tahoma" pitchFamily="34" charset="0"/>
              </a:rPr>
              <a:t>Caring For Our Own</a:t>
            </a:r>
          </a:p>
        </p:txBody>
      </p:sp>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Themes Among </a:t>
            </a:r>
            <a:br>
              <a:rPr lang="en-US" dirty="0" smtClean="0"/>
            </a:br>
            <a:r>
              <a:rPr lang="en-US" dirty="0" smtClean="0"/>
              <a:t>Relative/Kinship Caregivers </a:t>
            </a:r>
            <a:r>
              <a:rPr lang="en-US" sz="2100" b="0" dirty="0" smtClean="0">
                <a:solidFill>
                  <a:schemeClr val="tx1"/>
                </a:solidFill>
              </a:rPr>
              <a:t>(2 of 2)</a:t>
            </a:r>
            <a:endParaRPr lang="en-US" sz="2100" dirty="0"/>
          </a:p>
        </p:txBody>
      </p:sp>
      <p:sp>
        <p:nvSpPr>
          <p:cNvPr id="3" name="Content Placeholder 2"/>
          <p:cNvSpPr>
            <a:spLocks noGrp="1"/>
          </p:cNvSpPr>
          <p:nvPr>
            <p:ph idx="1"/>
          </p:nvPr>
        </p:nvSpPr>
        <p:spPr>
          <a:xfrm>
            <a:off x="533400" y="1265237"/>
            <a:ext cx="8763000" cy="5059363"/>
          </a:xfrm>
        </p:spPr>
        <p:txBody>
          <a:bodyPr>
            <a:noAutofit/>
          </a:bodyPr>
          <a:lstStyle/>
          <a:p>
            <a:r>
              <a:rPr lang="en-US" dirty="0" smtClean="0"/>
              <a:t>The relationship of kinship caregivers with the birth parents of the children in their care.</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839200" cy="1143000"/>
          </a:xfrm>
        </p:spPr>
        <p:txBody>
          <a:bodyPr/>
          <a:lstStyle/>
          <a:p>
            <a:r>
              <a:rPr lang="en-US" dirty="0" smtClean="0"/>
              <a:t>Strengths</a:t>
            </a:r>
            <a:endParaRPr lang="en-US" dirty="0"/>
          </a:p>
        </p:txBody>
      </p:sp>
      <p:sp>
        <p:nvSpPr>
          <p:cNvPr id="3" name="Content Placeholder 2"/>
          <p:cNvSpPr>
            <a:spLocks noGrp="1"/>
          </p:cNvSpPr>
          <p:nvPr>
            <p:ph idx="1"/>
          </p:nvPr>
        </p:nvSpPr>
        <p:spPr>
          <a:xfrm>
            <a:off x="838200" y="1417637"/>
            <a:ext cx="7924800" cy="5059363"/>
          </a:xfrm>
        </p:spPr>
        <p:txBody>
          <a:bodyPr>
            <a:normAutofit/>
          </a:bodyPr>
          <a:lstStyle/>
          <a:p>
            <a:pPr marL="0" indent="0">
              <a:lnSpc>
                <a:spcPts val="5200"/>
              </a:lnSpc>
              <a:spcAft>
                <a:spcPts val="3000"/>
              </a:spcAft>
              <a:buNone/>
            </a:pPr>
            <a:r>
              <a:rPr lang="en-US" sz="4500" dirty="0" smtClean="0"/>
              <a:t>Skills, resources, qualities </a:t>
            </a:r>
            <a:br>
              <a:rPr lang="en-US" sz="4500" dirty="0" smtClean="0"/>
            </a:br>
            <a:r>
              <a:rPr lang="en-US" sz="4500" dirty="0" smtClean="0"/>
              <a:t>and experiences that are </a:t>
            </a:r>
            <a:br>
              <a:rPr lang="en-US" sz="4500" dirty="0" smtClean="0"/>
            </a:br>
            <a:r>
              <a:rPr lang="en-US" sz="4500" dirty="0" smtClean="0"/>
              <a:t>part of each person.</a:t>
            </a:r>
            <a:endParaRPr lang="en-US" sz="4500" dirty="0"/>
          </a:p>
        </p:txBody>
      </p:sp>
      <p:sp>
        <p:nvSpPr>
          <p:cNvPr id="144394" name="AutoShape 10"/>
          <p:cNvSpPr>
            <a:spLocks noChangeAspect="1" noChangeArrowheads="1" noTextEdit="1"/>
          </p:cNvSpPr>
          <p:nvPr/>
        </p:nvSpPr>
        <p:spPr bwMode="auto">
          <a:xfrm>
            <a:off x="6477000" y="2590800"/>
            <a:ext cx="1860550" cy="17240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9" name="Picture 1" descr="C:\Documents and Settings\kelleyb\My Documents\My Pictures\Microsoft Clip Organizer\j0433909.png"/>
          <p:cNvPicPr>
            <a:picLocks noChangeAspect="1" noChangeArrowheads="1"/>
          </p:cNvPicPr>
          <p:nvPr/>
        </p:nvPicPr>
        <p:blipFill>
          <a:blip r:embed="rId3" cstate="print"/>
          <a:srcRect/>
          <a:stretch>
            <a:fillRect/>
          </a:stretch>
        </p:blipFill>
        <p:spPr bwMode="auto">
          <a:xfrm>
            <a:off x="5882496" y="76200"/>
            <a:ext cx="1280304" cy="1280304"/>
          </a:xfrm>
          <a:prstGeom prst="rect">
            <a:avLst/>
          </a:prstGeom>
          <a:noFill/>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839200" cy="1143000"/>
          </a:xfrm>
        </p:spPr>
        <p:txBody>
          <a:bodyPr/>
          <a:lstStyle/>
          <a:p>
            <a:r>
              <a:rPr lang="en-US" dirty="0" smtClean="0"/>
              <a:t>Needs</a:t>
            </a:r>
            <a:endParaRPr lang="en-US" dirty="0"/>
          </a:p>
        </p:txBody>
      </p:sp>
      <p:sp>
        <p:nvSpPr>
          <p:cNvPr id="3" name="Content Placeholder 2"/>
          <p:cNvSpPr>
            <a:spLocks noGrp="1"/>
          </p:cNvSpPr>
          <p:nvPr>
            <p:ph idx="1"/>
          </p:nvPr>
        </p:nvSpPr>
        <p:spPr>
          <a:xfrm>
            <a:off x="1066800" y="1417637"/>
            <a:ext cx="7924800" cy="5059363"/>
          </a:xfrm>
        </p:spPr>
        <p:txBody>
          <a:bodyPr>
            <a:normAutofit/>
          </a:bodyPr>
          <a:lstStyle/>
          <a:p>
            <a:pPr marL="0" indent="0">
              <a:lnSpc>
                <a:spcPts val="5200"/>
              </a:lnSpc>
              <a:spcAft>
                <a:spcPts val="3000"/>
              </a:spcAft>
              <a:buNone/>
            </a:pPr>
            <a:r>
              <a:rPr lang="en-US" sz="4500" dirty="0" smtClean="0"/>
              <a:t>Underlying conditions </a:t>
            </a:r>
            <a:br>
              <a:rPr lang="en-US" sz="4500" dirty="0" smtClean="0"/>
            </a:br>
            <a:r>
              <a:rPr lang="en-US" sz="4500" dirty="0" smtClean="0"/>
              <a:t>that must be met before </a:t>
            </a:r>
            <a:br>
              <a:rPr lang="en-US" sz="4500" dirty="0" smtClean="0"/>
            </a:br>
            <a:r>
              <a:rPr lang="en-US" sz="4500" dirty="0" smtClean="0"/>
              <a:t>a person can achieve </a:t>
            </a:r>
            <a:br>
              <a:rPr lang="en-US" sz="4500" dirty="0" smtClean="0"/>
            </a:br>
            <a:r>
              <a:rPr lang="en-US" sz="4500" dirty="0" smtClean="0"/>
              <a:t>a goal.</a:t>
            </a:r>
            <a:endParaRPr lang="en-US" sz="4500" dirty="0"/>
          </a:p>
        </p:txBody>
      </p:sp>
      <p:grpSp>
        <p:nvGrpSpPr>
          <p:cNvPr id="4" name="Group 20"/>
          <p:cNvGrpSpPr/>
          <p:nvPr/>
        </p:nvGrpSpPr>
        <p:grpSpPr>
          <a:xfrm>
            <a:off x="5562600" y="46937"/>
            <a:ext cx="1141441" cy="1264819"/>
            <a:chOff x="7682040" y="46937"/>
            <a:chExt cx="1141441" cy="1264819"/>
          </a:xfrm>
        </p:grpSpPr>
        <p:pic>
          <p:nvPicPr>
            <p:cNvPr id="14" name="Picture 2" descr="C:\Documents and Settings\kelleyb\Local Settings\Temporary Internet Files\Content.IE5\B9ZG4O11\j0439610[1].png"/>
            <p:cNvPicPr>
              <a:picLocks noChangeAspect="1" noChangeArrowheads="1"/>
            </p:cNvPicPr>
            <p:nvPr/>
          </p:nvPicPr>
          <p:blipFill>
            <a:blip r:embed="rId3" cstate="print"/>
            <a:srcRect/>
            <a:stretch>
              <a:fillRect/>
            </a:stretch>
          </p:blipFill>
          <p:spPr bwMode="auto">
            <a:xfrm>
              <a:off x="7682040" y="207227"/>
              <a:ext cx="1004760" cy="1104529"/>
            </a:xfrm>
            <a:prstGeom prst="rect">
              <a:avLst/>
            </a:prstGeom>
            <a:noFill/>
          </p:spPr>
        </p:pic>
        <p:grpSp>
          <p:nvGrpSpPr>
            <p:cNvPr id="5" name="Group 26"/>
            <p:cNvGrpSpPr/>
            <p:nvPr/>
          </p:nvGrpSpPr>
          <p:grpSpPr>
            <a:xfrm rot="6413787">
              <a:off x="8119872" y="155448"/>
              <a:ext cx="812120" cy="595098"/>
              <a:chOff x="4265612" y="3733800"/>
              <a:chExt cx="1128713" cy="827088"/>
            </a:xfrm>
          </p:grpSpPr>
          <p:sp>
            <p:nvSpPr>
              <p:cNvPr id="16" name="Freeform 15"/>
              <p:cNvSpPr>
                <a:spLocks/>
              </p:cNvSpPr>
              <p:nvPr/>
            </p:nvSpPr>
            <p:spPr bwMode="auto">
              <a:xfrm>
                <a:off x="4391025" y="3883025"/>
                <a:ext cx="1003300" cy="677863"/>
              </a:xfrm>
              <a:custGeom>
                <a:avLst/>
                <a:gdLst/>
                <a:ahLst/>
                <a:cxnLst>
                  <a:cxn ang="0">
                    <a:pos x="418" y="294"/>
                  </a:cxn>
                  <a:cxn ang="0">
                    <a:pos x="310" y="228"/>
                  </a:cxn>
                  <a:cxn ang="0">
                    <a:pos x="220" y="168"/>
                  </a:cxn>
                  <a:cxn ang="0">
                    <a:pos x="145" y="116"/>
                  </a:cxn>
                  <a:cxn ang="0">
                    <a:pos x="86" y="72"/>
                  </a:cxn>
                  <a:cxn ang="0">
                    <a:pos x="44" y="38"/>
                  </a:cxn>
                  <a:cxn ang="0">
                    <a:pos x="16" y="14"/>
                  </a:cxn>
                  <a:cxn ang="0">
                    <a:pos x="1" y="1"/>
                  </a:cxn>
                  <a:cxn ang="0">
                    <a:pos x="2" y="0"/>
                  </a:cxn>
                  <a:cxn ang="0">
                    <a:pos x="16" y="4"/>
                  </a:cxn>
                  <a:cxn ang="0">
                    <a:pos x="44" y="12"/>
                  </a:cxn>
                  <a:cxn ang="0">
                    <a:pos x="85" y="27"/>
                  </a:cxn>
                  <a:cxn ang="0">
                    <a:pos x="141" y="49"/>
                  </a:cxn>
                  <a:cxn ang="0">
                    <a:pos x="209" y="80"/>
                  </a:cxn>
                  <a:cxn ang="0">
                    <a:pos x="289" y="121"/>
                  </a:cxn>
                  <a:cxn ang="0">
                    <a:pos x="383" y="173"/>
                  </a:cxn>
                  <a:cxn ang="0">
                    <a:pos x="461" y="220"/>
                  </a:cxn>
                  <a:cxn ang="0">
                    <a:pos x="519" y="258"/>
                  </a:cxn>
                  <a:cxn ang="0">
                    <a:pos x="581" y="302"/>
                  </a:cxn>
                  <a:cxn ang="0">
                    <a:pos x="646" y="350"/>
                  </a:cxn>
                  <a:cxn ang="0">
                    <a:pos x="714" y="402"/>
                  </a:cxn>
                  <a:cxn ang="0">
                    <a:pos x="784" y="456"/>
                  </a:cxn>
                  <a:cxn ang="0">
                    <a:pos x="853" y="510"/>
                  </a:cxn>
                  <a:cxn ang="0">
                    <a:pos x="921" y="566"/>
                  </a:cxn>
                  <a:cxn ang="0">
                    <a:pos x="985" y="619"/>
                  </a:cxn>
                  <a:cxn ang="0">
                    <a:pos x="1046" y="669"/>
                  </a:cxn>
                  <a:cxn ang="0">
                    <a:pos x="1102" y="717"/>
                  </a:cxn>
                  <a:cxn ang="0">
                    <a:pos x="1151" y="758"/>
                  </a:cxn>
                  <a:cxn ang="0">
                    <a:pos x="1194" y="794"/>
                  </a:cxn>
                  <a:cxn ang="0">
                    <a:pos x="1227" y="823"/>
                  </a:cxn>
                  <a:cxn ang="0">
                    <a:pos x="1250" y="843"/>
                  </a:cxn>
                  <a:cxn ang="0">
                    <a:pos x="1263" y="854"/>
                  </a:cxn>
                  <a:cxn ang="0">
                    <a:pos x="1263" y="854"/>
                  </a:cxn>
                  <a:cxn ang="0">
                    <a:pos x="1253" y="847"/>
                  </a:cxn>
                  <a:cxn ang="0">
                    <a:pos x="1233" y="832"/>
                  </a:cxn>
                  <a:cxn ang="0">
                    <a:pos x="1205" y="811"/>
                  </a:cxn>
                  <a:cxn ang="0">
                    <a:pos x="1170" y="786"/>
                  </a:cxn>
                  <a:cxn ang="0">
                    <a:pos x="1127" y="755"/>
                  </a:cxn>
                  <a:cxn ang="0">
                    <a:pos x="1077" y="720"/>
                  </a:cxn>
                  <a:cxn ang="0">
                    <a:pos x="1024" y="682"/>
                  </a:cxn>
                  <a:cxn ang="0">
                    <a:pos x="966" y="642"/>
                  </a:cxn>
                  <a:cxn ang="0">
                    <a:pos x="905" y="599"/>
                  </a:cxn>
                  <a:cxn ang="0">
                    <a:pos x="840" y="556"/>
                  </a:cxn>
                  <a:cxn ang="0">
                    <a:pos x="774" y="513"/>
                  </a:cxn>
                  <a:cxn ang="0">
                    <a:pos x="708" y="469"/>
                  </a:cxn>
                  <a:cxn ang="0">
                    <a:pos x="641" y="426"/>
                  </a:cxn>
                  <a:cxn ang="0">
                    <a:pos x="574" y="385"/>
                  </a:cxn>
                  <a:cxn ang="0">
                    <a:pos x="509" y="347"/>
                  </a:cxn>
                </a:cxnLst>
                <a:rect l="0" t="0" r="r" b="b"/>
                <a:pathLst>
                  <a:path w="1264" h="855">
                    <a:moveTo>
                      <a:pt x="478" y="328"/>
                    </a:moveTo>
                    <a:lnTo>
                      <a:pt x="418" y="294"/>
                    </a:lnTo>
                    <a:lnTo>
                      <a:pt x="362" y="260"/>
                    </a:lnTo>
                    <a:lnTo>
                      <a:pt x="310" y="228"/>
                    </a:lnTo>
                    <a:lnTo>
                      <a:pt x="263" y="197"/>
                    </a:lnTo>
                    <a:lnTo>
                      <a:pt x="220" y="168"/>
                    </a:lnTo>
                    <a:lnTo>
                      <a:pt x="181" y="142"/>
                    </a:lnTo>
                    <a:lnTo>
                      <a:pt x="145" y="116"/>
                    </a:lnTo>
                    <a:lnTo>
                      <a:pt x="114" y="93"/>
                    </a:lnTo>
                    <a:lnTo>
                      <a:pt x="86" y="72"/>
                    </a:lnTo>
                    <a:lnTo>
                      <a:pt x="63" y="54"/>
                    </a:lnTo>
                    <a:lnTo>
                      <a:pt x="44" y="38"/>
                    </a:lnTo>
                    <a:lnTo>
                      <a:pt x="28" y="24"/>
                    </a:lnTo>
                    <a:lnTo>
                      <a:pt x="16" y="14"/>
                    </a:lnTo>
                    <a:lnTo>
                      <a:pt x="7" y="7"/>
                    </a:lnTo>
                    <a:lnTo>
                      <a:pt x="1" y="1"/>
                    </a:lnTo>
                    <a:lnTo>
                      <a:pt x="0" y="0"/>
                    </a:lnTo>
                    <a:lnTo>
                      <a:pt x="2" y="0"/>
                    </a:lnTo>
                    <a:lnTo>
                      <a:pt x="7" y="1"/>
                    </a:lnTo>
                    <a:lnTo>
                      <a:pt x="16" y="4"/>
                    </a:lnTo>
                    <a:lnTo>
                      <a:pt x="28" y="8"/>
                    </a:lnTo>
                    <a:lnTo>
                      <a:pt x="44" y="12"/>
                    </a:lnTo>
                    <a:lnTo>
                      <a:pt x="63" y="19"/>
                    </a:lnTo>
                    <a:lnTo>
                      <a:pt x="85" y="27"/>
                    </a:lnTo>
                    <a:lnTo>
                      <a:pt x="112" y="37"/>
                    </a:lnTo>
                    <a:lnTo>
                      <a:pt x="141" y="49"/>
                    </a:lnTo>
                    <a:lnTo>
                      <a:pt x="173" y="63"/>
                    </a:lnTo>
                    <a:lnTo>
                      <a:pt x="209" y="80"/>
                    </a:lnTo>
                    <a:lnTo>
                      <a:pt x="248" y="99"/>
                    </a:lnTo>
                    <a:lnTo>
                      <a:pt x="289" y="121"/>
                    </a:lnTo>
                    <a:lnTo>
                      <a:pt x="334" y="145"/>
                    </a:lnTo>
                    <a:lnTo>
                      <a:pt x="383" y="173"/>
                    </a:lnTo>
                    <a:lnTo>
                      <a:pt x="434" y="203"/>
                    </a:lnTo>
                    <a:lnTo>
                      <a:pt x="461" y="220"/>
                    </a:lnTo>
                    <a:lnTo>
                      <a:pt x="490" y="238"/>
                    </a:lnTo>
                    <a:lnTo>
                      <a:pt x="519" y="258"/>
                    </a:lnTo>
                    <a:lnTo>
                      <a:pt x="550" y="280"/>
                    </a:lnTo>
                    <a:lnTo>
                      <a:pt x="581" y="302"/>
                    </a:lnTo>
                    <a:lnTo>
                      <a:pt x="614" y="326"/>
                    </a:lnTo>
                    <a:lnTo>
                      <a:pt x="646" y="350"/>
                    </a:lnTo>
                    <a:lnTo>
                      <a:pt x="681" y="375"/>
                    </a:lnTo>
                    <a:lnTo>
                      <a:pt x="714" y="402"/>
                    </a:lnTo>
                    <a:lnTo>
                      <a:pt x="749" y="428"/>
                    </a:lnTo>
                    <a:lnTo>
                      <a:pt x="784" y="456"/>
                    </a:lnTo>
                    <a:lnTo>
                      <a:pt x="818" y="484"/>
                    </a:lnTo>
                    <a:lnTo>
                      <a:pt x="853" y="510"/>
                    </a:lnTo>
                    <a:lnTo>
                      <a:pt x="887" y="538"/>
                    </a:lnTo>
                    <a:lnTo>
                      <a:pt x="921" y="566"/>
                    </a:lnTo>
                    <a:lnTo>
                      <a:pt x="953" y="592"/>
                    </a:lnTo>
                    <a:lnTo>
                      <a:pt x="985" y="619"/>
                    </a:lnTo>
                    <a:lnTo>
                      <a:pt x="1016" y="644"/>
                    </a:lnTo>
                    <a:lnTo>
                      <a:pt x="1046" y="669"/>
                    </a:lnTo>
                    <a:lnTo>
                      <a:pt x="1074" y="693"/>
                    </a:lnTo>
                    <a:lnTo>
                      <a:pt x="1102" y="717"/>
                    </a:lnTo>
                    <a:lnTo>
                      <a:pt x="1127" y="737"/>
                    </a:lnTo>
                    <a:lnTo>
                      <a:pt x="1151" y="758"/>
                    </a:lnTo>
                    <a:lnTo>
                      <a:pt x="1173" y="776"/>
                    </a:lnTo>
                    <a:lnTo>
                      <a:pt x="1194" y="794"/>
                    </a:lnTo>
                    <a:lnTo>
                      <a:pt x="1211" y="809"/>
                    </a:lnTo>
                    <a:lnTo>
                      <a:pt x="1227" y="823"/>
                    </a:lnTo>
                    <a:lnTo>
                      <a:pt x="1240" y="834"/>
                    </a:lnTo>
                    <a:lnTo>
                      <a:pt x="1250" y="843"/>
                    </a:lnTo>
                    <a:lnTo>
                      <a:pt x="1258" y="849"/>
                    </a:lnTo>
                    <a:lnTo>
                      <a:pt x="1263" y="854"/>
                    </a:lnTo>
                    <a:lnTo>
                      <a:pt x="1264" y="855"/>
                    </a:lnTo>
                    <a:lnTo>
                      <a:pt x="1263" y="854"/>
                    </a:lnTo>
                    <a:lnTo>
                      <a:pt x="1260" y="851"/>
                    </a:lnTo>
                    <a:lnTo>
                      <a:pt x="1253" y="847"/>
                    </a:lnTo>
                    <a:lnTo>
                      <a:pt x="1245" y="840"/>
                    </a:lnTo>
                    <a:lnTo>
                      <a:pt x="1233" y="832"/>
                    </a:lnTo>
                    <a:lnTo>
                      <a:pt x="1220" y="823"/>
                    </a:lnTo>
                    <a:lnTo>
                      <a:pt x="1205" y="811"/>
                    </a:lnTo>
                    <a:lnTo>
                      <a:pt x="1188" y="799"/>
                    </a:lnTo>
                    <a:lnTo>
                      <a:pt x="1170" y="786"/>
                    </a:lnTo>
                    <a:lnTo>
                      <a:pt x="1149" y="771"/>
                    </a:lnTo>
                    <a:lnTo>
                      <a:pt x="1127" y="755"/>
                    </a:lnTo>
                    <a:lnTo>
                      <a:pt x="1103" y="738"/>
                    </a:lnTo>
                    <a:lnTo>
                      <a:pt x="1077" y="720"/>
                    </a:lnTo>
                    <a:lnTo>
                      <a:pt x="1052" y="702"/>
                    </a:lnTo>
                    <a:lnTo>
                      <a:pt x="1024" y="682"/>
                    </a:lnTo>
                    <a:lnTo>
                      <a:pt x="996" y="662"/>
                    </a:lnTo>
                    <a:lnTo>
                      <a:pt x="966" y="642"/>
                    </a:lnTo>
                    <a:lnTo>
                      <a:pt x="936" y="621"/>
                    </a:lnTo>
                    <a:lnTo>
                      <a:pt x="905" y="599"/>
                    </a:lnTo>
                    <a:lnTo>
                      <a:pt x="872" y="578"/>
                    </a:lnTo>
                    <a:lnTo>
                      <a:pt x="840" y="556"/>
                    </a:lnTo>
                    <a:lnTo>
                      <a:pt x="808" y="534"/>
                    </a:lnTo>
                    <a:lnTo>
                      <a:pt x="774" y="513"/>
                    </a:lnTo>
                    <a:lnTo>
                      <a:pt x="741" y="491"/>
                    </a:lnTo>
                    <a:lnTo>
                      <a:pt x="708" y="469"/>
                    </a:lnTo>
                    <a:lnTo>
                      <a:pt x="674" y="447"/>
                    </a:lnTo>
                    <a:lnTo>
                      <a:pt x="641" y="426"/>
                    </a:lnTo>
                    <a:lnTo>
                      <a:pt x="607" y="405"/>
                    </a:lnTo>
                    <a:lnTo>
                      <a:pt x="574" y="385"/>
                    </a:lnTo>
                    <a:lnTo>
                      <a:pt x="542" y="365"/>
                    </a:lnTo>
                    <a:lnTo>
                      <a:pt x="509" y="347"/>
                    </a:lnTo>
                    <a:lnTo>
                      <a:pt x="478" y="32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6"/>
              <p:cNvSpPr>
                <a:spLocks/>
              </p:cNvSpPr>
              <p:nvPr/>
            </p:nvSpPr>
            <p:spPr bwMode="auto">
              <a:xfrm>
                <a:off x="4373562" y="3741738"/>
                <a:ext cx="103188" cy="190500"/>
              </a:xfrm>
              <a:custGeom>
                <a:avLst/>
                <a:gdLst/>
                <a:ahLst/>
                <a:cxnLst>
                  <a:cxn ang="0">
                    <a:pos x="129" y="240"/>
                  </a:cxn>
                  <a:cxn ang="0">
                    <a:pos x="130" y="210"/>
                  </a:cxn>
                  <a:cxn ang="0">
                    <a:pos x="127" y="156"/>
                  </a:cxn>
                  <a:cxn ang="0">
                    <a:pos x="119" y="99"/>
                  </a:cxn>
                  <a:cxn ang="0">
                    <a:pos x="104" y="56"/>
                  </a:cxn>
                  <a:cxn ang="0">
                    <a:pos x="92" y="42"/>
                  </a:cxn>
                  <a:cxn ang="0">
                    <a:pos x="77" y="30"/>
                  </a:cxn>
                  <a:cxn ang="0">
                    <a:pos x="60" y="21"/>
                  </a:cxn>
                  <a:cxn ang="0">
                    <a:pos x="43" y="13"/>
                  </a:cxn>
                  <a:cxn ang="0">
                    <a:pos x="27" y="7"/>
                  </a:cxn>
                  <a:cxn ang="0">
                    <a:pos x="13" y="4"/>
                  </a:cxn>
                  <a:cxn ang="0">
                    <a:pos x="4" y="2"/>
                  </a:cxn>
                  <a:cxn ang="0">
                    <a:pos x="0" y="0"/>
                  </a:cxn>
                  <a:cxn ang="0">
                    <a:pos x="129" y="240"/>
                  </a:cxn>
                </a:cxnLst>
                <a:rect l="0" t="0" r="r" b="b"/>
                <a:pathLst>
                  <a:path w="130" h="240">
                    <a:moveTo>
                      <a:pt x="129" y="240"/>
                    </a:moveTo>
                    <a:lnTo>
                      <a:pt x="130" y="210"/>
                    </a:lnTo>
                    <a:lnTo>
                      <a:pt x="127" y="156"/>
                    </a:lnTo>
                    <a:lnTo>
                      <a:pt x="119" y="99"/>
                    </a:lnTo>
                    <a:lnTo>
                      <a:pt x="104" y="56"/>
                    </a:lnTo>
                    <a:lnTo>
                      <a:pt x="92" y="42"/>
                    </a:lnTo>
                    <a:lnTo>
                      <a:pt x="77" y="30"/>
                    </a:lnTo>
                    <a:lnTo>
                      <a:pt x="60" y="21"/>
                    </a:lnTo>
                    <a:lnTo>
                      <a:pt x="43" y="13"/>
                    </a:lnTo>
                    <a:lnTo>
                      <a:pt x="27" y="7"/>
                    </a:lnTo>
                    <a:lnTo>
                      <a:pt x="13" y="4"/>
                    </a:lnTo>
                    <a:lnTo>
                      <a:pt x="4" y="2"/>
                    </a:lnTo>
                    <a:lnTo>
                      <a:pt x="0" y="0"/>
                    </a:lnTo>
                    <a:lnTo>
                      <a:pt x="129" y="24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p:cNvSpPr>
              <p:nvPr/>
            </p:nvSpPr>
            <p:spPr bwMode="auto">
              <a:xfrm>
                <a:off x="4419600" y="3733800"/>
                <a:ext cx="333375" cy="355600"/>
              </a:xfrm>
              <a:custGeom>
                <a:avLst/>
                <a:gdLst/>
                <a:ahLst/>
                <a:cxnLst>
                  <a:cxn ang="0">
                    <a:pos x="0" y="0"/>
                  </a:cxn>
                  <a:cxn ang="0">
                    <a:pos x="1" y="0"/>
                  </a:cxn>
                  <a:cxn ang="0">
                    <a:pos x="6" y="2"/>
                  </a:cxn>
                  <a:cxn ang="0">
                    <a:pos x="11" y="3"/>
                  </a:cxn>
                  <a:cxn ang="0">
                    <a:pos x="19" y="7"/>
                  </a:cxn>
                  <a:cxn ang="0">
                    <a:pos x="30" y="10"/>
                  </a:cxn>
                  <a:cxn ang="0">
                    <a:pos x="42" y="15"/>
                  </a:cxn>
                  <a:cxn ang="0">
                    <a:pos x="56" y="20"/>
                  </a:cxn>
                  <a:cxn ang="0">
                    <a:pos x="71" y="25"/>
                  </a:cxn>
                  <a:cxn ang="0">
                    <a:pos x="87" y="32"/>
                  </a:cxn>
                  <a:cxn ang="0">
                    <a:pos x="105" y="38"/>
                  </a:cxn>
                  <a:cxn ang="0">
                    <a:pos x="123" y="45"/>
                  </a:cxn>
                  <a:cxn ang="0">
                    <a:pos x="142" y="53"/>
                  </a:cxn>
                  <a:cxn ang="0">
                    <a:pos x="160" y="60"/>
                  </a:cxn>
                  <a:cxn ang="0">
                    <a:pos x="180" y="68"/>
                  </a:cxn>
                  <a:cxn ang="0">
                    <a:pos x="198" y="76"/>
                  </a:cxn>
                  <a:cxn ang="0">
                    <a:pos x="216" y="84"/>
                  </a:cxn>
                  <a:cxn ang="0">
                    <a:pos x="235" y="91"/>
                  </a:cxn>
                  <a:cxn ang="0">
                    <a:pos x="253" y="99"/>
                  </a:cxn>
                  <a:cxn ang="0">
                    <a:pos x="272" y="106"/>
                  </a:cxn>
                  <a:cxn ang="0">
                    <a:pos x="290" y="114"/>
                  </a:cxn>
                  <a:cxn ang="0">
                    <a:pos x="308" y="122"/>
                  </a:cxn>
                  <a:cxn ang="0">
                    <a:pos x="324" y="133"/>
                  </a:cxn>
                  <a:cxn ang="0">
                    <a:pos x="339" y="144"/>
                  </a:cxn>
                  <a:cxn ang="0">
                    <a:pos x="351" y="158"/>
                  </a:cxn>
                  <a:cxn ang="0">
                    <a:pos x="376" y="196"/>
                  </a:cxn>
                  <a:cxn ang="0">
                    <a:pos x="393" y="241"/>
                  </a:cxn>
                  <a:cxn ang="0">
                    <a:pos x="404" y="287"/>
                  </a:cxn>
                  <a:cxn ang="0">
                    <a:pos x="412" y="333"/>
                  </a:cxn>
                  <a:cxn ang="0">
                    <a:pos x="417" y="376"/>
                  </a:cxn>
                  <a:cxn ang="0">
                    <a:pos x="418" y="410"/>
                  </a:cxn>
                  <a:cxn ang="0">
                    <a:pos x="418" y="436"/>
                  </a:cxn>
                  <a:cxn ang="0">
                    <a:pos x="418" y="448"/>
                  </a:cxn>
                  <a:cxn ang="0">
                    <a:pos x="236" y="153"/>
                  </a:cxn>
                  <a:cxn ang="0">
                    <a:pos x="0" y="0"/>
                  </a:cxn>
                </a:cxnLst>
                <a:rect l="0" t="0" r="r" b="b"/>
                <a:pathLst>
                  <a:path w="418" h="448">
                    <a:moveTo>
                      <a:pt x="0" y="0"/>
                    </a:moveTo>
                    <a:lnTo>
                      <a:pt x="1" y="0"/>
                    </a:lnTo>
                    <a:lnTo>
                      <a:pt x="6" y="2"/>
                    </a:lnTo>
                    <a:lnTo>
                      <a:pt x="11" y="3"/>
                    </a:lnTo>
                    <a:lnTo>
                      <a:pt x="19" y="7"/>
                    </a:lnTo>
                    <a:lnTo>
                      <a:pt x="30" y="10"/>
                    </a:lnTo>
                    <a:lnTo>
                      <a:pt x="42" y="15"/>
                    </a:lnTo>
                    <a:lnTo>
                      <a:pt x="56" y="20"/>
                    </a:lnTo>
                    <a:lnTo>
                      <a:pt x="71" y="25"/>
                    </a:lnTo>
                    <a:lnTo>
                      <a:pt x="87" y="32"/>
                    </a:lnTo>
                    <a:lnTo>
                      <a:pt x="105" y="38"/>
                    </a:lnTo>
                    <a:lnTo>
                      <a:pt x="123" y="45"/>
                    </a:lnTo>
                    <a:lnTo>
                      <a:pt x="142" y="53"/>
                    </a:lnTo>
                    <a:lnTo>
                      <a:pt x="160" y="60"/>
                    </a:lnTo>
                    <a:lnTo>
                      <a:pt x="180" y="68"/>
                    </a:lnTo>
                    <a:lnTo>
                      <a:pt x="198" y="76"/>
                    </a:lnTo>
                    <a:lnTo>
                      <a:pt x="216" y="84"/>
                    </a:lnTo>
                    <a:lnTo>
                      <a:pt x="235" y="91"/>
                    </a:lnTo>
                    <a:lnTo>
                      <a:pt x="253" y="99"/>
                    </a:lnTo>
                    <a:lnTo>
                      <a:pt x="272" y="106"/>
                    </a:lnTo>
                    <a:lnTo>
                      <a:pt x="290" y="114"/>
                    </a:lnTo>
                    <a:lnTo>
                      <a:pt x="308" y="122"/>
                    </a:lnTo>
                    <a:lnTo>
                      <a:pt x="324" y="133"/>
                    </a:lnTo>
                    <a:lnTo>
                      <a:pt x="339" y="144"/>
                    </a:lnTo>
                    <a:lnTo>
                      <a:pt x="351" y="158"/>
                    </a:lnTo>
                    <a:lnTo>
                      <a:pt x="376" y="196"/>
                    </a:lnTo>
                    <a:lnTo>
                      <a:pt x="393" y="241"/>
                    </a:lnTo>
                    <a:lnTo>
                      <a:pt x="404" y="287"/>
                    </a:lnTo>
                    <a:lnTo>
                      <a:pt x="412" y="333"/>
                    </a:lnTo>
                    <a:lnTo>
                      <a:pt x="417" y="376"/>
                    </a:lnTo>
                    <a:lnTo>
                      <a:pt x="418" y="410"/>
                    </a:lnTo>
                    <a:lnTo>
                      <a:pt x="418" y="436"/>
                    </a:lnTo>
                    <a:lnTo>
                      <a:pt x="418" y="448"/>
                    </a:lnTo>
                    <a:lnTo>
                      <a:pt x="236" y="153"/>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p:cNvSpPr>
              <p:nvPr/>
            </p:nvSpPr>
            <p:spPr bwMode="auto">
              <a:xfrm>
                <a:off x="4265612" y="3929063"/>
                <a:ext cx="220663" cy="46038"/>
              </a:xfrm>
              <a:custGeom>
                <a:avLst/>
                <a:gdLst/>
                <a:ahLst/>
                <a:cxnLst>
                  <a:cxn ang="0">
                    <a:pos x="278" y="0"/>
                  </a:cxn>
                  <a:cxn ang="0">
                    <a:pos x="269" y="6"/>
                  </a:cxn>
                  <a:cxn ang="0">
                    <a:pos x="252" y="14"/>
                  </a:cxn>
                  <a:cxn ang="0">
                    <a:pos x="231" y="23"/>
                  </a:cxn>
                  <a:cxn ang="0">
                    <a:pos x="205" y="33"/>
                  </a:cxn>
                  <a:cxn ang="0">
                    <a:pos x="178" y="43"/>
                  </a:cxn>
                  <a:cxn ang="0">
                    <a:pos x="151" y="50"/>
                  </a:cxn>
                  <a:cxn ang="0">
                    <a:pos x="127" y="56"/>
                  </a:cxn>
                  <a:cxn ang="0">
                    <a:pos x="106" y="58"/>
                  </a:cxn>
                  <a:cxn ang="0">
                    <a:pos x="88" y="57"/>
                  </a:cxn>
                  <a:cxn ang="0">
                    <a:pos x="69" y="52"/>
                  </a:cxn>
                  <a:cxn ang="0">
                    <a:pos x="52" y="45"/>
                  </a:cxn>
                  <a:cxn ang="0">
                    <a:pos x="36" y="38"/>
                  </a:cxn>
                  <a:cxn ang="0">
                    <a:pos x="21" y="30"/>
                  </a:cxn>
                  <a:cxn ang="0">
                    <a:pos x="10" y="25"/>
                  </a:cxn>
                  <a:cxn ang="0">
                    <a:pos x="2" y="20"/>
                  </a:cxn>
                  <a:cxn ang="0">
                    <a:pos x="0" y="18"/>
                  </a:cxn>
                  <a:cxn ang="0">
                    <a:pos x="278" y="0"/>
                  </a:cxn>
                </a:cxnLst>
                <a:rect l="0" t="0" r="r" b="b"/>
                <a:pathLst>
                  <a:path w="278" h="58">
                    <a:moveTo>
                      <a:pt x="278" y="0"/>
                    </a:moveTo>
                    <a:lnTo>
                      <a:pt x="269" y="6"/>
                    </a:lnTo>
                    <a:lnTo>
                      <a:pt x="252" y="14"/>
                    </a:lnTo>
                    <a:lnTo>
                      <a:pt x="231" y="23"/>
                    </a:lnTo>
                    <a:lnTo>
                      <a:pt x="205" y="33"/>
                    </a:lnTo>
                    <a:lnTo>
                      <a:pt x="178" y="43"/>
                    </a:lnTo>
                    <a:lnTo>
                      <a:pt x="151" y="50"/>
                    </a:lnTo>
                    <a:lnTo>
                      <a:pt x="127" y="56"/>
                    </a:lnTo>
                    <a:lnTo>
                      <a:pt x="106" y="58"/>
                    </a:lnTo>
                    <a:lnTo>
                      <a:pt x="88" y="57"/>
                    </a:lnTo>
                    <a:lnTo>
                      <a:pt x="69" y="52"/>
                    </a:lnTo>
                    <a:lnTo>
                      <a:pt x="52" y="45"/>
                    </a:lnTo>
                    <a:lnTo>
                      <a:pt x="36" y="38"/>
                    </a:lnTo>
                    <a:lnTo>
                      <a:pt x="21" y="30"/>
                    </a:lnTo>
                    <a:lnTo>
                      <a:pt x="10" y="25"/>
                    </a:lnTo>
                    <a:lnTo>
                      <a:pt x="2" y="20"/>
                    </a:lnTo>
                    <a:lnTo>
                      <a:pt x="0" y="18"/>
                    </a:lnTo>
                    <a:lnTo>
                      <a:pt x="278"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p:cNvSpPr>
              <p:nvPr/>
            </p:nvSpPr>
            <p:spPr bwMode="auto">
              <a:xfrm>
                <a:off x="4302125" y="3984625"/>
                <a:ext cx="458788" cy="142875"/>
              </a:xfrm>
              <a:custGeom>
                <a:avLst/>
                <a:gdLst/>
                <a:ahLst/>
                <a:cxnLst>
                  <a:cxn ang="0">
                    <a:pos x="0" y="0"/>
                  </a:cxn>
                  <a:cxn ang="0">
                    <a:pos x="3" y="3"/>
                  </a:cxn>
                  <a:cxn ang="0">
                    <a:pos x="13" y="11"/>
                  </a:cxn>
                  <a:cxn ang="0">
                    <a:pos x="28" y="25"/>
                  </a:cxn>
                  <a:cxn ang="0">
                    <a:pos x="48" y="41"/>
                  </a:cxn>
                  <a:cxn ang="0">
                    <a:pos x="73" y="60"/>
                  </a:cxn>
                  <a:cxn ang="0">
                    <a:pos x="101" y="80"/>
                  </a:cxn>
                  <a:cxn ang="0">
                    <a:pos x="134" y="100"/>
                  </a:cxn>
                  <a:cxn ang="0">
                    <a:pos x="169" y="120"/>
                  </a:cxn>
                  <a:cxn ang="0">
                    <a:pos x="188" y="129"/>
                  </a:cxn>
                  <a:cxn ang="0">
                    <a:pos x="207" y="139"/>
                  </a:cxn>
                  <a:cxn ang="0">
                    <a:pos x="228" y="148"/>
                  </a:cxn>
                  <a:cxn ang="0">
                    <a:pos x="248" y="158"/>
                  </a:cxn>
                  <a:cxn ang="0">
                    <a:pos x="269" y="166"/>
                  </a:cxn>
                  <a:cxn ang="0">
                    <a:pos x="289" y="171"/>
                  </a:cxn>
                  <a:cxn ang="0">
                    <a:pos x="309" y="176"/>
                  </a:cxn>
                  <a:cxn ang="0">
                    <a:pos x="328" y="178"/>
                  </a:cxn>
                  <a:cxn ang="0">
                    <a:pos x="351" y="179"/>
                  </a:cxn>
                  <a:cxn ang="0">
                    <a:pos x="375" y="179"/>
                  </a:cxn>
                  <a:cxn ang="0">
                    <a:pos x="396" y="179"/>
                  </a:cxn>
                  <a:cxn ang="0">
                    <a:pos x="418" y="178"/>
                  </a:cxn>
                  <a:cxn ang="0">
                    <a:pos x="439" y="176"/>
                  </a:cxn>
                  <a:cxn ang="0">
                    <a:pos x="460" y="175"/>
                  </a:cxn>
                  <a:cxn ang="0">
                    <a:pos x="478" y="173"/>
                  </a:cxn>
                  <a:cxn ang="0">
                    <a:pos x="497" y="169"/>
                  </a:cxn>
                  <a:cxn ang="0">
                    <a:pos x="513" y="167"/>
                  </a:cxn>
                  <a:cxn ang="0">
                    <a:pos x="528" y="164"/>
                  </a:cxn>
                  <a:cxn ang="0">
                    <a:pos x="542" y="161"/>
                  </a:cxn>
                  <a:cxn ang="0">
                    <a:pos x="553" y="159"/>
                  </a:cxn>
                  <a:cxn ang="0">
                    <a:pos x="562" y="156"/>
                  </a:cxn>
                  <a:cxn ang="0">
                    <a:pos x="570" y="154"/>
                  </a:cxn>
                  <a:cxn ang="0">
                    <a:pos x="575" y="152"/>
                  </a:cxn>
                  <a:cxn ang="0">
                    <a:pos x="579" y="151"/>
                  </a:cxn>
                  <a:cxn ang="0">
                    <a:pos x="249" y="120"/>
                  </a:cxn>
                  <a:cxn ang="0">
                    <a:pos x="0" y="0"/>
                  </a:cxn>
                </a:cxnLst>
                <a:rect l="0" t="0" r="r" b="b"/>
                <a:pathLst>
                  <a:path w="579" h="179">
                    <a:moveTo>
                      <a:pt x="0" y="0"/>
                    </a:moveTo>
                    <a:lnTo>
                      <a:pt x="3" y="3"/>
                    </a:lnTo>
                    <a:lnTo>
                      <a:pt x="13" y="11"/>
                    </a:lnTo>
                    <a:lnTo>
                      <a:pt x="28" y="25"/>
                    </a:lnTo>
                    <a:lnTo>
                      <a:pt x="48" y="41"/>
                    </a:lnTo>
                    <a:lnTo>
                      <a:pt x="73" y="60"/>
                    </a:lnTo>
                    <a:lnTo>
                      <a:pt x="101" y="80"/>
                    </a:lnTo>
                    <a:lnTo>
                      <a:pt x="134" y="100"/>
                    </a:lnTo>
                    <a:lnTo>
                      <a:pt x="169" y="120"/>
                    </a:lnTo>
                    <a:lnTo>
                      <a:pt x="188" y="129"/>
                    </a:lnTo>
                    <a:lnTo>
                      <a:pt x="207" y="139"/>
                    </a:lnTo>
                    <a:lnTo>
                      <a:pt x="228" y="148"/>
                    </a:lnTo>
                    <a:lnTo>
                      <a:pt x="248" y="158"/>
                    </a:lnTo>
                    <a:lnTo>
                      <a:pt x="269" y="166"/>
                    </a:lnTo>
                    <a:lnTo>
                      <a:pt x="289" y="171"/>
                    </a:lnTo>
                    <a:lnTo>
                      <a:pt x="309" y="176"/>
                    </a:lnTo>
                    <a:lnTo>
                      <a:pt x="328" y="178"/>
                    </a:lnTo>
                    <a:lnTo>
                      <a:pt x="351" y="179"/>
                    </a:lnTo>
                    <a:lnTo>
                      <a:pt x="375" y="179"/>
                    </a:lnTo>
                    <a:lnTo>
                      <a:pt x="396" y="179"/>
                    </a:lnTo>
                    <a:lnTo>
                      <a:pt x="418" y="178"/>
                    </a:lnTo>
                    <a:lnTo>
                      <a:pt x="439" y="176"/>
                    </a:lnTo>
                    <a:lnTo>
                      <a:pt x="460" y="175"/>
                    </a:lnTo>
                    <a:lnTo>
                      <a:pt x="478" y="173"/>
                    </a:lnTo>
                    <a:lnTo>
                      <a:pt x="497" y="169"/>
                    </a:lnTo>
                    <a:lnTo>
                      <a:pt x="513" y="167"/>
                    </a:lnTo>
                    <a:lnTo>
                      <a:pt x="528" y="164"/>
                    </a:lnTo>
                    <a:lnTo>
                      <a:pt x="542" y="161"/>
                    </a:lnTo>
                    <a:lnTo>
                      <a:pt x="553" y="159"/>
                    </a:lnTo>
                    <a:lnTo>
                      <a:pt x="562" y="156"/>
                    </a:lnTo>
                    <a:lnTo>
                      <a:pt x="570" y="154"/>
                    </a:lnTo>
                    <a:lnTo>
                      <a:pt x="575" y="152"/>
                    </a:lnTo>
                    <a:lnTo>
                      <a:pt x="579" y="151"/>
                    </a:lnTo>
                    <a:lnTo>
                      <a:pt x="249" y="12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Plan </a:t>
            </a:r>
            <a:r>
              <a:rPr lang="en-US" sz="2100" b="0" dirty="0" smtClean="0">
                <a:solidFill>
                  <a:schemeClr val="tx1"/>
                </a:solidFill>
              </a:rPr>
              <a:t>(1 of 2)</a:t>
            </a:r>
            <a:endParaRPr lang="en-US" sz="2100" dirty="0"/>
          </a:p>
        </p:txBody>
      </p:sp>
      <p:sp>
        <p:nvSpPr>
          <p:cNvPr id="3" name="Content Placeholder 2"/>
          <p:cNvSpPr>
            <a:spLocks noGrp="1"/>
          </p:cNvSpPr>
          <p:nvPr>
            <p:ph idx="1"/>
          </p:nvPr>
        </p:nvSpPr>
        <p:spPr>
          <a:xfrm>
            <a:off x="762000" y="1189037"/>
            <a:ext cx="8763000" cy="5059363"/>
          </a:xfrm>
        </p:spPr>
        <p:txBody>
          <a:bodyPr>
            <a:noAutofit/>
          </a:bodyPr>
          <a:lstStyle/>
          <a:p>
            <a:pPr marL="690563" indent="-690563">
              <a:lnSpc>
                <a:spcPts val="4800"/>
              </a:lnSpc>
              <a:spcAft>
                <a:spcPts val="3300"/>
              </a:spcAft>
              <a:buNone/>
            </a:pPr>
            <a:r>
              <a:rPr lang="en-US" sz="4400" dirty="0" smtClean="0">
                <a:solidFill>
                  <a:schemeClr val="accent1"/>
                </a:solidFill>
              </a:rPr>
              <a:t>1.</a:t>
            </a:r>
            <a:r>
              <a:rPr lang="en-US" sz="4400" dirty="0" smtClean="0"/>
              <a:t>	My Family’s Strengths </a:t>
            </a:r>
            <a:br>
              <a:rPr lang="en-US" sz="4400" dirty="0" smtClean="0"/>
            </a:br>
            <a:r>
              <a:rPr lang="en-US" sz="4400" dirty="0" smtClean="0"/>
              <a:t>Are…</a:t>
            </a:r>
          </a:p>
          <a:p>
            <a:pPr marL="690563" indent="-690563">
              <a:lnSpc>
                <a:spcPts val="4800"/>
              </a:lnSpc>
              <a:spcAft>
                <a:spcPts val="3300"/>
              </a:spcAft>
              <a:buNone/>
            </a:pPr>
            <a:r>
              <a:rPr lang="en-US" sz="4400" dirty="0" smtClean="0">
                <a:solidFill>
                  <a:schemeClr val="accent1"/>
                </a:solidFill>
              </a:rPr>
              <a:t>2.</a:t>
            </a:r>
            <a:r>
              <a:rPr lang="en-US" sz="4400" dirty="0" smtClean="0"/>
              <a:t>	My Family’s Needs Are…</a:t>
            </a:r>
          </a:p>
          <a:p>
            <a:pPr marL="690563" indent="-690563">
              <a:lnSpc>
                <a:spcPts val="4800"/>
              </a:lnSpc>
              <a:spcAft>
                <a:spcPts val="3300"/>
              </a:spcAft>
              <a:buNone/>
            </a:pPr>
            <a:r>
              <a:rPr lang="en-US" sz="4400" dirty="0" smtClean="0">
                <a:solidFill>
                  <a:schemeClr val="accent1"/>
                </a:solidFill>
              </a:rPr>
              <a:t>3.</a:t>
            </a:r>
            <a:r>
              <a:rPr lang="en-US" sz="4400" dirty="0" smtClean="0"/>
              <a:t>	I Need to Talk With the Caseworker About…</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Plan </a:t>
            </a:r>
            <a:r>
              <a:rPr lang="en-US" sz="2100" b="0" dirty="0" smtClean="0">
                <a:solidFill>
                  <a:schemeClr val="tx1"/>
                </a:solidFill>
              </a:rPr>
              <a:t>(2 of 2)</a:t>
            </a:r>
            <a:endParaRPr lang="en-US" sz="2100" dirty="0"/>
          </a:p>
        </p:txBody>
      </p:sp>
      <p:sp>
        <p:nvSpPr>
          <p:cNvPr id="3" name="Content Placeholder 2"/>
          <p:cNvSpPr>
            <a:spLocks noGrp="1"/>
          </p:cNvSpPr>
          <p:nvPr>
            <p:ph idx="1"/>
          </p:nvPr>
        </p:nvSpPr>
        <p:spPr>
          <a:xfrm>
            <a:off x="762000" y="1189037"/>
            <a:ext cx="8153400" cy="5364163"/>
          </a:xfrm>
        </p:spPr>
        <p:txBody>
          <a:bodyPr>
            <a:noAutofit/>
          </a:bodyPr>
          <a:lstStyle/>
          <a:p>
            <a:pPr marL="690563" indent="-690563">
              <a:lnSpc>
                <a:spcPts val="4800"/>
              </a:lnSpc>
              <a:spcAft>
                <a:spcPts val="3300"/>
              </a:spcAft>
              <a:buNone/>
            </a:pPr>
            <a:r>
              <a:rPr lang="en-US" sz="4400" dirty="0" smtClean="0">
                <a:solidFill>
                  <a:schemeClr val="accent1"/>
                </a:solidFill>
              </a:rPr>
              <a:t>4.</a:t>
            </a:r>
            <a:r>
              <a:rPr lang="en-US" sz="4400" dirty="0" smtClean="0"/>
              <a:t>	Other Issues I Need to Work With My Family Members or Others…</a:t>
            </a:r>
          </a:p>
          <a:p>
            <a:pPr marL="690563" indent="-690563">
              <a:lnSpc>
                <a:spcPts val="4800"/>
              </a:lnSpc>
              <a:spcAft>
                <a:spcPts val="3300"/>
              </a:spcAft>
              <a:buNone/>
            </a:pPr>
            <a:r>
              <a:rPr lang="en-US" sz="4400" dirty="0" smtClean="0">
                <a:solidFill>
                  <a:schemeClr val="accent1"/>
                </a:solidFill>
              </a:rPr>
              <a:t>5.</a:t>
            </a:r>
            <a:r>
              <a:rPr lang="en-US" sz="4400" dirty="0" smtClean="0"/>
              <a:t>	I Will Put This Plan into Action by…</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0" y="0"/>
            <a:ext cx="9144000" cy="6858000"/>
          </a:xfrm>
          <a:prstGeom prst="rect">
            <a:avLst/>
          </a:prstGeom>
          <a:solidFill>
            <a:srgbClr val="D6EDDD"/>
          </a:solidFill>
          <a:ln w="9525">
            <a:noFill/>
            <a:miter lim="800000"/>
            <a:headEnd/>
            <a:tailEnd/>
          </a:ln>
          <a:effectLst/>
        </p:spPr>
        <p:txBody>
          <a:bodyPr wrap="none" anchor="ctr"/>
          <a:lstStyle/>
          <a:p>
            <a:endParaRPr lang="en-US"/>
          </a:p>
        </p:txBody>
      </p:sp>
      <p:sp>
        <p:nvSpPr>
          <p:cNvPr id="12" name="Rectangle 11"/>
          <p:cNvSpPr/>
          <p:nvPr/>
        </p:nvSpPr>
        <p:spPr>
          <a:xfrm>
            <a:off x="0" y="0"/>
            <a:ext cx="9144000" cy="533400"/>
          </a:xfrm>
          <a:prstGeom prst="rect">
            <a:avLst/>
          </a:prstGeom>
          <a:ln w="12700"/>
          <a:effectLst/>
          <a:scene3d>
            <a:camera prst="orthographicFront"/>
            <a:lightRig rig="threePt" dir="t"/>
          </a:scene3d>
          <a:sp3d extrusionH="82550">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4"/>
          <p:cNvSpPr>
            <a:spLocks noChangeArrowheads="1"/>
          </p:cNvSpPr>
          <p:nvPr/>
        </p:nvSpPr>
        <p:spPr bwMode="auto">
          <a:xfrm>
            <a:off x="0" y="27432"/>
            <a:ext cx="9144000" cy="685800"/>
          </a:xfrm>
          <a:prstGeom prst="rect">
            <a:avLst/>
          </a:prstGeom>
          <a:noFill/>
          <a:ln w="9525">
            <a:noFill/>
            <a:miter lim="800000"/>
            <a:headEnd/>
            <a:tailEnd/>
          </a:ln>
          <a:effectLst/>
        </p:spPr>
        <p:txBody>
          <a:bodyPr/>
          <a:lstStyle/>
          <a:p>
            <a:pPr algn="ctr">
              <a:lnSpc>
                <a:spcPts val="3300"/>
              </a:lnSpc>
              <a:spcAft>
                <a:spcPct val="50000"/>
              </a:spcAft>
            </a:pPr>
            <a:r>
              <a:rPr lang="en-US" sz="2300" spc="80" dirty="0" smtClean="0">
                <a:solidFill>
                  <a:schemeClr val="bg1"/>
                </a:solidFill>
                <a:latin typeface="Tahoma" pitchFamily="34" charset="0"/>
                <a:cs typeface="Tahoma" pitchFamily="34" charset="0"/>
              </a:rPr>
              <a:t>Caring For Our Own</a:t>
            </a:r>
          </a:p>
        </p:txBody>
      </p:sp>
      <p:sp>
        <p:nvSpPr>
          <p:cNvPr id="11" name="Rectangle 10"/>
          <p:cNvSpPr/>
          <p:nvPr/>
        </p:nvSpPr>
        <p:spPr bwMode="auto">
          <a:xfrm rot="5400000">
            <a:off x="4419600" y="2139696"/>
            <a:ext cx="304800" cy="9144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rot="5400000">
            <a:off x="4572000" y="1904999"/>
            <a:ext cx="0" cy="9144000"/>
          </a:xfrm>
          <a:prstGeom prst="line">
            <a:avLst/>
          </a:prstGeom>
          <a:noFill/>
          <a:ln w="381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Straight Connector 13"/>
          <p:cNvSpPr>
            <a:spLocks noChangeShapeType="1"/>
          </p:cNvSpPr>
          <p:nvPr/>
        </p:nvSpPr>
        <p:spPr bwMode="auto">
          <a:xfrm rot="5400000">
            <a:off x="4572000" y="2133599"/>
            <a:ext cx="0" cy="9144000"/>
          </a:xfrm>
          <a:prstGeom prst="line">
            <a:avLst/>
          </a:prstGeom>
          <a:noFill/>
          <a:ln w="76200" cap="flat" cmpd="sng" algn="ctr">
            <a:solidFill>
              <a:schemeClr val="accent1">
                <a:alpha val="4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rot="5400000">
            <a:off x="4572000" y="2057399"/>
            <a:ext cx="0" cy="9144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pic>
        <p:nvPicPr>
          <p:cNvPr id="16" name="Picture 8" descr="1st Screen with Logo"/>
          <p:cNvPicPr>
            <a:picLocks noChangeAspect="1" noChangeArrowheads="1"/>
          </p:cNvPicPr>
          <p:nvPr/>
        </p:nvPicPr>
        <p:blipFill>
          <a:blip r:embed="rId3" cstate="print"/>
          <a:srcRect/>
          <a:stretch>
            <a:fillRect/>
          </a:stretch>
        </p:blipFill>
        <p:spPr bwMode="auto">
          <a:xfrm>
            <a:off x="3123233" y="2743200"/>
            <a:ext cx="2786500" cy="2600734"/>
          </a:xfrm>
          <a:prstGeom prst="rect">
            <a:avLst/>
          </a:prstGeom>
          <a:noFill/>
        </p:spPr>
      </p:pic>
      <p:sp>
        <p:nvSpPr>
          <p:cNvPr id="19" name="Rectangle 4"/>
          <p:cNvSpPr>
            <a:spLocks noChangeArrowheads="1"/>
          </p:cNvSpPr>
          <p:nvPr/>
        </p:nvSpPr>
        <p:spPr bwMode="auto">
          <a:xfrm>
            <a:off x="0" y="1742666"/>
            <a:ext cx="9144000" cy="2286000"/>
          </a:xfrm>
          <a:prstGeom prst="rect">
            <a:avLst/>
          </a:prstGeom>
          <a:noFill/>
          <a:ln w="9525">
            <a:noFill/>
            <a:miter lim="800000"/>
            <a:headEnd/>
            <a:tailEnd/>
          </a:ln>
          <a:effectLst/>
        </p:spPr>
        <p:txBody>
          <a:bodyPr/>
          <a:lstStyle/>
          <a:p>
            <a:pPr algn="ctr">
              <a:lnSpc>
                <a:spcPts val="5400"/>
              </a:lnSpc>
              <a:spcBef>
                <a:spcPts val="600"/>
              </a:spcBef>
              <a:spcAft>
                <a:spcPts val="2300"/>
              </a:spcAft>
            </a:pPr>
            <a:r>
              <a:rPr lang="en-US" sz="7500" b="1" dirty="0" smtClean="0">
                <a:latin typeface="Tahoma" pitchFamily="34" charset="0"/>
                <a:cs typeface="Tahoma" pitchFamily="34" charset="0"/>
              </a:rPr>
              <a:t>Thank You!</a:t>
            </a:r>
          </a:p>
        </p:txBody>
      </p:sp>
      <p:sp>
        <p:nvSpPr>
          <p:cNvPr id="17" name="TextBox 16"/>
          <p:cNvSpPr txBox="1"/>
          <p:nvPr/>
        </p:nvSpPr>
        <p:spPr>
          <a:xfrm>
            <a:off x="0" y="6645064"/>
            <a:ext cx="9144000" cy="230832"/>
          </a:xfrm>
          <a:prstGeom prst="rect">
            <a:avLst/>
          </a:prstGeom>
          <a:noFill/>
        </p:spPr>
        <p:txBody>
          <a:bodyPr wrap="square" rtlCol="0">
            <a:spAutoFit/>
          </a:bodyPr>
          <a:lstStyle/>
          <a:p>
            <a:r>
              <a:rPr lang="en-US" sz="900"/>
              <a:t>© 2014 New York State Office of Children and Family Services.</a:t>
            </a:r>
            <a:endParaRPr lang="en-US" sz="900" i="1" dirty="0"/>
          </a:p>
        </p:txBody>
      </p:sp>
    </p:spTree>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Outcomes for Caring for Our Own </a:t>
            </a:r>
            <a:r>
              <a:rPr lang="en-US" sz="2100" b="0" dirty="0" smtClean="0">
                <a:solidFill>
                  <a:schemeClr val="tx1"/>
                </a:solidFill>
              </a:rPr>
              <a:t>(1 of 3)</a:t>
            </a:r>
            <a:endParaRPr lang="en-US" sz="2100" dirty="0"/>
          </a:p>
        </p:txBody>
      </p:sp>
      <p:sp>
        <p:nvSpPr>
          <p:cNvPr id="3" name="Content Placeholder 2"/>
          <p:cNvSpPr>
            <a:spLocks noGrp="1"/>
          </p:cNvSpPr>
          <p:nvPr>
            <p:ph idx="1"/>
          </p:nvPr>
        </p:nvSpPr>
        <p:spPr>
          <a:xfrm>
            <a:off x="457200" y="1066800"/>
            <a:ext cx="8763000" cy="5059363"/>
          </a:xfrm>
        </p:spPr>
        <p:txBody>
          <a:bodyPr>
            <a:noAutofit/>
          </a:bodyPr>
          <a:lstStyle/>
          <a:p>
            <a:r>
              <a:rPr lang="en-US" sz="3900" dirty="0" smtClean="0"/>
              <a:t>Children living with kinship will have their needs for emotional support, physical development and safety met.</a:t>
            </a:r>
          </a:p>
          <a:p>
            <a:r>
              <a:rPr lang="en-US" sz="3900" dirty="0" smtClean="0"/>
              <a:t>Kinship caregivers will help children who are placed in their care achieve legal permanency in the shortest time frame.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Outcomes for Caring for Our Own </a:t>
            </a:r>
            <a:r>
              <a:rPr lang="en-US" sz="2100" b="0" dirty="0" smtClean="0">
                <a:solidFill>
                  <a:schemeClr val="tx1"/>
                </a:solidFill>
              </a:rPr>
              <a:t>(2 of 3)</a:t>
            </a:r>
            <a:endParaRPr lang="en-US" sz="2100" dirty="0"/>
          </a:p>
        </p:txBody>
      </p:sp>
      <p:sp>
        <p:nvSpPr>
          <p:cNvPr id="3" name="Content Placeholder 2"/>
          <p:cNvSpPr>
            <a:spLocks noGrp="1"/>
          </p:cNvSpPr>
          <p:nvPr>
            <p:ph idx="1"/>
          </p:nvPr>
        </p:nvSpPr>
        <p:spPr>
          <a:xfrm>
            <a:off x="457200" y="1066800"/>
            <a:ext cx="8763000" cy="5181600"/>
          </a:xfrm>
        </p:spPr>
        <p:txBody>
          <a:bodyPr>
            <a:noAutofit/>
          </a:bodyPr>
          <a:lstStyle/>
          <a:p>
            <a:r>
              <a:rPr lang="en-US" sz="3900" dirty="0" smtClean="0"/>
              <a:t>Children’s educational growth will be supported and enhanced through the kinship caregiver’s partnership with the school system.</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Outcomes for Caring for Our Own </a:t>
            </a:r>
            <a:r>
              <a:rPr lang="en-US" sz="2100" b="0" dirty="0" smtClean="0">
                <a:solidFill>
                  <a:schemeClr val="tx1"/>
                </a:solidFill>
              </a:rPr>
              <a:t>(3 of 3)</a:t>
            </a:r>
            <a:endParaRPr lang="en-US" sz="2100" dirty="0"/>
          </a:p>
        </p:txBody>
      </p:sp>
      <p:sp>
        <p:nvSpPr>
          <p:cNvPr id="3" name="Content Placeholder 2"/>
          <p:cNvSpPr>
            <a:spLocks noGrp="1"/>
          </p:cNvSpPr>
          <p:nvPr>
            <p:ph idx="1"/>
          </p:nvPr>
        </p:nvSpPr>
        <p:spPr>
          <a:xfrm>
            <a:off x="457200" y="1066800"/>
            <a:ext cx="8763000" cy="5486400"/>
          </a:xfrm>
        </p:spPr>
        <p:txBody>
          <a:bodyPr>
            <a:noAutofit/>
          </a:bodyPr>
          <a:lstStyle/>
          <a:p>
            <a:pPr>
              <a:lnSpc>
                <a:spcPts val="4400"/>
              </a:lnSpc>
            </a:pPr>
            <a:r>
              <a:rPr lang="en-US" sz="3800" dirty="0" smtClean="0"/>
              <a:t>Older adolescents will receive </a:t>
            </a:r>
            <a:br>
              <a:rPr lang="en-US" sz="3800" dirty="0" smtClean="0"/>
            </a:br>
            <a:r>
              <a:rPr lang="en-US" sz="3800" dirty="0" smtClean="0"/>
              <a:t>the educational and vocational services they need in order to achieve successful emancipation.</a:t>
            </a:r>
          </a:p>
          <a:p>
            <a:pPr>
              <a:lnSpc>
                <a:spcPts val="4400"/>
              </a:lnSpc>
            </a:pPr>
            <a:r>
              <a:rPr lang="en-US" sz="3800" dirty="0" smtClean="0"/>
              <a:t>Kinship caregivers will have an ongoing, informal support network made up of other </a:t>
            </a:r>
            <a:br>
              <a:rPr lang="en-US" sz="3800" dirty="0" smtClean="0"/>
            </a:br>
            <a:r>
              <a:rPr lang="en-US" sz="3800" dirty="0" smtClean="0"/>
              <a:t>kinship caregivers.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839200" cy="1143000"/>
          </a:xfrm>
        </p:spPr>
        <p:txBody>
          <a:bodyPr/>
          <a:lstStyle/>
          <a:p>
            <a:r>
              <a:rPr lang="en-US" dirty="0" smtClean="0"/>
              <a:t>Child Welfare Initiatives</a:t>
            </a:r>
            <a:endParaRPr lang="en-US" dirty="0"/>
          </a:p>
        </p:txBody>
      </p:sp>
      <p:sp>
        <p:nvSpPr>
          <p:cNvPr id="3" name="Content Placeholder 2"/>
          <p:cNvSpPr>
            <a:spLocks noGrp="1"/>
          </p:cNvSpPr>
          <p:nvPr>
            <p:ph idx="1"/>
          </p:nvPr>
        </p:nvSpPr>
        <p:spPr>
          <a:xfrm>
            <a:off x="1143000" y="1265237"/>
            <a:ext cx="7162800" cy="5059363"/>
          </a:xfrm>
        </p:spPr>
        <p:txBody>
          <a:bodyPr>
            <a:normAutofit/>
          </a:bodyPr>
          <a:lstStyle/>
          <a:p>
            <a:pPr>
              <a:lnSpc>
                <a:spcPts val="2500"/>
              </a:lnSpc>
              <a:spcAft>
                <a:spcPts val="3600"/>
              </a:spcAft>
            </a:pPr>
            <a:r>
              <a:rPr lang="en-US" dirty="0" smtClean="0"/>
              <a:t>Safety</a:t>
            </a:r>
          </a:p>
          <a:p>
            <a:pPr>
              <a:lnSpc>
                <a:spcPts val="2500"/>
              </a:lnSpc>
              <a:spcAft>
                <a:spcPts val="3600"/>
              </a:spcAft>
            </a:pPr>
            <a:r>
              <a:rPr lang="en-US" dirty="0" smtClean="0"/>
              <a:t>Permanency</a:t>
            </a:r>
          </a:p>
          <a:p>
            <a:pPr>
              <a:lnSpc>
                <a:spcPts val="2500"/>
              </a:lnSpc>
              <a:spcAft>
                <a:spcPts val="3600"/>
              </a:spcAft>
            </a:pPr>
            <a:r>
              <a:rPr lang="en-US" dirty="0" smtClean="0"/>
              <a:t>Adult Self-Sufficiency</a:t>
            </a:r>
          </a:p>
          <a:p>
            <a:pPr>
              <a:lnSpc>
                <a:spcPts val="2500"/>
              </a:lnSpc>
              <a:spcAft>
                <a:spcPts val="3600"/>
              </a:spcAft>
            </a:pPr>
            <a:r>
              <a:rPr lang="en-US" dirty="0" smtClean="0"/>
              <a:t>Child Well-Being</a:t>
            </a:r>
          </a:p>
          <a:p>
            <a:endParaRPr lang="en-US" dirty="0"/>
          </a:p>
        </p:txBody>
      </p:sp>
      <p:grpSp>
        <p:nvGrpSpPr>
          <p:cNvPr id="4" name="Group 157"/>
          <p:cNvGrpSpPr/>
          <p:nvPr/>
        </p:nvGrpSpPr>
        <p:grpSpPr>
          <a:xfrm>
            <a:off x="3716005" y="4233672"/>
            <a:ext cx="2037814" cy="2234136"/>
            <a:chOff x="6553200" y="4038600"/>
            <a:chExt cx="1647825" cy="1806576"/>
          </a:xfrm>
        </p:grpSpPr>
        <p:sp>
          <p:nvSpPr>
            <p:cNvPr id="1039" name="AutoShape 15"/>
            <p:cNvSpPr>
              <a:spLocks noChangeAspect="1" noChangeArrowheads="1" noTextEdit="1"/>
            </p:cNvSpPr>
            <p:nvPr/>
          </p:nvSpPr>
          <p:spPr bwMode="auto">
            <a:xfrm>
              <a:off x="6553200" y="4038600"/>
              <a:ext cx="1647825" cy="1806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1" name="Freeform 17"/>
            <p:cNvSpPr>
              <a:spLocks/>
            </p:cNvSpPr>
            <p:nvPr/>
          </p:nvSpPr>
          <p:spPr bwMode="auto">
            <a:xfrm>
              <a:off x="6578600" y="4060825"/>
              <a:ext cx="1560513" cy="1616075"/>
            </a:xfrm>
            <a:custGeom>
              <a:avLst/>
              <a:gdLst/>
              <a:ahLst/>
              <a:cxnLst>
                <a:cxn ang="0">
                  <a:pos x="1964" y="867"/>
                </a:cxn>
                <a:cxn ang="0">
                  <a:pos x="1942" y="750"/>
                </a:cxn>
                <a:cxn ang="0">
                  <a:pos x="1900" y="641"/>
                </a:cxn>
                <a:cxn ang="0">
                  <a:pos x="1839" y="545"/>
                </a:cxn>
                <a:cxn ang="0">
                  <a:pos x="1763" y="463"/>
                </a:cxn>
                <a:cxn ang="0">
                  <a:pos x="1673" y="397"/>
                </a:cxn>
                <a:cxn ang="0">
                  <a:pos x="1573" y="352"/>
                </a:cxn>
                <a:cxn ang="0">
                  <a:pos x="1463" y="328"/>
                </a:cxn>
                <a:cxn ang="0">
                  <a:pos x="1387" y="325"/>
                </a:cxn>
                <a:cxn ang="0">
                  <a:pos x="1349" y="328"/>
                </a:cxn>
                <a:cxn ang="0">
                  <a:pos x="1313" y="333"/>
                </a:cxn>
                <a:cxn ang="0">
                  <a:pos x="1279" y="341"/>
                </a:cxn>
                <a:cxn ang="0">
                  <a:pos x="1239" y="307"/>
                </a:cxn>
                <a:cxn ang="0">
                  <a:pos x="1184" y="236"/>
                </a:cxn>
                <a:cxn ang="0">
                  <a:pos x="1123" y="174"/>
                </a:cxn>
                <a:cxn ang="0">
                  <a:pos x="1055" y="118"/>
                </a:cxn>
                <a:cxn ang="0">
                  <a:pos x="981" y="74"/>
                </a:cxn>
                <a:cxn ang="0">
                  <a:pos x="900" y="38"/>
                </a:cxn>
                <a:cxn ang="0">
                  <a:pos x="816" y="14"/>
                </a:cxn>
                <a:cxn ang="0">
                  <a:pos x="727" y="1"/>
                </a:cxn>
                <a:cxn ang="0">
                  <a:pos x="611" y="3"/>
                </a:cxn>
                <a:cxn ang="0">
                  <a:pos x="478" y="32"/>
                </a:cxn>
                <a:cxn ang="0">
                  <a:pos x="356" y="87"/>
                </a:cxn>
                <a:cxn ang="0">
                  <a:pos x="248" y="165"/>
                </a:cxn>
                <a:cxn ang="0">
                  <a:pos x="156" y="262"/>
                </a:cxn>
                <a:cxn ang="0">
                  <a:pos x="82" y="378"/>
                </a:cxn>
                <a:cxn ang="0">
                  <a:pos x="31" y="508"/>
                </a:cxn>
                <a:cxn ang="0">
                  <a:pos x="4" y="648"/>
                </a:cxn>
                <a:cxn ang="0">
                  <a:pos x="1" y="767"/>
                </a:cxn>
                <a:cxn ang="0">
                  <a:pos x="12" y="856"/>
                </a:cxn>
                <a:cxn ang="0">
                  <a:pos x="31" y="940"/>
                </a:cxn>
                <a:cxn ang="0">
                  <a:pos x="60" y="1020"/>
                </a:cxn>
                <a:cxn ang="0">
                  <a:pos x="98" y="1095"/>
                </a:cxn>
                <a:cxn ang="0">
                  <a:pos x="143" y="1164"/>
                </a:cxn>
                <a:cxn ang="0">
                  <a:pos x="195" y="1229"/>
                </a:cxn>
                <a:cxn ang="0">
                  <a:pos x="254" y="1285"/>
                </a:cxn>
                <a:cxn ang="0">
                  <a:pos x="282" y="1334"/>
                </a:cxn>
                <a:cxn ang="0">
                  <a:pos x="279" y="1381"/>
                </a:cxn>
                <a:cxn ang="0">
                  <a:pos x="281" y="1470"/>
                </a:cxn>
                <a:cxn ang="0">
                  <a:pos x="308" y="1593"/>
                </a:cxn>
                <a:cxn ang="0">
                  <a:pos x="358" y="1706"/>
                </a:cxn>
                <a:cxn ang="0">
                  <a:pos x="430" y="1806"/>
                </a:cxn>
                <a:cxn ang="0">
                  <a:pos x="520" y="1891"/>
                </a:cxn>
                <a:cxn ang="0">
                  <a:pos x="625" y="1959"/>
                </a:cxn>
                <a:cxn ang="0">
                  <a:pos x="744" y="2006"/>
                </a:cxn>
                <a:cxn ang="0">
                  <a:pos x="873" y="2032"/>
                </a:cxn>
                <a:cxn ang="0">
                  <a:pos x="1004" y="2033"/>
                </a:cxn>
                <a:cxn ang="0">
                  <a:pos x="1122" y="2012"/>
                </a:cxn>
                <a:cxn ang="0">
                  <a:pos x="1232" y="1972"/>
                </a:cxn>
                <a:cxn ang="0">
                  <a:pos x="1332" y="1914"/>
                </a:cxn>
                <a:cxn ang="0">
                  <a:pos x="1419" y="1843"/>
                </a:cxn>
                <a:cxn ang="0">
                  <a:pos x="1492" y="1757"/>
                </a:cxn>
                <a:cxn ang="0">
                  <a:pos x="1548" y="1661"/>
                </a:cxn>
                <a:cxn ang="0">
                  <a:pos x="1586" y="1555"/>
                </a:cxn>
                <a:cxn ang="0">
                  <a:pos x="1637" y="1481"/>
                </a:cxn>
                <a:cxn ang="0">
                  <a:pos x="1712" y="1436"/>
                </a:cxn>
                <a:cxn ang="0">
                  <a:pos x="1779" y="1381"/>
                </a:cxn>
                <a:cxn ang="0">
                  <a:pos x="1838" y="1316"/>
                </a:cxn>
                <a:cxn ang="0">
                  <a:pos x="1887" y="1241"/>
                </a:cxn>
                <a:cxn ang="0">
                  <a:pos x="1925" y="1160"/>
                </a:cxn>
                <a:cxn ang="0">
                  <a:pos x="1952" y="1072"/>
                </a:cxn>
                <a:cxn ang="0">
                  <a:pos x="1966" y="978"/>
                </a:cxn>
              </a:cxnLst>
              <a:rect l="0" t="0" r="r" b="b"/>
              <a:pathLst>
                <a:path w="1968" h="2035">
                  <a:moveTo>
                    <a:pt x="1968" y="929"/>
                  </a:moveTo>
                  <a:lnTo>
                    <a:pt x="1964" y="867"/>
                  </a:lnTo>
                  <a:lnTo>
                    <a:pt x="1956" y="807"/>
                  </a:lnTo>
                  <a:lnTo>
                    <a:pt x="1942" y="750"/>
                  </a:lnTo>
                  <a:lnTo>
                    <a:pt x="1924" y="694"/>
                  </a:lnTo>
                  <a:lnTo>
                    <a:pt x="1900" y="641"/>
                  </a:lnTo>
                  <a:lnTo>
                    <a:pt x="1872" y="591"/>
                  </a:lnTo>
                  <a:lnTo>
                    <a:pt x="1839" y="545"/>
                  </a:lnTo>
                  <a:lnTo>
                    <a:pt x="1803" y="502"/>
                  </a:lnTo>
                  <a:lnTo>
                    <a:pt x="1763" y="463"/>
                  </a:lnTo>
                  <a:lnTo>
                    <a:pt x="1720" y="428"/>
                  </a:lnTo>
                  <a:lnTo>
                    <a:pt x="1673" y="397"/>
                  </a:lnTo>
                  <a:lnTo>
                    <a:pt x="1625" y="372"/>
                  </a:lnTo>
                  <a:lnTo>
                    <a:pt x="1573" y="352"/>
                  </a:lnTo>
                  <a:lnTo>
                    <a:pt x="1519" y="337"/>
                  </a:lnTo>
                  <a:lnTo>
                    <a:pt x="1463" y="328"/>
                  </a:lnTo>
                  <a:lnTo>
                    <a:pt x="1406" y="325"/>
                  </a:lnTo>
                  <a:lnTo>
                    <a:pt x="1387" y="325"/>
                  </a:lnTo>
                  <a:lnTo>
                    <a:pt x="1368" y="326"/>
                  </a:lnTo>
                  <a:lnTo>
                    <a:pt x="1349" y="328"/>
                  </a:lnTo>
                  <a:lnTo>
                    <a:pt x="1332" y="330"/>
                  </a:lnTo>
                  <a:lnTo>
                    <a:pt x="1313" y="333"/>
                  </a:lnTo>
                  <a:lnTo>
                    <a:pt x="1296" y="337"/>
                  </a:lnTo>
                  <a:lnTo>
                    <a:pt x="1279" y="341"/>
                  </a:lnTo>
                  <a:lnTo>
                    <a:pt x="1262" y="345"/>
                  </a:lnTo>
                  <a:lnTo>
                    <a:pt x="1239" y="307"/>
                  </a:lnTo>
                  <a:lnTo>
                    <a:pt x="1212" y="270"/>
                  </a:lnTo>
                  <a:lnTo>
                    <a:pt x="1184" y="236"/>
                  </a:lnTo>
                  <a:lnTo>
                    <a:pt x="1154" y="204"/>
                  </a:lnTo>
                  <a:lnTo>
                    <a:pt x="1123" y="174"/>
                  </a:lnTo>
                  <a:lnTo>
                    <a:pt x="1090" y="145"/>
                  </a:lnTo>
                  <a:lnTo>
                    <a:pt x="1055" y="118"/>
                  </a:lnTo>
                  <a:lnTo>
                    <a:pt x="1019" y="94"/>
                  </a:lnTo>
                  <a:lnTo>
                    <a:pt x="981" y="74"/>
                  </a:lnTo>
                  <a:lnTo>
                    <a:pt x="941" y="54"/>
                  </a:lnTo>
                  <a:lnTo>
                    <a:pt x="900" y="38"/>
                  </a:lnTo>
                  <a:lnTo>
                    <a:pt x="858" y="25"/>
                  </a:lnTo>
                  <a:lnTo>
                    <a:pt x="816" y="14"/>
                  </a:lnTo>
                  <a:lnTo>
                    <a:pt x="772" y="7"/>
                  </a:lnTo>
                  <a:lnTo>
                    <a:pt x="727" y="1"/>
                  </a:lnTo>
                  <a:lnTo>
                    <a:pt x="681" y="0"/>
                  </a:lnTo>
                  <a:lnTo>
                    <a:pt x="611" y="3"/>
                  </a:lnTo>
                  <a:lnTo>
                    <a:pt x="544" y="15"/>
                  </a:lnTo>
                  <a:lnTo>
                    <a:pt x="478" y="32"/>
                  </a:lnTo>
                  <a:lnTo>
                    <a:pt x="416" y="56"/>
                  </a:lnTo>
                  <a:lnTo>
                    <a:pt x="356" y="87"/>
                  </a:lnTo>
                  <a:lnTo>
                    <a:pt x="300" y="123"/>
                  </a:lnTo>
                  <a:lnTo>
                    <a:pt x="248" y="165"/>
                  </a:lnTo>
                  <a:lnTo>
                    <a:pt x="199" y="212"/>
                  </a:lnTo>
                  <a:lnTo>
                    <a:pt x="156" y="262"/>
                  </a:lnTo>
                  <a:lnTo>
                    <a:pt x="116" y="319"/>
                  </a:lnTo>
                  <a:lnTo>
                    <a:pt x="82" y="378"/>
                  </a:lnTo>
                  <a:lnTo>
                    <a:pt x="53" y="441"/>
                  </a:lnTo>
                  <a:lnTo>
                    <a:pt x="31" y="508"/>
                  </a:lnTo>
                  <a:lnTo>
                    <a:pt x="14" y="577"/>
                  </a:lnTo>
                  <a:lnTo>
                    <a:pt x="4" y="648"/>
                  </a:lnTo>
                  <a:lnTo>
                    <a:pt x="0" y="722"/>
                  </a:lnTo>
                  <a:lnTo>
                    <a:pt x="1" y="767"/>
                  </a:lnTo>
                  <a:lnTo>
                    <a:pt x="6" y="812"/>
                  </a:lnTo>
                  <a:lnTo>
                    <a:pt x="12" y="856"/>
                  </a:lnTo>
                  <a:lnTo>
                    <a:pt x="21" y="898"/>
                  </a:lnTo>
                  <a:lnTo>
                    <a:pt x="31" y="940"/>
                  </a:lnTo>
                  <a:lnTo>
                    <a:pt x="45" y="980"/>
                  </a:lnTo>
                  <a:lnTo>
                    <a:pt x="60" y="1020"/>
                  </a:lnTo>
                  <a:lnTo>
                    <a:pt x="78" y="1058"/>
                  </a:lnTo>
                  <a:lnTo>
                    <a:pt x="98" y="1095"/>
                  </a:lnTo>
                  <a:lnTo>
                    <a:pt x="120" y="1131"/>
                  </a:lnTo>
                  <a:lnTo>
                    <a:pt x="143" y="1164"/>
                  </a:lnTo>
                  <a:lnTo>
                    <a:pt x="168" y="1198"/>
                  </a:lnTo>
                  <a:lnTo>
                    <a:pt x="195" y="1229"/>
                  </a:lnTo>
                  <a:lnTo>
                    <a:pt x="224" y="1258"/>
                  </a:lnTo>
                  <a:lnTo>
                    <a:pt x="254" y="1285"/>
                  </a:lnTo>
                  <a:lnTo>
                    <a:pt x="286" y="1311"/>
                  </a:lnTo>
                  <a:lnTo>
                    <a:pt x="282" y="1334"/>
                  </a:lnTo>
                  <a:lnTo>
                    <a:pt x="280" y="1357"/>
                  </a:lnTo>
                  <a:lnTo>
                    <a:pt x="279" y="1381"/>
                  </a:lnTo>
                  <a:lnTo>
                    <a:pt x="278" y="1405"/>
                  </a:lnTo>
                  <a:lnTo>
                    <a:pt x="281" y="1470"/>
                  </a:lnTo>
                  <a:lnTo>
                    <a:pt x="292" y="1532"/>
                  </a:lnTo>
                  <a:lnTo>
                    <a:pt x="308" y="1593"/>
                  </a:lnTo>
                  <a:lnTo>
                    <a:pt x="330" y="1650"/>
                  </a:lnTo>
                  <a:lnTo>
                    <a:pt x="358" y="1706"/>
                  </a:lnTo>
                  <a:lnTo>
                    <a:pt x="391" y="1757"/>
                  </a:lnTo>
                  <a:lnTo>
                    <a:pt x="430" y="1806"/>
                  </a:lnTo>
                  <a:lnTo>
                    <a:pt x="472" y="1851"/>
                  </a:lnTo>
                  <a:lnTo>
                    <a:pt x="520" y="1891"/>
                  </a:lnTo>
                  <a:lnTo>
                    <a:pt x="570" y="1928"/>
                  </a:lnTo>
                  <a:lnTo>
                    <a:pt x="625" y="1959"/>
                  </a:lnTo>
                  <a:lnTo>
                    <a:pt x="683" y="1986"/>
                  </a:lnTo>
                  <a:lnTo>
                    <a:pt x="744" y="2006"/>
                  </a:lnTo>
                  <a:lnTo>
                    <a:pt x="808" y="2022"/>
                  </a:lnTo>
                  <a:lnTo>
                    <a:pt x="873" y="2032"/>
                  </a:lnTo>
                  <a:lnTo>
                    <a:pt x="941" y="2035"/>
                  </a:lnTo>
                  <a:lnTo>
                    <a:pt x="1004" y="2033"/>
                  </a:lnTo>
                  <a:lnTo>
                    <a:pt x="1063" y="2025"/>
                  </a:lnTo>
                  <a:lnTo>
                    <a:pt x="1122" y="2012"/>
                  </a:lnTo>
                  <a:lnTo>
                    <a:pt x="1179" y="1994"/>
                  </a:lnTo>
                  <a:lnTo>
                    <a:pt x="1232" y="1972"/>
                  </a:lnTo>
                  <a:lnTo>
                    <a:pt x="1283" y="1945"/>
                  </a:lnTo>
                  <a:lnTo>
                    <a:pt x="1332" y="1914"/>
                  </a:lnTo>
                  <a:lnTo>
                    <a:pt x="1377" y="1881"/>
                  </a:lnTo>
                  <a:lnTo>
                    <a:pt x="1419" y="1843"/>
                  </a:lnTo>
                  <a:lnTo>
                    <a:pt x="1457" y="1801"/>
                  </a:lnTo>
                  <a:lnTo>
                    <a:pt x="1492" y="1757"/>
                  </a:lnTo>
                  <a:lnTo>
                    <a:pt x="1522" y="1710"/>
                  </a:lnTo>
                  <a:lnTo>
                    <a:pt x="1548" y="1661"/>
                  </a:lnTo>
                  <a:lnTo>
                    <a:pt x="1570" y="1609"/>
                  </a:lnTo>
                  <a:lnTo>
                    <a:pt x="1586" y="1555"/>
                  </a:lnTo>
                  <a:lnTo>
                    <a:pt x="1598" y="1498"/>
                  </a:lnTo>
                  <a:lnTo>
                    <a:pt x="1637" y="1481"/>
                  </a:lnTo>
                  <a:lnTo>
                    <a:pt x="1675" y="1460"/>
                  </a:lnTo>
                  <a:lnTo>
                    <a:pt x="1712" y="1436"/>
                  </a:lnTo>
                  <a:lnTo>
                    <a:pt x="1747" y="1411"/>
                  </a:lnTo>
                  <a:lnTo>
                    <a:pt x="1779" y="1381"/>
                  </a:lnTo>
                  <a:lnTo>
                    <a:pt x="1810" y="1350"/>
                  </a:lnTo>
                  <a:lnTo>
                    <a:pt x="1838" y="1316"/>
                  </a:lnTo>
                  <a:lnTo>
                    <a:pt x="1864" y="1279"/>
                  </a:lnTo>
                  <a:lnTo>
                    <a:pt x="1887" y="1241"/>
                  </a:lnTo>
                  <a:lnTo>
                    <a:pt x="1908" y="1202"/>
                  </a:lnTo>
                  <a:lnTo>
                    <a:pt x="1925" y="1160"/>
                  </a:lnTo>
                  <a:lnTo>
                    <a:pt x="1940" y="1117"/>
                  </a:lnTo>
                  <a:lnTo>
                    <a:pt x="1952" y="1072"/>
                  </a:lnTo>
                  <a:lnTo>
                    <a:pt x="1961" y="1025"/>
                  </a:lnTo>
                  <a:lnTo>
                    <a:pt x="1966" y="978"/>
                  </a:lnTo>
                  <a:lnTo>
                    <a:pt x="1968" y="929"/>
                  </a:lnTo>
                  <a:close/>
                </a:path>
              </a:pathLst>
            </a:custGeom>
            <a:solidFill>
              <a:srgbClr val="C1EDF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2" name="Freeform 18"/>
            <p:cNvSpPr>
              <a:spLocks/>
            </p:cNvSpPr>
            <p:nvPr/>
          </p:nvSpPr>
          <p:spPr bwMode="auto">
            <a:xfrm>
              <a:off x="6635750" y="5226050"/>
              <a:ext cx="501650" cy="615950"/>
            </a:xfrm>
            <a:custGeom>
              <a:avLst/>
              <a:gdLst/>
              <a:ahLst/>
              <a:cxnLst>
                <a:cxn ang="0">
                  <a:pos x="31" y="12"/>
                </a:cxn>
                <a:cxn ang="0">
                  <a:pos x="0" y="777"/>
                </a:cxn>
                <a:cxn ang="0">
                  <a:pos x="632" y="777"/>
                </a:cxn>
                <a:cxn ang="0">
                  <a:pos x="614" y="294"/>
                </a:cxn>
                <a:cxn ang="0">
                  <a:pos x="590" y="12"/>
                </a:cxn>
                <a:cxn ang="0">
                  <a:pos x="341" y="0"/>
                </a:cxn>
                <a:cxn ang="0">
                  <a:pos x="31" y="12"/>
                </a:cxn>
              </a:cxnLst>
              <a:rect l="0" t="0" r="r" b="b"/>
              <a:pathLst>
                <a:path w="632" h="777">
                  <a:moveTo>
                    <a:pt x="31" y="12"/>
                  </a:moveTo>
                  <a:lnTo>
                    <a:pt x="0" y="777"/>
                  </a:lnTo>
                  <a:lnTo>
                    <a:pt x="632" y="777"/>
                  </a:lnTo>
                  <a:lnTo>
                    <a:pt x="614" y="294"/>
                  </a:lnTo>
                  <a:lnTo>
                    <a:pt x="590" y="12"/>
                  </a:lnTo>
                  <a:lnTo>
                    <a:pt x="341" y="0"/>
                  </a:lnTo>
                  <a:lnTo>
                    <a:pt x="31" y="12"/>
                  </a:lnTo>
                  <a:close/>
                </a:path>
              </a:pathLst>
            </a:custGeom>
            <a:solidFill>
              <a:srgbClr val="AAB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3" name="Freeform 19"/>
            <p:cNvSpPr>
              <a:spLocks/>
            </p:cNvSpPr>
            <p:nvPr/>
          </p:nvSpPr>
          <p:spPr bwMode="auto">
            <a:xfrm>
              <a:off x="6565900" y="4349750"/>
              <a:ext cx="722313" cy="925513"/>
            </a:xfrm>
            <a:custGeom>
              <a:avLst/>
              <a:gdLst/>
              <a:ahLst/>
              <a:cxnLst>
                <a:cxn ang="0">
                  <a:pos x="361" y="2"/>
                </a:cxn>
                <a:cxn ang="0">
                  <a:pos x="348" y="1"/>
                </a:cxn>
                <a:cxn ang="0">
                  <a:pos x="328" y="1"/>
                </a:cxn>
                <a:cxn ang="0">
                  <a:pos x="311" y="4"/>
                </a:cxn>
                <a:cxn ang="0">
                  <a:pos x="302" y="14"/>
                </a:cxn>
                <a:cxn ang="0">
                  <a:pos x="292" y="30"/>
                </a:cxn>
                <a:cxn ang="0">
                  <a:pos x="280" y="47"/>
                </a:cxn>
                <a:cxn ang="0">
                  <a:pos x="272" y="59"/>
                </a:cxn>
                <a:cxn ang="0">
                  <a:pos x="175" y="136"/>
                </a:cxn>
                <a:cxn ang="0">
                  <a:pos x="151" y="169"/>
                </a:cxn>
                <a:cxn ang="0">
                  <a:pos x="96" y="243"/>
                </a:cxn>
                <a:cxn ang="0">
                  <a:pos x="40" y="319"/>
                </a:cxn>
                <a:cxn ang="0">
                  <a:pos x="13" y="358"/>
                </a:cxn>
                <a:cxn ang="0">
                  <a:pos x="5" y="397"/>
                </a:cxn>
                <a:cxn ang="0">
                  <a:pos x="0" y="477"/>
                </a:cxn>
                <a:cxn ang="0">
                  <a:pos x="6" y="545"/>
                </a:cxn>
                <a:cxn ang="0">
                  <a:pos x="21" y="632"/>
                </a:cxn>
                <a:cxn ang="0">
                  <a:pos x="36" y="709"/>
                </a:cxn>
                <a:cxn ang="0">
                  <a:pos x="45" y="747"/>
                </a:cxn>
                <a:cxn ang="0">
                  <a:pos x="39" y="874"/>
                </a:cxn>
                <a:cxn ang="0">
                  <a:pos x="45" y="1017"/>
                </a:cxn>
                <a:cxn ang="0">
                  <a:pos x="63" y="1046"/>
                </a:cxn>
                <a:cxn ang="0">
                  <a:pos x="89" y="1077"/>
                </a:cxn>
                <a:cxn ang="0">
                  <a:pos x="110" y="1102"/>
                </a:cxn>
                <a:cxn ang="0">
                  <a:pos x="119" y="1112"/>
                </a:cxn>
                <a:cxn ang="0">
                  <a:pos x="227" y="1125"/>
                </a:cxn>
                <a:cxn ang="0">
                  <a:pos x="248" y="1132"/>
                </a:cxn>
                <a:cxn ang="0">
                  <a:pos x="278" y="1142"/>
                </a:cxn>
                <a:cxn ang="0">
                  <a:pos x="308" y="1150"/>
                </a:cxn>
                <a:cxn ang="0">
                  <a:pos x="332" y="1156"/>
                </a:cxn>
                <a:cxn ang="0">
                  <a:pos x="376" y="1160"/>
                </a:cxn>
                <a:cxn ang="0">
                  <a:pos x="426" y="1163"/>
                </a:cxn>
                <a:cxn ang="0">
                  <a:pos x="461" y="1165"/>
                </a:cxn>
                <a:cxn ang="0">
                  <a:pos x="472" y="1164"/>
                </a:cxn>
                <a:cxn ang="0">
                  <a:pos x="510" y="1155"/>
                </a:cxn>
                <a:cxn ang="0">
                  <a:pos x="563" y="1144"/>
                </a:cxn>
                <a:cxn ang="0">
                  <a:pos x="606" y="1134"/>
                </a:cxn>
                <a:cxn ang="0">
                  <a:pos x="622" y="1133"/>
                </a:cxn>
                <a:cxn ang="0">
                  <a:pos x="643" y="1130"/>
                </a:cxn>
                <a:cxn ang="0">
                  <a:pos x="667" y="1127"/>
                </a:cxn>
                <a:cxn ang="0">
                  <a:pos x="684" y="1124"/>
                </a:cxn>
                <a:cxn ang="0">
                  <a:pos x="728" y="1082"/>
                </a:cxn>
                <a:cxn ang="0">
                  <a:pos x="909" y="812"/>
                </a:cxn>
                <a:cxn ang="0">
                  <a:pos x="749" y="584"/>
                </a:cxn>
                <a:cxn ang="0">
                  <a:pos x="719" y="185"/>
                </a:cxn>
                <a:cxn ang="0">
                  <a:pos x="363" y="2"/>
                </a:cxn>
              </a:cxnLst>
              <a:rect l="0" t="0" r="r" b="b"/>
              <a:pathLst>
                <a:path w="909" h="1165">
                  <a:moveTo>
                    <a:pt x="363" y="2"/>
                  </a:moveTo>
                  <a:lnTo>
                    <a:pt x="361" y="2"/>
                  </a:lnTo>
                  <a:lnTo>
                    <a:pt x="355" y="1"/>
                  </a:lnTo>
                  <a:lnTo>
                    <a:pt x="348" y="1"/>
                  </a:lnTo>
                  <a:lnTo>
                    <a:pt x="339" y="0"/>
                  </a:lnTo>
                  <a:lnTo>
                    <a:pt x="328" y="1"/>
                  </a:lnTo>
                  <a:lnTo>
                    <a:pt x="319" y="2"/>
                  </a:lnTo>
                  <a:lnTo>
                    <a:pt x="311" y="4"/>
                  </a:lnTo>
                  <a:lnTo>
                    <a:pt x="307" y="8"/>
                  </a:lnTo>
                  <a:lnTo>
                    <a:pt x="302" y="14"/>
                  </a:lnTo>
                  <a:lnTo>
                    <a:pt x="297" y="21"/>
                  </a:lnTo>
                  <a:lnTo>
                    <a:pt x="292" y="30"/>
                  </a:lnTo>
                  <a:lnTo>
                    <a:pt x="286" y="39"/>
                  </a:lnTo>
                  <a:lnTo>
                    <a:pt x="280" y="47"/>
                  </a:lnTo>
                  <a:lnTo>
                    <a:pt x="275" y="54"/>
                  </a:lnTo>
                  <a:lnTo>
                    <a:pt x="272" y="59"/>
                  </a:lnTo>
                  <a:lnTo>
                    <a:pt x="271" y="61"/>
                  </a:lnTo>
                  <a:lnTo>
                    <a:pt x="175" y="136"/>
                  </a:lnTo>
                  <a:lnTo>
                    <a:pt x="168" y="145"/>
                  </a:lnTo>
                  <a:lnTo>
                    <a:pt x="151" y="169"/>
                  </a:lnTo>
                  <a:lnTo>
                    <a:pt x="126" y="202"/>
                  </a:lnTo>
                  <a:lnTo>
                    <a:pt x="96" y="243"/>
                  </a:lnTo>
                  <a:lnTo>
                    <a:pt x="67" y="283"/>
                  </a:lnTo>
                  <a:lnTo>
                    <a:pt x="40" y="319"/>
                  </a:lnTo>
                  <a:lnTo>
                    <a:pt x="21" y="345"/>
                  </a:lnTo>
                  <a:lnTo>
                    <a:pt x="13" y="358"/>
                  </a:lnTo>
                  <a:lnTo>
                    <a:pt x="8" y="372"/>
                  </a:lnTo>
                  <a:lnTo>
                    <a:pt x="5" y="397"/>
                  </a:lnTo>
                  <a:lnTo>
                    <a:pt x="2" y="432"/>
                  </a:lnTo>
                  <a:lnTo>
                    <a:pt x="0" y="477"/>
                  </a:lnTo>
                  <a:lnTo>
                    <a:pt x="1" y="507"/>
                  </a:lnTo>
                  <a:lnTo>
                    <a:pt x="6" y="545"/>
                  </a:lnTo>
                  <a:lnTo>
                    <a:pt x="13" y="588"/>
                  </a:lnTo>
                  <a:lnTo>
                    <a:pt x="21" y="632"/>
                  </a:lnTo>
                  <a:lnTo>
                    <a:pt x="29" y="674"/>
                  </a:lnTo>
                  <a:lnTo>
                    <a:pt x="36" y="709"/>
                  </a:lnTo>
                  <a:lnTo>
                    <a:pt x="42" y="735"/>
                  </a:lnTo>
                  <a:lnTo>
                    <a:pt x="45" y="747"/>
                  </a:lnTo>
                  <a:lnTo>
                    <a:pt x="44" y="790"/>
                  </a:lnTo>
                  <a:lnTo>
                    <a:pt x="39" y="874"/>
                  </a:lnTo>
                  <a:lnTo>
                    <a:pt x="38" y="963"/>
                  </a:lnTo>
                  <a:lnTo>
                    <a:pt x="45" y="1017"/>
                  </a:lnTo>
                  <a:lnTo>
                    <a:pt x="53" y="1031"/>
                  </a:lnTo>
                  <a:lnTo>
                    <a:pt x="63" y="1046"/>
                  </a:lnTo>
                  <a:lnTo>
                    <a:pt x="76" y="1062"/>
                  </a:lnTo>
                  <a:lnTo>
                    <a:pt x="89" y="1077"/>
                  </a:lnTo>
                  <a:lnTo>
                    <a:pt x="100" y="1091"/>
                  </a:lnTo>
                  <a:lnTo>
                    <a:pt x="110" y="1102"/>
                  </a:lnTo>
                  <a:lnTo>
                    <a:pt x="116" y="1110"/>
                  </a:lnTo>
                  <a:lnTo>
                    <a:pt x="119" y="1112"/>
                  </a:lnTo>
                  <a:lnTo>
                    <a:pt x="224" y="1124"/>
                  </a:lnTo>
                  <a:lnTo>
                    <a:pt x="227" y="1125"/>
                  </a:lnTo>
                  <a:lnTo>
                    <a:pt x="235" y="1127"/>
                  </a:lnTo>
                  <a:lnTo>
                    <a:pt x="248" y="1132"/>
                  </a:lnTo>
                  <a:lnTo>
                    <a:pt x="263" y="1137"/>
                  </a:lnTo>
                  <a:lnTo>
                    <a:pt x="278" y="1142"/>
                  </a:lnTo>
                  <a:lnTo>
                    <a:pt x="294" y="1147"/>
                  </a:lnTo>
                  <a:lnTo>
                    <a:pt x="308" y="1150"/>
                  </a:lnTo>
                  <a:lnTo>
                    <a:pt x="318" y="1154"/>
                  </a:lnTo>
                  <a:lnTo>
                    <a:pt x="332" y="1156"/>
                  </a:lnTo>
                  <a:lnTo>
                    <a:pt x="352" y="1159"/>
                  </a:lnTo>
                  <a:lnTo>
                    <a:pt x="376" y="1160"/>
                  </a:lnTo>
                  <a:lnTo>
                    <a:pt x="401" y="1162"/>
                  </a:lnTo>
                  <a:lnTo>
                    <a:pt x="426" y="1163"/>
                  </a:lnTo>
                  <a:lnTo>
                    <a:pt x="447" y="1164"/>
                  </a:lnTo>
                  <a:lnTo>
                    <a:pt x="461" y="1165"/>
                  </a:lnTo>
                  <a:lnTo>
                    <a:pt x="467" y="1165"/>
                  </a:lnTo>
                  <a:lnTo>
                    <a:pt x="472" y="1164"/>
                  </a:lnTo>
                  <a:lnTo>
                    <a:pt x="489" y="1161"/>
                  </a:lnTo>
                  <a:lnTo>
                    <a:pt x="510" y="1155"/>
                  </a:lnTo>
                  <a:lnTo>
                    <a:pt x="537" y="1149"/>
                  </a:lnTo>
                  <a:lnTo>
                    <a:pt x="563" y="1144"/>
                  </a:lnTo>
                  <a:lnTo>
                    <a:pt x="588" y="1138"/>
                  </a:lnTo>
                  <a:lnTo>
                    <a:pt x="606" y="1134"/>
                  </a:lnTo>
                  <a:lnTo>
                    <a:pt x="615" y="1133"/>
                  </a:lnTo>
                  <a:lnTo>
                    <a:pt x="622" y="1133"/>
                  </a:lnTo>
                  <a:lnTo>
                    <a:pt x="631" y="1132"/>
                  </a:lnTo>
                  <a:lnTo>
                    <a:pt x="643" y="1130"/>
                  </a:lnTo>
                  <a:lnTo>
                    <a:pt x="656" y="1129"/>
                  </a:lnTo>
                  <a:lnTo>
                    <a:pt x="667" y="1127"/>
                  </a:lnTo>
                  <a:lnTo>
                    <a:pt x="678" y="1125"/>
                  </a:lnTo>
                  <a:lnTo>
                    <a:pt x="684" y="1124"/>
                  </a:lnTo>
                  <a:lnTo>
                    <a:pt x="687" y="1124"/>
                  </a:lnTo>
                  <a:lnTo>
                    <a:pt x="728" y="1082"/>
                  </a:lnTo>
                  <a:lnTo>
                    <a:pt x="731" y="985"/>
                  </a:lnTo>
                  <a:lnTo>
                    <a:pt x="909" y="812"/>
                  </a:lnTo>
                  <a:lnTo>
                    <a:pt x="841" y="755"/>
                  </a:lnTo>
                  <a:lnTo>
                    <a:pt x="749" y="584"/>
                  </a:lnTo>
                  <a:lnTo>
                    <a:pt x="737" y="287"/>
                  </a:lnTo>
                  <a:lnTo>
                    <a:pt x="719" y="185"/>
                  </a:lnTo>
                  <a:lnTo>
                    <a:pt x="678" y="144"/>
                  </a:lnTo>
                  <a:lnTo>
                    <a:pt x="363" y="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4" name="Freeform 20"/>
            <p:cNvSpPr>
              <a:spLocks/>
            </p:cNvSpPr>
            <p:nvPr/>
          </p:nvSpPr>
          <p:spPr bwMode="auto">
            <a:xfrm>
              <a:off x="6802438" y="4044950"/>
              <a:ext cx="393700" cy="287338"/>
            </a:xfrm>
            <a:custGeom>
              <a:avLst/>
              <a:gdLst/>
              <a:ahLst/>
              <a:cxnLst>
                <a:cxn ang="0">
                  <a:pos x="158" y="33"/>
                </a:cxn>
                <a:cxn ang="0">
                  <a:pos x="89" y="45"/>
                </a:cxn>
                <a:cxn ang="0">
                  <a:pos x="87" y="46"/>
                </a:cxn>
                <a:cxn ang="0">
                  <a:pos x="81" y="51"/>
                </a:cxn>
                <a:cxn ang="0">
                  <a:pos x="73" y="58"/>
                </a:cxn>
                <a:cxn ang="0">
                  <a:pos x="64" y="65"/>
                </a:cxn>
                <a:cxn ang="0">
                  <a:pos x="53" y="74"/>
                </a:cxn>
                <a:cxn ang="0">
                  <a:pos x="44" y="83"/>
                </a:cxn>
                <a:cxn ang="0">
                  <a:pos x="37" y="91"/>
                </a:cxn>
                <a:cxn ang="0">
                  <a:pos x="33" y="99"/>
                </a:cxn>
                <a:cxn ang="0">
                  <a:pos x="28" y="118"/>
                </a:cxn>
                <a:cxn ang="0">
                  <a:pos x="23" y="144"/>
                </a:cxn>
                <a:cxn ang="0">
                  <a:pos x="19" y="167"/>
                </a:cxn>
                <a:cxn ang="0">
                  <a:pos x="15" y="182"/>
                </a:cxn>
                <a:cxn ang="0">
                  <a:pos x="12" y="194"/>
                </a:cxn>
                <a:cxn ang="0">
                  <a:pos x="6" y="213"/>
                </a:cxn>
                <a:cxn ang="0">
                  <a:pos x="3" y="233"/>
                </a:cxn>
                <a:cxn ang="0">
                  <a:pos x="0" y="247"/>
                </a:cxn>
                <a:cxn ang="0">
                  <a:pos x="2" y="259"/>
                </a:cxn>
                <a:cxn ang="0">
                  <a:pos x="4" y="275"/>
                </a:cxn>
                <a:cxn ang="0">
                  <a:pos x="7" y="290"/>
                </a:cxn>
                <a:cxn ang="0">
                  <a:pos x="12" y="301"/>
                </a:cxn>
                <a:cxn ang="0">
                  <a:pos x="19" y="310"/>
                </a:cxn>
                <a:cxn ang="0">
                  <a:pos x="27" y="320"/>
                </a:cxn>
                <a:cxn ang="0">
                  <a:pos x="34" y="329"/>
                </a:cxn>
                <a:cxn ang="0">
                  <a:pos x="36" y="333"/>
                </a:cxn>
                <a:cxn ang="0">
                  <a:pos x="87" y="363"/>
                </a:cxn>
                <a:cxn ang="0">
                  <a:pos x="91" y="362"/>
                </a:cxn>
                <a:cxn ang="0">
                  <a:pos x="103" y="357"/>
                </a:cxn>
                <a:cxn ang="0">
                  <a:pos x="121" y="351"/>
                </a:cxn>
                <a:cxn ang="0">
                  <a:pos x="144" y="342"/>
                </a:cxn>
                <a:cxn ang="0">
                  <a:pos x="172" y="333"/>
                </a:cxn>
                <a:cxn ang="0">
                  <a:pos x="204" y="321"/>
                </a:cxn>
                <a:cxn ang="0">
                  <a:pos x="238" y="310"/>
                </a:cxn>
                <a:cxn ang="0">
                  <a:pos x="272" y="298"/>
                </a:cxn>
                <a:cxn ang="0">
                  <a:pos x="307" y="286"/>
                </a:cxn>
                <a:cxn ang="0">
                  <a:pos x="340" y="274"/>
                </a:cxn>
                <a:cxn ang="0">
                  <a:pos x="372" y="264"/>
                </a:cxn>
                <a:cxn ang="0">
                  <a:pos x="401" y="253"/>
                </a:cxn>
                <a:cxn ang="0">
                  <a:pos x="425" y="247"/>
                </a:cxn>
                <a:cxn ang="0">
                  <a:pos x="445" y="240"/>
                </a:cxn>
                <a:cxn ang="0">
                  <a:pos x="458" y="236"/>
                </a:cxn>
                <a:cxn ang="0">
                  <a:pos x="463" y="235"/>
                </a:cxn>
                <a:cxn ang="0">
                  <a:pos x="473" y="230"/>
                </a:cxn>
                <a:cxn ang="0">
                  <a:pos x="484" y="218"/>
                </a:cxn>
                <a:cxn ang="0">
                  <a:pos x="493" y="204"/>
                </a:cxn>
                <a:cxn ang="0">
                  <a:pos x="497" y="197"/>
                </a:cxn>
                <a:cxn ang="0">
                  <a:pos x="488" y="146"/>
                </a:cxn>
                <a:cxn ang="0">
                  <a:pos x="452" y="101"/>
                </a:cxn>
                <a:cxn ang="0">
                  <a:pos x="390" y="43"/>
                </a:cxn>
                <a:cxn ang="0">
                  <a:pos x="328" y="39"/>
                </a:cxn>
                <a:cxn ang="0">
                  <a:pos x="273" y="15"/>
                </a:cxn>
                <a:cxn ang="0">
                  <a:pos x="250" y="8"/>
                </a:cxn>
                <a:cxn ang="0">
                  <a:pos x="223" y="0"/>
                </a:cxn>
                <a:cxn ang="0">
                  <a:pos x="188" y="13"/>
                </a:cxn>
                <a:cxn ang="0">
                  <a:pos x="158" y="33"/>
                </a:cxn>
              </a:cxnLst>
              <a:rect l="0" t="0" r="r" b="b"/>
              <a:pathLst>
                <a:path w="497" h="363">
                  <a:moveTo>
                    <a:pt x="158" y="33"/>
                  </a:moveTo>
                  <a:lnTo>
                    <a:pt x="89" y="45"/>
                  </a:lnTo>
                  <a:lnTo>
                    <a:pt x="87" y="46"/>
                  </a:lnTo>
                  <a:lnTo>
                    <a:pt x="81" y="51"/>
                  </a:lnTo>
                  <a:lnTo>
                    <a:pt x="73" y="58"/>
                  </a:lnTo>
                  <a:lnTo>
                    <a:pt x="64" y="65"/>
                  </a:lnTo>
                  <a:lnTo>
                    <a:pt x="53" y="74"/>
                  </a:lnTo>
                  <a:lnTo>
                    <a:pt x="44" y="83"/>
                  </a:lnTo>
                  <a:lnTo>
                    <a:pt x="37" y="91"/>
                  </a:lnTo>
                  <a:lnTo>
                    <a:pt x="33" y="99"/>
                  </a:lnTo>
                  <a:lnTo>
                    <a:pt x="28" y="118"/>
                  </a:lnTo>
                  <a:lnTo>
                    <a:pt x="23" y="144"/>
                  </a:lnTo>
                  <a:lnTo>
                    <a:pt x="19" y="167"/>
                  </a:lnTo>
                  <a:lnTo>
                    <a:pt x="15" y="182"/>
                  </a:lnTo>
                  <a:lnTo>
                    <a:pt x="12" y="194"/>
                  </a:lnTo>
                  <a:lnTo>
                    <a:pt x="6" y="213"/>
                  </a:lnTo>
                  <a:lnTo>
                    <a:pt x="3" y="233"/>
                  </a:lnTo>
                  <a:lnTo>
                    <a:pt x="0" y="247"/>
                  </a:lnTo>
                  <a:lnTo>
                    <a:pt x="2" y="259"/>
                  </a:lnTo>
                  <a:lnTo>
                    <a:pt x="4" y="275"/>
                  </a:lnTo>
                  <a:lnTo>
                    <a:pt x="7" y="290"/>
                  </a:lnTo>
                  <a:lnTo>
                    <a:pt x="12" y="301"/>
                  </a:lnTo>
                  <a:lnTo>
                    <a:pt x="19" y="310"/>
                  </a:lnTo>
                  <a:lnTo>
                    <a:pt x="27" y="320"/>
                  </a:lnTo>
                  <a:lnTo>
                    <a:pt x="34" y="329"/>
                  </a:lnTo>
                  <a:lnTo>
                    <a:pt x="36" y="333"/>
                  </a:lnTo>
                  <a:lnTo>
                    <a:pt x="87" y="363"/>
                  </a:lnTo>
                  <a:lnTo>
                    <a:pt x="91" y="362"/>
                  </a:lnTo>
                  <a:lnTo>
                    <a:pt x="103" y="357"/>
                  </a:lnTo>
                  <a:lnTo>
                    <a:pt x="121" y="351"/>
                  </a:lnTo>
                  <a:lnTo>
                    <a:pt x="144" y="342"/>
                  </a:lnTo>
                  <a:lnTo>
                    <a:pt x="172" y="333"/>
                  </a:lnTo>
                  <a:lnTo>
                    <a:pt x="204" y="321"/>
                  </a:lnTo>
                  <a:lnTo>
                    <a:pt x="238" y="310"/>
                  </a:lnTo>
                  <a:lnTo>
                    <a:pt x="272" y="298"/>
                  </a:lnTo>
                  <a:lnTo>
                    <a:pt x="307" y="286"/>
                  </a:lnTo>
                  <a:lnTo>
                    <a:pt x="340" y="274"/>
                  </a:lnTo>
                  <a:lnTo>
                    <a:pt x="372" y="264"/>
                  </a:lnTo>
                  <a:lnTo>
                    <a:pt x="401" y="253"/>
                  </a:lnTo>
                  <a:lnTo>
                    <a:pt x="425" y="247"/>
                  </a:lnTo>
                  <a:lnTo>
                    <a:pt x="445" y="240"/>
                  </a:lnTo>
                  <a:lnTo>
                    <a:pt x="458" y="236"/>
                  </a:lnTo>
                  <a:lnTo>
                    <a:pt x="463" y="235"/>
                  </a:lnTo>
                  <a:lnTo>
                    <a:pt x="473" y="230"/>
                  </a:lnTo>
                  <a:lnTo>
                    <a:pt x="484" y="218"/>
                  </a:lnTo>
                  <a:lnTo>
                    <a:pt x="493" y="204"/>
                  </a:lnTo>
                  <a:lnTo>
                    <a:pt x="497" y="197"/>
                  </a:lnTo>
                  <a:lnTo>
                    <a:pt x="488" y="146"/>
                  </a:lnTo>
                  <a:lnTo>
                    <a:pt x="452" y="101"/>
                  </a:lnTo>
                  <a:lnTo>
                    <a:pt x="390" y="43"/>
                  </a:lnTo>
                  <a:lnTo>
                    <a:pt x="328" y="39"/>
                  </a:lnTo>
                  <a:lnTo>
                    <a:pt x="273" y="15"/>
                  </a:lnTo>
                  <a:lnTo>
                    <a:pt x="250" y="8"/>
                  </a:lnTo>
                  <a:lnTo>
                    <a:pt x="223" y="0"/>
                  </a:lnTo>
                  <a:lnTo>
                    <a:pt x="188" y="13"/>
                  </a:lnTo>
                  <a:lnTo>
                    <a:pt x="158" y="33"/>
                  </a:lnTo>
                  <a:close/>
                </a:path>
              </a:pathLst>
            </a:custGeom>
            <a:solidFill>
              <a:srgbClr val="FFFFC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5" name="Freeform 21"/>
            <p:cNvSpPr>
              <a:spLocks/>
            </p:cNvSpPr>
            <p:nvPr/>
          </p:nvSpPr>
          <p:spPr bwMode="auto">
            <a:xfrm>
              <a:off x="7673975" y="4568825"/>
              <a:ext cx="388938" cy="282575"/>
            </a:xfrm>
            <a:custGeom>
              <a:avLst/>
              <a:gdLst/>
              <a:ahLst/>
              <a:cxnLst>
                <a:cxn ang="0">
                  <a:pos x="235" y="68"/>
                </a:cxn>
                <a:cxn ang="0">
                  <a:pos x="170" y="47"/>
                </a:cxn>
                <a:cxn ang="0">
                  <a:pos x="66" y="53"/>
                </a:cxn>
                <a:cxn ang="0">
                  <a:pos x="4" y="109"/>
                </a:cxn>
                <a:cxn ang="0">
                  <a:pos x="0" y="181"/>
                </a:cxn>
                <a:cxn ang="0">
                  <a:pos x="330" y="356"/>
                </a:cxn>
                <a:cxn ang="0">
                  <a:pos x="375" y="324"/>
                </a:cxn>
                <a:cxn ang="0">
                  <a:pos x="381" y="234"/>
                </a:cxn>
                <a:cxn ang="0">
                  <a:pos x="384" y="234"/>
                </a:cxn>
                <a:cxn ang="0">
                  <a:pos x="393" y="234"/>
                </a:cxn>
                <a:cxn ang="0">
                  <a:pos x="405" y="234"/>
                </a:cxn>
                <a:cxn ang="0">
                  <a:pos x="413" y="234"/>
                </a:cxn>
                <a:cxn ang="0">
                  <a:pos x="417" y="233"/>
                </a:cxn>
                <a:cxn ang="0">
                  <a:pos x="424" y="229"/>
                </a:cxn>
                <a:cxn ang="0">
                  <a:pos x="432" y="226"/>
                </a:cxn>
                <a:cxn ang="0">
                  <a:pos x="442" y="220"/>
                </a:cxn>
                <a:cxn ang="0">
                  <a:pos x="450" y="215"/>
                </a:cxn>
                <a:cxn ang="0">
                  <a:pos x="457" y="212"/>
                </a:cxn>
                <a:cxn ang="0">
                  <a:pos x="461" y="209"/>
                </a:cxn>
                <a:cxn ang="0">
                  <a:pos x="464" y="207"/>
                </a:cxn>
                <a:cxn ang="0">
                  <a:pos x="490" y="154"/>
                </a:cxn>
                <a:cxn ang="0">
                  <a:pos x="461" y="169"/>
                </a:cxn>
                <a:cxn ang="0">
                  <a:pos x="467" y="134"/>
                </a:cxn>
                <a:cxn ang="0">
                  <a:pos x="431" y="130"/>
                </a:cxn>
                <a:cxn ang="0">
                  <a:pos x="390" y="30"/>
                </a:cxn>
                <a:cxn ang="0">
                  <a:pos x="339" y="0"/>
                </a:cxn>
                <a:cxn ang="0">
                  <a:pos x="283" y="6"/>
                </a:cxn>
                <a:cxn ang="0">
                  <a:pos x="253" y="30"/>
                </a:cxn>
                <a:cxn ang="0">
                  <a:pos x="235" y="68"/>
                </a:cxn>
              </a:cxnLst>
              <a:rect l="0" t="0" r="r" b="b"/>
              <a:pathLst>
                <a:path w="490" h="356">
                  <a:moveTo>
                    <a:pt x="235" y="68"/>
                  </a:moveTo>
                  <a:lnTo>
                    <a:pt x="170" y="47"/>
                  </a:lnTo>
                  <a:lnTo>
                    <a:pt x="66" y="53"/>
                  </a:lnTo>
                  <a:lnTo>
                    <a:pt x="4" y="109"/>
                  </a:lnTo>
                  <a:lnTo>
                    <a:pt x="0" y="181"/>
                  </a:lnTo>
                  <a:lnTo>
                    <a:pt x="330" y="356"/>
                  </a:lnTo>
                  <a:lnTo>
                    <a:pt x="375" y="324"/>
                  </a:lnTo>
                  <a:lnTo>
                    <a:pt x="381" y="234"/>
                  </a:lnTo>
                  <a:lnTo>
                    <a:pt x="384" y="234"/>
                  </a:lnTo>
                  <a:lnTo>
                    <a:pt x="393" y="234"/>
                  </a:lnTo>
                  <a:lnTo>
                    <a:pt x="405" y="234"/>
                  </a:lnTo>
                  <a:lnTo>
                    <a:pt x="413" y="234"/>
                  </a:lnTo>
                  <a:lnTo>
                    <a:pt x="417" y="233"/>
                  </a:lnTo>
                  <a:lnTo>
                    <a:pt x="424" y="229"/>
                  </a:lnTo>
                  <a:lnTo>
                    <a:pt x="432" y="226"/>
                  </a:lnTo>
                  <a:lnTo>
                    <a:pt x="442" y="220"/>
                  </a:lnTo>
                  <a:lnTo>
                    <a:pt x="450" y="215"/>
                  </a:lnTo>
                  <a:lnTo>
                    <a:pt x="457" y="212"/>
                  </a:lnTo>
                  <a:lnTo>
                    <a:pt x="461" y="209"/>
                  </a:lnTo>
                  <a:lnTo>
                    <a:pt x="464" y="207"/>
                  </a:lnTo>
                  <a:lnTo>
                    <a:pt x="490" y="154"/>
                  </a:lnTo>
                  <a:lnTo>
                    <a:pt x="461" y="169"/>
                  </a:lnTo>
                  <a:lnTo>
                    <a:pt x="467" y="134"/>
                  </a:lnTo>
                  <a:lnTo>
                    <a:pt x="431" y="130"/>
                  </a:lnTo>
                  <a:lnTo>
                    <a:pt x="390" y="30"/>
                  </a:lnTo>
                  <a:lnTo>
                    <a:pt x="339" y="0"/>
                  </a:lnTo>
                  <a:lnTo>
                    <a:pt x="283" y="6"/>
                  </a:lnTo>
                  <a:lnTo>
                    <a:pt x="253" y="30"/>
                  </a:lnTo>
                  <a:lnTo>
                    <a:pt x="235" y="68"/>
                  </a:lnTo>
                  <a:close/>
                </a:path>
              </a:pathLst>
            </a:custGeom>
            <a:solidFill>
              <a:srgbClr val="4F4F4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6" name="Freeform 22"/>
            <p:cNvSpPr>
              <a:spLocks/>
            </p:cNvSpPr>
            <p:nvPr/>
          </p:nvSpPr>
          <p:spPr bwMode="auto">
            <a:xfrm>
              <a:off x="7643813" y="5011738"/>
              <a:ext cx="549275" cy="831850"/>
            </a:xfrm>
            <a:custGeom>
              <a:avLst/>
              <a:gdLst/>
              <a:ahLst/>
              <a:cxnLst>
                <a:cxn ang="0">
                  <a:pos x="0" y="980"/>
                </a:cxn>
                <a:cxn ang="0">
                  <a:pos x="142" y="1049"/>
                </a:cxn>
                <a:cxn ang="0">
                  <a:pos x="246" y="1049"/>
                </a:cxn>
                <a:cxn ang="0">
                  <a:pos x="565" y="891"/>
                </a:cxn>
                <a:cxn ang="0">
                  <a:pos x="569" y="1047"/>
                </a:cxn>
                <a:cxn ang="0">
                  <a:pos x="694" y="1047"/>
                </a:cxn>
                <a:cxn ang="0">
                  <a:pos x="687" y="39"/>
                </a:cxn>
                <a:cxn ang="0">
                  <a:pos x="604" y="18"/>
                </a:cxn>
                <a:cxn ang="0">
                  <a:pos x="467" y="0"/>
                </a:cxn>
                <a:cxn ang="0">
                  <a:pos x="0" y="980"/>
                </a:cxn>
              </a:cxnLst>
              <a:rect l="0" t="0" r="r" b="b"/>
              <a:pathLst>
                <a:path w="694" h="1049">
                  <a:moveTo>
                    <a:pt x="0" y="980"/>
                  </a:moveTo>
                  <a:lnTo>
                    <a:pt x="142" y="1049"/>
                  </a:lnTo>
                  <a:lnTo>
                    <a:pt x="246" y="1049"/>
                  </a:lnTo>
                  <a:lnTo>
                    <a:pt x="565" y="891"/>
                  </a:lnTo>
                  <a:lnTo>
                    <a:pt x="569" y="1047"/>
                  </a:lnTo>
                  <a:lnTo>
                    <a:pt x="694" y="1047"/>
                  </a:lnTo>
                  <a:lnTo>
                    <a:pt x="687" y="39"/>
                  </a:lnTo>
                  <a:lnTo>
                    <a:pt x="604" y="18"/>
                  </a:lnTo>
                  <a:lnTo>
                    <a:pt x="467" y="0"/>
                  </a:lnTo>
                  <a:lnTo>
                    <a:pt x="0" y="980"/>
                  </a:lnTo>
                  <a:close/>
                </a:path>
              </a:pathLst>
            </a:custGeom>
            <a:solidFill>
              <a:srgbClr val="C69E7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7" name="Freeform 23"/>
            <p:cNvSpPr>
              <a:spLocks/>
            </p:cNvSpPr>
            <p:nvPr/>
          </p:nvSpPr>
          <p:spPr bwMode="auto">
            <a:xfrm>
              <a:off x="7404100" y="4913313"/>
              <a:ext cx="746125" cy="706438"/>
            </a:xfrm>
            <a:custGeom>
              <a:avLst/>
              <a:gdLst/>
              <a:ahLst/>
              <a:cxnLst>
                <a:cxn ang="0">
                  <a:pos x="214" y="47"/>
                </a:cxn>
                <a:cxn ang="0">
                  <a:pos x="127" y="36"/>
                </a:cxn>
                <a:cxn ang="0">
                  <a:pos x="0" y="81"/>
                </a:cxn>
                <a:cxn ang="0">
                  <a:pos x="140" y="354"/>
                </a:cxn>
                <a:cxn ang="0">
                  <a:pos x="217" y="345"/>
                </a:cxn>
                <a:cxn ang="0">
                  <a:pos x="276" y="312"/>
                </a:cxn>
                <a:cxn ang="0">
                  <a:pos x="267" y="339"/>
                </a:cxn>
                <a:cxn ang="0">
                  <a:pos x="248" y="396"/>
                </a:cxn>
                <a:cxn ang="0">
                  <a:pos x="229" y="456"/>
                </a:cxn>
                <a:cxn ang="0">
                  <a:pos x="219" y="487"/>
                </a:cxn>
                <a:cxn ang="0">
                  <a:pos x="219" y="524"/>
                </a:cxn>
                <a:cxn ang="0">
                  <a:pos x="219" y="555"/>
                </a:cxn>
                <a:cxn ang="0">
                  <a:pos x="217" y="608"/>
                </a:cxn>
                <a:cxn ang="0">
                  <a:pos x="204" y="627"/>
                </a:cxn>
                <a:cxn ang="0">
                  <a:pos x="186" y="654"/>
                </a:cxn>
                <a:cxn ang="0">
                  <a:pos x="172" y="682"/>
                </a:cxn>
                <a:cxn ang="0">
                  <a:pos x="169" y="703"/>
                </a:cxn>
                <a:cxn ang="0">
                  <a:pos x="176" y="728"/>
                </a:cxn>
                <a:cxn ang="0">
                  <a:pos x="187" y="752"/>
                </a:cxn>
                <a:cxn ang="0">
                  <a:pos x="197" y="768"/>
                </a:cxn>
                <a:cxn ang="0">
                  <a:pos x="211" y="774"/>
                </a:cxn>
                <a:cxn ang="0">
                  <a:pos x="258" y="782"/>
                </a:cxn>
                <a:cxn ang="0">
                  <a:pos x="317" y="795"/>
                </a:cxn>
                <a:cxn ang="0">
                  <a:pos x="363" y="806"/>
                </a:cxn>
                <a:cxn ang="0">
                  <a:pos x="376" y="816"/>
                </a:cxn>
                <a:cxn ang="0">
                  <a:pos x="392" y="829"/>
                </a:cxn>
                <a:cxn ang="0">
                  <a:pos x="413" y="842"/>
                </a:cxn>
                <a:cxn ang="0">
                  <a:pos x="428" y="851"/>
                </a:cxn>
                <a:cxn ang="0">
                  <a:pos x="436" y="852"/>
                </a:cxn>
                <a:cxn ang="0">
                  <a:pos x="474" y="856"/>
                </a:cxn>
                <a:cxn ang="0">
                  <a:pos x="527" y="862"/>
                </a:cxn>
                <a:cxn ang="0">
                  <a:pos x="570" y="869"/>
                </a:cxn>
                <a:cxn ang="0">
                  <a:pos x="587" y="873"/>
                </a:cxn>
                <a:cxn ang="0">
                  <a:pos x="614" y="880"/>
                </a:cxn>
                <a:cxn ang="0">
                  <a:pos x="648" y="887"/>
                </a:cxn>
                <a:cxn ang="0">
                  <a:pos x="671" y="891"/>
                </a:cxn>
                <a:cxn ang="0">
                  <a:pos x="716" y="758"/>
                </a:cxn>
                <a:cxn ang="0">
                  <a:pos x="891" y="642"/>
                </a:cxn>
                <a:cxn ang="0">
                  <a:pos x="897" y="502"/>
                </a:cxn>
                <a:cxn ang="0">
                  <a:pos x="884" y="453"/>
                </a:cxn>
                <a:cxn ang="0">
                  <a:pos x="855" y="343"/>
                </a:cxn>
                <a:cxn ang="0">
                  <a:pos x="826" y="233"/>
                </a:cxn>
                <a:cxn ang="0">
                  <a:pos x="814" y="179"/>
                </a:cxn>
                <a:cxn ang="0">
                  <a:pos x="805" y="165"/>
                </a:cxn>
                <a:cxn ang="0">
                  <a:pos x="783" y="144"/>
                </a:cxn>
                <a:cxn ang="0">
                  <a:pos x="761" y="125"/>
                </a:cxn>
                <a:cxn ang="0">
                  <a:pos x="752" y="116"/>
                </a:cxn>
                <a:cxn ang="0">
                  <a:pos x="718" y="47"/>
                </a:cxn>
                <a:cxn ang="0">
                  <a:pos x="644" y="0"/>
                </a:cxn>
                <a:cxn ang="0">
                  <a:pos x="326" y="15"/>
                </a:cxn>
              </a:cxnLst>
              <a:rect l="0" t="0" r="r" b="b"/>
              <a:pathLst>
                <a:path w="942" h="892">
                  <a:moveTo>
                    <a:pt x="326" y="15"/>
                  </a:moveTo>
                  <a:lnTo>
                    <a:pt x="214" y="47"/>
                  </a:lnTo>
                  <a:lnTo>
                    <a:pt x="178" y="45"/>
                  </a:lnTo>
                  <a:lnTo>
                    <a:pt x="127" y="36"/>
                  </a:lnTo>
                  <a:lnTo>
                    <a:pt x="74" y="51"/>
                  </a:lnTo>
                  <a:lnTo>
                    <a:pt x="0" y="81"/>
                  </a:lnTo>
                  <a:lnTo>
                    <a:pt x="104" y="280"/>
                  </a:lnTo>
                  <a:lnTo>
                    <a:pt x="140" y="354"/>
                  </a:lnTo>
                  <a:lnTo>
                    <a:pt x="166" y="357"/>
                  </a:lnTo>
                  <a:lnTo>
                    <a:pt x="217" y="345"/>
                  </a:lnTo>
                  <a:lnTo>
                    <a:pt x="243" y="324"/>
                  </a:lnTo>
                  <a:lnTo>
                    <a:pt x="276" y="312"/>
                  </a:lnTo>
                  <a:lnTo>
                    <a:pt x="273" y="319"/>
                  </a:lnTo>
                  <a:lnTo>
                    <a:pt x="267" y="339"/>
                  </a:lnTo>
                  <a:lnTo>
                    <a:pt x="257" y="365"/>
                  </a:lnTo>
                  <a:lnTo>
                    <a:pt x="248" y="396"/>
                  </a:lnTo>
                  <a:lnTo>
                    <a:pt x="238" y="427"/>
                  </a:lnTo>
                  <a:lnTo>
                    <a:pt x="229" y="456"/>
                  </a:lnTo>
                  <a:lnTo>
                    <a:pt x="222" y="477"/>
                  </a:lnTo>
                  <a:lnTo>
                    <a:pt x="219" y="487"/>
                  </a:lnTo>
                  <a:lnTo>
                    <a:pt x="219" y="502"/>
                  </a:lnTo>
                  <a:lnTo>
                    <a:pt x="219" y="524"/>
                  </a:lnTo>
                  <a:lnTo>
                    <a:pt x="219" y="546"/>
                  </a:lnTo>
                  <a:lnTo>
                    <a:pt x="219" y="555"/>
                  </a:lnTo>
                  <a:lnTo>
                    <a:pt x="219" y="606"/>
                  </a:lnTo>
                  <a:lnTo>
                    <a:pt x="217" y="608"/>
                  </a:lnTo>
                  <a:lnTo>
                    <a:pt x="212" y="616"/>
                  </a:lnTo>
                  <a:lnTo>
                    <a:pt x="204" y="627"/>
                  </a:lnTo>
                  <a:lnTo>
                    <a:pt x="195" y="641"/>
                  </a:lnTo>
                  <a:lnTo>
                    <a:pt x="186" y="654"/>
                  </a:lnTo>
                  <a:lnTo>
                    <a:pt x="178" y="668"/>
                  </a:lnTo>
                  <a:lnTo>
                    <a:pt x="172" y="682"/>
                  </a:lnTo>
                  <a:lnTo>
                    <a:pt x="169" y="692"/>
                  </a:lnTo>
                  <a:lnTo>
                    <a:pt x="169" y="703"/>
                  </a:lnTo>
                  <a:lnTo>
                    <a:pt x="172" y="714"/>
                  </a:lnTo>
                  <a:lnTo>
                    <a:pt x="176" y="728"/>
                  </a:lnTo>
                  <a:lnTo>
                    <a:pt x="181" y="741"/>
                  </a:lnTo>
                  <a:lnTo>
                    <a:pt x="187" y="752"/>
                  </a:lnTo>
                  <a:lnTo>
                    <a:pt x="193" y="761"/>
                  </a:lnTo>
                  <a:lnTo>
                    <a:pt x="197" y="768"/>
                  </a:lnTo>
                  <a:lnTo>
                    <a:pt x="202" y="772"/>
                  </a:lnTo>
                  <a:lnTo>
                    <a:pt x="211" y="774"/>
                  </a:lnTo>
                  <a:lnTo>
                    <a:pt x="232" y="778"/>
                  </a:lnTo>
                  <a:lnTo>
                    <a:pt x="258" y="782"/>
                  </a:lnTo>
                  <a:lnTo>
                    <a:pt x="288" y="788"/>
                  </a:lnTo>
                  <a:lnTo>
                    <a:pt x="317" y="795"/>
                  </a:lnTo>
                  <a:lnTo>
                    <a:pt x="344" y="801"/>
                  </a:lnTo>
                  <a:lnTo>
                    <a:pt x="363" y="806"/>
                  </a:lnTo>
                  <a:lnTo>
                    <a:pt x="371" y="811"/>
                  </a:lnTo>
                  <a:lnTo>
                    <a:pt x="376" y="816"/>
                  </a:lnTo>
                  <a:lnTo>
                    <a:pt x="383" y="823"/>
                  </a:lnTo>
                  <a:lnTo>
                    <a:pt x="392" y="829"/>
                  </a:lnTo>
                  <a:lnTo>
                    <a:pt x="402" y="836"/>
                  </a:lnTo>
                  <a:lnTo>
                    <a:pt x="413" y="842"/>
                  </a:lnTo>
                  <a:lnTo>
                    <a:pt x="422" y="848"/>
                  </a:lnTo>
                  <a:lnTo>
                    <a:pt x="428" y="851"/>
                  </a:lnTo>
                  <a:lnTo>
                    <a:pt x="430" y="852"/>
                  </a:lnTo>
                  <a:lnTo>
                    <a:pt x="436" y="852"/>
                  </a:lnTo>
                  <a:lnTo>
                    <a:pt x="452" y="855"/>
                  </a:lnTo>
                  <a:lnTo>
                    <a:pt x="474" y="856"/>
                  </a:lnTo>
                  <a:lnTo>
                    <a:pt x="500" y="859"/>
                  </a:lnTo>
                  <a:lnTo>
                    <a:pt x="527" y="862"/>
                  </a:lnTo>
                  <a:lnTo>
                    <a:pt x="551" y="865"/>
                  </a:lnTo>
                  <a:lnTo>
                    <a:pt x="570" y="869"/>
                  </a:lnTo>
                  <a:lnTo>
                    <a:pt x="579" y="871"/>
                  </a:lnTo>
                  <a:lnTo>
                    <a:pt x="587" y="873"/>
                  </a:lnTo>
                  <a:lnTo>
                    <a:pt x="599" y="877"/>
                  </a:lnTo>
                  <a:lnTo>
                    <a:pt x="614" y="880"/>
                  </a:lnTo>
                  <a:lnTo>
                    <a:pt x="632" y="884"/>
                  </a:lnTo>
                  <a:lnTo>
                    <a:pt x="648" y="887"/>
                  </a:lnTo>
                  <a:lnTo>
                    <a:pt x="662" y="889"/>
                  </a:lnTo>
                  <a:lnTo>
                    <a:pt x="671" y="891"/>
                  </a:lnTo>
                  <a:lnTo>
                    <a:pt x="674" y="892"/>
                  </a:lnTo>
                  <a:lnTo>
                    <a:pt x="716" y="758"/>
                  </a:lnTo>
                  <a:lnTo>
                    <a:pt x="805" y="632"/>
                  </a:lnTo>
                  <a:lnTo>
                    <a:pt x="891" y="642"/>
                  </a:lnTo>
                  <a:lnTo>
                    <a:pt x="942" y="621"/>
                  </a:lnTo>
                  <a:lnTo>
                    <a:pt x="897" y="502"/>
                  </a:lnTo>
                  <a:lnTo>
                    <a:pt x="893" y="489"/>
                  </a:lnTo>
                  <a:lnTo>
                    <a:pt x="884" y="453"/>
                  </a:lnTo>
                  <a:lnTo>
                    <a:pt x="870" y="402"/>
                  </a:lnTo>
                  <a:lnTo>
                    <a:pt x="855" y="343"/>
                  </a:lnTo>
                  <a:lnTo>
                    <a:pt x="840" y="285"/>
                  </a:lnTo>
                  <a:lnTo>
                    <a:pt x="826" y="233"/>
                  </a:lnTo>
                  <a:lnTo>
                    <a:pt x="817" y="195"/>
                  </a:lnTo>
                  <a:lnTo>
                    <a:pt x="814" y="179"/>
                  </a:lnTo>
                  <a:lnTo>
                    <a:pt x="811" y="173"/>
                  </a:lnTo>
                  <a:lnTo>
                    <a:pt x="805" y="165"/>
                  </a:lnTo>
                  <a:lnTo>
                    <a:pt x="794" y="154"/>
                  </a:lnTo>
                  <a:lnTo>
                    <a:pt x="783" y="144"/>
                  </a:lnTo>
                  <a:lnTo>
                    <a:pt x="771" y="134"/>
                  </a:lnTo>
                  <a:lnTo>
                    <a:pt x="761" y="125"/>
                  </a:lnTo>
                  <a:lnTo>
                    <a:pt x="754" y="119"/>
                  </a:lnTo>
                  <a:lnTo>
                    <a:pt x="752" y="116"/>
                  </a:lnTo>
                  <a:lnTo>
                    <a:pt x="725" y="98"/>
                  </a:lnTo>
                  <a:lnTo>
                    <a:pt x="718" y="47"/>
                  </a:lnTo>
                  <a:lnTo>
                    <a:pt x="677" y="24"/>
                  </a:lnTo>
                  <a:lnTo>
                    <a:pt x="644" y="0"/>
                  </a:lnTo>
                  <a:lnTo>
                    <a:pt x="458" y="4"/>
                  </a:lnTo>
                  <a:lnTo>
                    <a:pt x="326" y="15"/>
                  </a:lnTo>
                  <a:close/>
                </a:path>
              </a:pathLst>
            </a:custGeom>
            <a:solidFill>
              <a:srgbClr val="B56B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8" name="Freeform 24"/>
            <p:cNvSpPr>
              <a:spLocks/>
            </p:cNvSpPr>
            <p:nvPr/>
          </p:nvSpPr>
          <p:spPr bwMode="auto">
            <a:xfrm>
              <a:off x="7421563" y="5013325"/>
              <a:ext cx="92075" cy="130175"/>
            </a:xfrm>
            <a:custGeom>
              <a:avLst/>
              <a:gdLst/>
              <a:ahLst/>
              <a:cxnLst>
                <a:cxn ang="0">
                  <a:pos x="36" y="164"/>
                </a:cxn>
                <a:cxn ang="0">
                  <a:pos x="108" y="130"/>
                </a:cxn>
                <a:cxn ang="0">
                  <a:pos x="117" y="83"/>
                </a:cxn>
                <a:cxn ang="0">
                  <a:pos x="81" y="45"/>
                </a:cxn>
                <a:cxn ang="0">
                  <a:pos x="36" y="6"/>
                </a:cxn>
                <a:cxn ang="0">
                  <a:pos x="0" y="0"/>
                </a:cxn>
                <a:cxn ang="0">
                  <a:pos x="36" y="164"/>
                </a:cxn>
              </a:cxnLst>
              <a:rect l="0" t="0" r="r" b="b"/>
              <a:pathLst>
                <a:path w="117" h="164">
                  <a:moveTo>
                    <a:pt x="36" y="164"/>
                  </a:moveTo>
                  <a:lnTo>
                    <a:pt x="108" y="130"/>
                  </a:lnTo>
                  <a:lnTo>
                    <a:pt x="117" y="83"/>
                  </a:lnTo>
                  <a:lnTo>
                    <a:pt x="81" y="45"/>
                  </a:lnTo>
                  <a:lnTo>
                    <a:pt x="36" y="6"/>
                  </a:lnTo>
                  <a:lnTo>
                    <a:pt x="0" y="0"/>
                  </a:lnTo>
                  <a:lnTo>
                    <a:pt x="36" y="164"/>
                  </a:lnTo>
                  <a:close/>
                </a:path>
              </a:pathLst>
            </a:custGeom>
            <a:solidFill>
              <a:srgbClr val="EACEC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9" name="Freeform 25"/>
            <p:cNvSpPr>
              <a:spLocks/>
            </p:cNvSpPr>
            <p:nvPr/>
          </p:nvSpPr>
          <p:spPr bwMode="auto">
            <a:xfrm>
              <a:off x="7264400" y="5522913"/>
              <a:ext cx="655638" cy="320675"/>
            </a:xfrm>
            <a:custGeom>
              <a:avLst/>
              <a:gdLst/>
              <a:ahLst/>
              <a:cxnLst>
                <a:cxn ang="0">
                  <a:pos x="301" y="0"/>
                </a:cxn>
                <a:cxn ang="0">
                  <a:pos x="131" y="115"/>
                </a:cxn>
                <a:cxn ang="0">
                  <a:pos x="7" y="243"/>
                </a:cxn>
                <a:cxn ang="0">
                  <a:pos x="6" y="251"/>
                </a:cxn>
                <a:cxn ang="0">
                  <a:pos x="2" y="270"/>
                </a:cxn>
                <a:cxn ang="0">
                  <a:pos x="0" y="292"/>
                </a:cxn>
                <a:cxn ang="0">
                  <a:pos x="0" y="305"/>
                </a:cxn>
                <a:cxn ang="0">
                  <a:pos x="5" y="322"/>
                </a:cxn>
                <a:cxn ang="0">
                  <a:pos x="12" y="351"/>
                </a:cxn>
                <a:cxn ang="0">
                  <a:pos x="19" y="379"/>
                </a:cxn>
                <a:cxn ang="0">
                  <a:pos x="21" y="391"/>
                </a:cxn>
                <a:cxn ang="0">
                  <a:pos x="19" y="404"/>
                </a:cxn>
                <a:cxn ang="0">
                  <a:pos x="316" y="404"/>
                </a:cxn>
                <a:cxn ang="0">
                  <a:pos x="354" y="347"/>
                </a:cxn>
                <a:cxn ang="0">
                  <a:pos x="356" y="347"/>
                </a:cxn>
                <a:cxn ang="0">
                  <a:pos x="362" y="345"/>
                </a:cxn>
                <a:cxn ang="0">
                  <a:pos x="371" y="343"/>
                </a:cxn>
                <a:cxn ang="0">
                  <a:pos x="383" y="340"/>
                </a:cxn>
                <a:cxn ang="0">
                  <a:pos x="396" y="337"/>
                </a:cxn>
                <a:cxn ang="0">
                  <a:pos x="411" y="334"/>
                </a:cxn>
                <a:cxn ang="0">
                  <a:pos x="429" y="329"/>
                </a:cxn>
                <a:cxn ang="0">
                  <a:pos x="446" y="324"/>
                </a:cxn>
                <a:cxn ang="0">
                  <a:pos x="463" y="321"/>
                </a:cxn>
                <a:cxn ang="0">
                  <a:pos x="481" y="316"/>
                </a:cxn>
                <a:cxn ang="0">
                  <a:pos x="497" y="313"/>
                </a:cxn>
                <a:cxn ang="0">
                  <a:pos x="512" y="309"/>
                </a:cxn>
                <a:cxn ang="0">
                  <a:pos x="524" y="307"/>
                </a:cxn>
                <a:cxn ang="0">
                  <a:pos x="536" y="305"/>
                </a:cxn>
                <a:cxn ang="0">
                  <a:pos x="543" y="302"/>
                </a:cxn>
                <a:cxn ang="0">
                  <a:pos x="547" y="302"/>
                </a:cxn>
                <a:cxn ang="0">
                  <a:pos x="558" y="301"/>
                </a:cxn>
                <a:cxn ang="0">
                  <a:pos x="577" y="297"/>
                </a:cxn>
                <a:cxn ang="0">
                  <a:pos x="603" y="290"/>
                </a:cxn>
                <a:cxn ang="0">
                  <a:pos x="631" y="283"/>
                </a:cxn>
                <a:cxn ang="0">
                  <a:pos x="660" y="276"/>
                </a:cxn>
                <a:cxn ang="0">
                  <a:pos x="684" y="269"/>
                </a:cxn>
                <a:cxn ang="0">
                  <a:pos x="701" y="264"/>
                </a:cxn>
                <a:cxn ang="0">
                  <a:pos x="708" y="263"/>
                </a:cxn>
                <a:cxn ang="0">
                  <a:pos x="794" y="228"/>
                </a:cxn>
                <a:cxn ang="0">
                  <a:pos x="820" y="154"/>
                </a:cxn>
                <a:cxn ang="0">
                  <a:pos x="826" y="112"/>
                </a:cxn>
                <a:cxn ang="0">
                  <a:pos x="732" y="103"/>
                </a:cxn>
                <a:cxn ang="0">
                  <a:pos x="727" y="102"/>
                </a:cxn>
                <a:cxn ang="0">
                  <a:pos x="714" y="101"/>
                </a:cxn>
                <a:cxn ang="0">
                  <a:pos x="696" y="99"/>
                </a:cxn>
                <a:cxn ang="0">
                  <a:pos x="674" y="95"/>
                </a:cxn>
                <a:cxn ang="0">
                  <a:pos x="652" y="92"/>
                </a:cxn>
                <a:cxn ang="0">
                  <a:pos x="633" y="88"/>
                </a:cxn>
                <a:cxn ang="0">
                  <a:pos x="618" y="85"/>
                </a:cxn>
                <a:cxn ang="0">
                  <a:pos x="610" y="82"/>
                </a:cxn>
                <a:cxn ang="0">
                  <a:pos x="604" y="78"/>
                </a:cxn>
                <a:cxn ang="0">
                  <a:pos x="593" y="71"/>
                </a:cxn>
                <a:cxn ang="0">
                  <a:pos x="581" y="62"/>
                </a:cxn>
                <a:cxn ang="0">
                  <a:pos x="568" y="53"/>
                </a:cxn>
                <a:cxn ang="0">
                  <a:pos x="554" y="42"/>
                </a:cxn>
                <a:cxn ang="0">
                  <a:pos x="543" y="34"/>
                </a:cxn>
                <a:cxn ang="0">
                  <a:pos x="536" y="28"/>
                </a:cxn>
                <a:cxn ang="0">
                  <a:pos x="532" y="26"/>
                </a:cxn>
                <a:cxn ang="0">
                  <a:pos x="301" y="0"/>
                </a:cxn>
              </a:cxnLst>
              <a:rect l="0" t="0" r="r" b="b"/>
              <a:pathLst>
                <a:path w="826" h="404">
                  <a:moveTo>
                    <a:pt x="301" y="0"/>
                  </a:moveTo>
                  <a:lnTo>
                    <a:pt x="131" y="115"/>
                  </a:lnTo>
                  <a:lnTo>
                    <a:pt x="7" y="243"/>
                  </a:lnTo>
                  <a:lnTo>
                    <a:pt x="6" y="251"/>
                  </a:lnTo>
                  <a:lnTo>
                    <a:pt x="2" y="270"/>
                  </a:lnTo>
                  <a:lnTo>
                    <a:pt x="0" y="292"/>
                  </a:lnTo>
                  <a:lnTo>
                    <a:pt x="0" y="305"/>
                  </a:lnTo>
                  <a:lnTo>
                    <a:pt x="5" y="322"/>
                  </a:lnTo>
                  <a:lnTo>
                    <a:pt x="12" y="351"/>
                  </a:lnTo>
                  <a:lnTo>
                    <a:pt x="19" y="379"/>
                  </a:lnTo>
                  <a:lnTo>
                    <a:pt x="21" y="391"/>
                  </a:lnTo>
                  <a:lnTo>
                    <a:pt x="19" y="404"/>
                  </a:lnTo>
                  <a:lnTo>
                    <a:pt x="316" y="404"/>
                  </a:lnTo>
                  <a:lnTo>
                    <a:pt x="354" y="347"/>
                  </a:lnTo>
                  <a:lnTo>
                    <a:pt x="356" y="347"/>
                  </a:lnTo>
                  <a:lnTo>
                    <a:pt x="362" y="345"/>
                  </a:lnTo>
                  <a:lnTo>
                    <a:pt x="371" y="343"/>
                  </a:lnTo>
                  <a:lnTo>
                    <a:pt x="383" y="340"/>
                  </a:lnTo>
                  <a:lnTo>
                    <a:pt x="396" y="337"/>
                  </a:lnTo>
                  <a:lnTo>
                    <a:pt x="411" y="334"/>
                  </a:lnTo>
                  <a:lnTo>
                    <a:pt x="429" y="329"/>
                  </a:lnTo>
                  <a:lnTo>
                    <a:pt x="446" y="324"/>
                  </a:lnTo>
                  <a:lnTo>
                    <a:pt x="463" y="321"/>
                  </a:lnTo>
                  <a:lnTo>
                    <a:pt x="481" y="316"/>
                  </a:lnTo>
                  <a:lnTo>
                    <a:pt x="497" y="313"/>
                  </a:lnTo>
                  <a:lnTo>
                    <a:pt x="512" y="309"/>
                  </a:lnTo>
                  <a:lnTo>
                    <a:pt x="524" y="307"/>
                  </a:lnTo>
                  <a:lnTo>
                    <a:pt x="536" y="305"/>
                  </a:lnTo>
                  <a:lnTo>
                    <a:pt x="543" y="302"/>
                  </a:lnTo>
                  <a:lnTo>
                    <a:pt x="547" y="302"/>
                  </a:lnTo>
                  <a:lnTo>
                    <a:pt x="558" y="301"/>
                  </a:lnTo>
                  <a:lnTo>
                    <a:pt x="577" y="297"/>
                  </a:lnTo>
                  <a:lnTo>
                    <a:pt x="603" y="290"/>
                  </a:lnTo>
                  <a:lnTo>
                    <a:pt x="631" y="283"/>
                  </a:lnTo>
                  <a:lnTo>
                    <a:pt x="660" y="276"/>
                  </a:lnTo>
                  <a:lnTo>
                    <a:pt x="684" y="269"/>
                  </a:lnTo>
                  <a:lnTo>
                    <a:pt x="701" y="264"/>
                  </a:lnTo>
                  <a:lnTo>
                    <a:pt x="708" y="263"/>
                  </a:lnTo>
                  <a:lnTo>
                    <a:pt x="794" y="228"/>
                  </a:lnTo>
                  <a:lnTo>
                    <a:pt x="820" y="154"/>
                  </a:lnTo>
                  <a:lnTo>
                    <a:pt x="826" y="112"/>
                  </a:lnTo>
                  <a:lnTo>
                    <a:pt x="732" y="103"/>
                  </a:lnTo>
                  <a:lnTo>
                    <a:pt x="727" y="102"/>
                  </a:lnTo>
                  <a:lnTo>
                    <a:pt x="714" y="101"/>
                  </a:lnTo>
                  <a:lnTo>
                    <a:pt x="696" y="99"/>
                  </a:lnTo>
                  <a:lnTo>
                    <a:pt x="674" y="95"/>
                  </a:lnTo>
                  <a:lnTo>
                    <a:pt x="652" y="92"/>
                  </a:lnTo>
                  <a:lnTo>
                    <a:pt x="633" y="88"/>
                  </a:lnTo>
                  <a:lnTo>
                    <a:pt x="618" y="85"/>
                  </a:lnTo>
                  <a:lnTo>
                    <a:pt x="610" y="82"/>
                  </a:lnTo>
                  <a:lnTo>
                    <a:pt x="604" y="78"/>
                  </a:lnTo>
                  <a:lnTo>
                    <a:pt x="593" y="71"/>
                  </a:lnTo>
                  <a:lnTo>
                    <a:pt x="581" y="62"/>
                  </a:lnTo>
                  <a:lnTo>
                    <a:pt x="568" y="53"/>
                  </a:lnTo>
                  <a:lnTo>
                    <a:pt x="554" y="42"/>
                  </a:lnTo>
                  <a:lnTo>
                    <a:pt x="543" y="34"/>
                  </a:lnTo>
                  <a:lnTo>
                    <a:pt x="536" y="28"/>
                  </a:lnTo>
                  <a:lnTo>
                    <a:pt x="532" y="26"/>
                  </a:lnTo>
                  <a:lnTo>
                    <a:pt x="301" y="0"/>
                  </a:lnTo>
                  <a:close/>
                </a:path>
              </a:pathLst>
            </a:custGeom>
            <a:solidFill>
              <a:srgbClr val="72BA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0" name="Freeform 26"/>
            <p:cNvSpPr>
              <a:spLocks/>
            </p:cNvSpPr>
            <p:nvPr/>
          </p:nvSpPr>
          <p:spPr bwMode="auto">
            <a:xfrm>
              <a:off x="6565900" y="5503863"/>
              <a:ext cx="514350" cy="338138"/>
            </a:xfrm>
            <a:custGeom>
              <a:avLst/>
              <a:gdLst/>
              <a:ahLst/>
              <a:cxnLst>
                <a:cxn ang="0">
                  <a:pos x="0" y="0"/>
                </a:cxn>
                <a:cxn ang="0">
                  <a:pos x="648" y="111"/>
                </a:cxn>
                <a:cxn ang="0">
                  <a:pos x="648" y="196"/>
                </a:cxn>
                <a:cxn ang="0">
                  <a:pos x="583" y="241"/>
                </a:cxn>
                <a:cxn ang="0">
                  <a:pos x="583" y="427"/>
                </a:cxn>
                <a:cxn ang="0">
                  <a:pos x="508" y="427"/>
                </a:cxn>
                <a:cxn ang="0">
                  <a:pos x="506" y="286"/>
                </a:cxn>
                <a:cxn ang="0">
                  <a:pos x="273" y="427"/>
                </a:cxn>
                <a:cxn ang="0">
                  <a:pos x="0" y="427"/>
                </a:cxn>
                <a:cxn ang="0">
                  <a:pos x="0" y="0"/>
                </a:cxn>
              </a:cxnLst>
              <a:rect l="0" t="0" r="r" b="b"/>
              <a:pathLst>
                <a:path w="648" h="427">
                  <a:moveTo>
                    <a:pt x="0" y="0"/>
                  </a:moveTo>
                  <a:lnTo>
                    <a:pt x="648" y="111"/>
                  </a:lnTo>
                  <a:lnTo>
                    <a:pt x="648" y="196"/>
                  </a:lnTo>
                  <a:lnTo>
                    <a:pt x="583" y="241"/>
                  </a:lnTo>
                  <a:lnTo>
                    <a:pt x="583" y="427"/>
                  </a:lnTo>
                  <a:lnTo>
                    <a:pt x="508" y="427"/>
                  </a:lnTo>
                  <a:lnTo>
                    <a:pt x="506" y="286"/>
                  </a:lnTo>
                  <a:lnTo>
                    <a:pt x="273" y="427"/>
                  </a:lnTo>
                  <a:lnTo>
                    <a:pt x="0" y="427"/>
                  </a:lnTo>
                  <a:lnTo>
                    <a:pt x="0" y="0"/>
                  </a:lnTo>
                  <a:close/>
                </a:path>
              </a:pathLst>
            </a:custGeom>
            <a:solidFill>
              <a:srgbClr val="C69E7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1" name="Freeform 27"/>
            <p:cNvSpPr>
              <a:spLocks/>
            </p:cNvSpPr>
            <p:nvPr/>
          </p:nvSpPr>
          <p:spPr bwMode="auto">
            <a:xfrm>
              <a:off x="6705600" y="5481638"/>
              <a:ext cx="268288" cy="152400"/>
            </a:xfrm>
            <a:custGeom>
              <a:avLst/>
              <a:gdLst/>
              <a:ahLst/>
              <a:cxnLst>
                <a:cxn ang="0">
                  <a:pos x="7" y="68"/>
                </a:cxn>
                <a:cxn ang="0">
                  <a:pos x="7" y="168"/>
                </a:cxn>
                <a:cxn ang="0">
                  <a:pos x="9" y="168"/>
                </a:cxn>
                <a:cxn ang="0">
                  <a:pos x="16" y="170"/>
                </a:cxn>
                <a:cxn ang="0">
                  <a:pos x="27" y="172"/>
                </a:cxn>
                <a:cxn ang="0">
                  <a:pos x="38" y="175"/>
                </a:cxn>
                <a:cxn ang="0">
                  <a:pos x="50" y="178"/>
                </a:cxn>
                <a:cxn ang="0">
                  <a:pos x="60" y="180"/>
                </a:cxn>
                <a:cxn ang="0">
                  <a:pos x="69" y="184"/>
                </a:cxn>
                <a:cxn ang="0">
                  <a:pos x="75" y="186"/>
                </a:cxn>
                <a:cxn ang="0">
                  <a:pos x="82" y="188"/>
                </a:cxn>
                <a:cxn ang="0">
                  <a:pos x="94" y="190"/>
                </a:cxn>
                <a:cxn ang="0">
                  <a:pos x="107" y="191"/>
                </a:cxn>
                <a:cxn ang="0">
                  <a:pos x="125" y="191"/>
                </a:cxn>
                <a:cxn ang="0">
                  <a:pos x="141" y="192"/>
                </a:cxn>
                <a:cxn ang="0">
                  <a:pos x="155" y="192"/>
                </a:cxn>
                <a:cxn ang="0">
                  <a:pos x="166" y="192"/>
                </a:cxn>
                <a:cxn ang="0">
                  <a:pos x="173" y="192"/>
                </a:cxn>
                <a:cxn ang="0">
                  <a:pos x="177" y="191"/>
                </a:cxn>
                <a:cxn ang="0">
                  <a:pos x="182" y="190"/>
                </a:cxn>
                <a:cxn ang="0">
                  <a:pos x="187" y="186"/>
                </a:cxn>
                <a:cxn ang="0">
                  <a:pos x="193" y="183"/>
                </a:cxn>
                <a:cxn ang="0">
                  <a:pos x="198" y="180"/>
                </a:cxn>
                <a:cxn ang="0">
                  <a:pos x="204" y="177"/>
                </a:cxn>
                <a:cxn ang="0">
                  <a:pos x="210" y="176"/>
                </a:cxn>
                <a:cxn ang="0">
                  <a:pos x="215" y="175"/>
                </a:cxn>
                <a:cxn ang="0">
                  <a:pos x="223" y="174"/>
                </a:cxn>
                <a:cxn ang="0">
                  <a:pos x="238" y="171"/>
                </a:cxn>
                <a:cxn ang="0">
                  <a:pos x="256" y="168"/>
                </a:cxn>
                <a:cxn ang="0">
                  <a:pos x="277" y="164"/>
                </a:cxn>
                <a:cxn ang="0">
                  <a:pos x="297" y="161"/>
                </a:cxn>
                <a:cxn ang="0">
                  <a:pos x="315" y="157"/>
                </a:cxn>
                <a:cxn ang="0">
                  <a:pos x="326" y="155"/>
                </a:cxn>
                <a:cxn ang="0">
                  <a:pos x="331" y="154"/>
                </a:cxn>
                <a:cxn ang="0">
                  <a:pos x="318" y="97"/>
                </a:cxn>
                <a:cxn ang="0">
                  <a:pos x="339" y="34"/>
                </a:cxn>
                <a:cxn ang="0">
                  <a:pos x="226" y="68"/>
                </a:cxn>
                <a:cxn ang="0">
                  <a:pos x="203" y="28"/>
                </a:cxn>
                <a:cxn ang="0">
                  <a:pos x="201" y="27"/>
                </a:cxn>
                <a:cxn ang="0">
                  <a:pos x="195" y="24"/>
                </a:cxn>
                <a:cxn ang="0">
                  <a:pos x="186" y="19"/>
                </a:cxn>
                <a:cxn ang="0">
                  <a:pos x="175" y="13"/>
                </a:cxn>
                <a:cxn ang="0">
                  <a:pos x="165" y="9"/>
                </a:cxn>
                <a:cxn ang="0">
                  <a:pos x="153" y="4"/>
                </a:cxn>
                <a:cxn ang="0">
                  <a:pos x="144" y="1"/>
                </a:cxn>
                <a:cxn ang="0">
                  <a:pos x="137" y="0"/>
                </a:cxn>
                <a:cxn ang="0">
                  <a:pos x="128" y="0"/>
                </a:cxn>
                <a:cxn ang="0">
                  <a:pos x="114" y="0"/>
                </a:cxn>
                <a:cxn ang="0">
                  <a:pos x="98" y="1"/>
                </a:cxn>
                <a:cxn ang="0">
                  <a:pos x="80" y="1"/>
                </a:cxn>
                <a:cxn ang="0">
                  <a:pos x="62" y="1"/>
                </a:cxn>
                <a:cxn ang="0">
                  <a:pos x="47" y="2"/>
                </a:cxn>
                <a:cxn ang="0">
                  <a:pos x="37" y="2"/>
                </a:cxn>
                <a:cxn ang="0">
                  <a:pos x="34" y="2"/>
                </a:cxn>
                <a:cxn ang="0">
                  <a:pos x="0" y="34"/>
                </a:cxn>
                <a:cxn ang="0">
                  <a:pos x="7" y="68"/>
                </a:cxn>
              </a:cxnLst>
              <a:rect l="0" t="0" r="r" b="b"/>
              <a:pathLst>
                <a:path w="339" h="192">
                  <a:moveTo>
                    <a:pt x="7" y="68"/>
                  </a:moveTo>
                  <a:lnTo>
                    <a:pt x="7" y="168"/>
                  </a:lnTo>
                  <a:lnTo>
                    <a:pt x="9" y="168"/>
                  </a:lnTo>
                  <a:lnTo>
                    <a:pt x="16" y="170"/>
                  </a:lnTo>
                  <a:lnTo>
                    <a:pt x="27" y="172"/>
                  </a:lnTo>
                  <a:lnTo>
                    <a:pt x="38" y="175"/>
                  </a:lnTo>
                  <a:lnTo>
                    <a:pt x="50" y="178"/>
                  </a:lnTo>
                  <a:lnTo>
                    <a:pt x="60" y="180"/>
                  </a:lnTo>
                  <a:lnTo>
                    <a:pt x="69" y="184"/>
                  </a:lnTo>
                  <a:lnTo>
                    <a:pt x="75" y="186"/>
                  </a:lnTo>
                  <a:lnTo>
                    <a:pt x="82" y="188"/>
                  </a:lnTo>
                  <a:lnTo>
                    <a:pt x="94" y="190"/>
                  </a:lnTo>
                  <a:lnTo>
                    <a:pt x="107" y="191"/>
                  </a:lnTo>
                  <a:lnTo>
                    <a:pt x="125" y="191"/>
                  </a:lnTo>
                  <a:lnTo>
                    <a:pt x="141" y="192"/>
                  </a:lnTo>
                  <a:lnTo>
                    <a:pt x="155" y="192"/>
                  </a:lnTo>
                  <a:lnTo>
                    <a:pt x="166" y="192"/>
                  </a:lnTo>
                  <a:lnTo>
                    <a:pt x="173" y="192"/>
                  </a:lnTo>
                  <a:lnTo>
                    <a:pt x="177" y="191"/>
                  </a:lnTo>
                  <a:lnTo>
                    <a:pt x="182" y="190"/>
                  </a:lnTo>
                  <a:lnTo>
                    <a:pt x="187" y="186"/>
                  </a:lnTo>
                  <a:lnTo>
                    <a:pt x="193" y="183"/>
                  </a:lnTo>
                  <a:lnTo>
                    <a:pt x="198" y="180"/>
                  </a:lnTo>
                  <a:lnTo>
                    <a:pt x="204" y="177"/>
                  </a:lnTo>
                  <a:lnTo>
                    <a:pt x="210" y="176"/>
                  </a:lnTo>
                  <a:lnTo>
                    <a:pt x="215" y="175"/>
                  </a:lnTo>
                  <a:lnTo>
                    <a:pt x="223" y="174"/>
                  </a:lnTo>
                  <a:lnTo>
                    <a:pt x="238" y="171"/>
                  </a:lnTo>
                  <a:lnTo>
                    <a:pt x="256" y="168"/>
                  </a:lnTo>
                  <a:lnTo>
                    <a:pt x="277" y="164"/>
                  </a:lnTo>
                  <a:lnTo>
                    <a:pt x="297" y="161"/>
                  </a:lnTo>
                  <a:lnTo>
                    <a:pt x="315" y="157"/>
                  </a:lnTo>
                  <a:lnTo>
                    <a:pt x="326" y="155"/>
                  </a:lnTo>
                  <a:lnTo>
                    <a:pt x="331" y="154"/>
                  </a:lnTo>
                  <a:lnTo>
                    <a:pt x="318" y="97"/>
                  </a:lnTo>
                  <a:lnTo>
                    <a:pt x="339" y="34"/>
                  </a:lnTo>
                  <a:lnTo>
                    <a:pt x="226" y="68"/>
                  </a:lnTo>
                  <a:lnTo>
                    <a:pt x="203" y="28"/>
                  </a:lnTo>
                  <a:lnTo>
                    <a:pt x="201" y="27"/>
                  </a:lnTo>
                  <a:lnTo>
                    <a:pt x="195" y="24"/>
                  </a:lnTo>
                  <a:lnTo>
                    <a:pt x="186" y="19"/>
                  </a:lnTo>
                  <a:lnTo>
                    <a:pt x="175" y="13"/>
                  </a:lnTo>
                  <a:lnTo>
                    <a:pt x="165" y="9"/>
                  </a:lnTo>
                  <a:lnTo>
                    <a:pt x="153" y="4"/>
                  </a:lnTo>
                  <a:lnTo>
                    <a:pt x="144" y="1"/>
                  </a:lnTo>
                  <a:lnTo>
                    <a:pt x="137" y="0"/>
                  </a:lnTo>
                  <a:lnTo>
                    <a:pt x="128" y="0"/>
                  </a:lnTo>
                  <a:lnTo>
                    <a:pt x="114" y="0"/>
                  </a:lnTo>
                  <a:lnTo>
                    <a:pt x="98" y="1"/>
                  </a:lnTo>
                  <a:lnTo>
                    <a:pt x="80" y="1"/>
                  </a:lnTo>
                  <a:lnTo>
                    <a:pt x="62" y="1"/>
                  </a:lnTo>
                  <a:lnTo>
                    <a:pt x="47" y="2"/>
                  </a:lnTo>
                  <a:lnTo>
                    <a:pt x="37" y="2"/>
                  </a:lnTo>
                  <a:lnTo>
                    <a:pt x="34" y="2"/>
                  </a:lnTo>
                  <a:lnTo>
                    <a:pt x="0" y="34"/>
                  </a:lnTo>
                  <a:lnTo>
                    <a:pt x="7" y="68"/>
                  </a:lnTo>
                  <a:close/>
                </a:path>
              </a:pathLst>
            </a:custGeom>
            <a:solidFill>
              <a:srgbClr val="FFEDE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2" name="Freeform 28"/>
            <p:cNvSpPr>
              <a:spLocks/>
            </p:cNvSpPr>
            <p:nvPr/>
          </p:nvSpPr>
          <p:spPr bwMode="auto">
            <a:xfrm>
              <a:off x="7464425" y="5405438"/>
              <a:ext cx="620713" cy="276225"/>
            </a:xfrm>
            <a:custGeom>
              <a:avLst/>
              <a:gdLst/>
              <a:ahLst/>
              <a:cxnLst>
                <a:cxn ang="0">
                  <a:pos x="527" y="26"/>
                </a:cxn>
                <a:cxn ang="0">
                  <a:pos x="501" y="35"/>
                </a:cxn>
                <a:cxn ang="0">
                  <a:pos x="443" y="52"/>
                </a:cxn>
                <a:cxn ang="0">
                  <a:pos x="382" y="70"/>
                </a:cxn>
                <a:cxn ang="0">
                  <a:pos x="350" y="81"/>
                </a:cxn>
                <a:cxn ang="0">
                  <a:pos x="322" y="86"/>
                </a:cxn>
                <a:cxn ang="0">
                  <a:pos x="274" y="97"/>
                </a:cxn>
                <a:cxn ang="0">
                  <a:pos x="225" y="107"/>
                </a:cxn>
                <a:cxn ang="0">
                  <a:pos x="198" y="113"/>
                </a:cxn>
                <a:cxn ang="0">
                  <a:pos x="168" y="122"/>
                </a:cxn>
                <a:cxn ang="0">
                  <a:pos x="111" y="139"/>
                </a:cxn>
                <a:cxn ang="0">
                  <a:pos x="58" y="157"/>
                </a:cxn>
                <a:cxn ang="0">
                  <a:pos x="34" y="164"/>
                </a:cxn>
                <a:cxn ang="0">
                  <a:pos x="5" y="288"/>
                </a:cxn>
                <a:cxn ang="0">
                  <a:pos x="41" y="318"/>
                </a:cxn>
                <a:cxn ang="0">
                  <a:pos x="42" y="332"/>
                </a:cxn>
                <a:cxn ang="0">
                  <a:pos x="49" y="348"/>
                </a:cxn>
                <a:cxn ang="0">
                  <a:pos x="65" y="346"/>
                </a:cxn>
                <a:cxn ang="0">
                  <a:pos x="73" y="341"/>
                </a:cxn>
                <a:cxn ang="0">
                  <a:pos x="115" y="257"/>
                </a:cxn>
                <a:cxn ang="0">
                  <a:pos x="132" y="252"/>
                </a:cxn>
                <a:cxn ang="0">
                  <a:pos x="155" y="246"/>
                </a:cxn>
                <a:cxn ang="0">
                  <a:pos x="177" y="242"/>
                </a:cxn>
                <a:cxn ang="0">
                  <a:pos x="190" y="240"/>
                </a:cxn>
                <a:cxn ang="0">
                  <a:pos x="213" y="233"/>
                </a:cxn>
                <a:cxn ang="0">
                  <a:pos x="239" y="222"/>
                </a:cxn>
                <a:cxn ang="0">
                  <a:pos x="258" y="215"/>
                </a:cxn>
                <a:cxn ang="0">
                  <a:pos x="303" y="158"/>
                </a:cxn>
                <a:cxn ang="0">
                  <a:pos x="745" y="98"/>
                </a:cxn>
                <a:cxn ang="0">
                  <a:pos x="778" y="20"/>
                </a:cxn>
                <a:cxn ang="0">
                  <a:pos x="760" y="14"/>
                </a:cxn>
                <a:cxn ang="0">
                  <a:pos x="736" y="7"/>
                </a:cxn>
                <a:cxn ang="0">
                  <a:pos x="715" y="1"/>
                </a:cxn>
                <a:cxn ang="0">
                  <a:pos x="702" y="0"/>
                </a:cxn>
                <a:cxn ang="0">
                  <a:pos x="670" y="3"/>
                </a:cxn>
                <a:cxn ang="0">
                  <a:pos x="631" y="6"/>
                </a:cxn>
                <a:cxn ang="0">
                  <a:pos x="603" y="9"/>
                </a:cxn>
              </a:cxnLst>
              <a:rect l="0" t="0" r="r" b="b"/>
              <a:pathLst>
                <a:path w="781" h="348">
                  <a:moveTo>
                    <a:pt x="599" y="9"/>
                  </a:moveTo>
                  <a:lnTo>
                    <a:pt x="527" y="26"/>
                  </a:lnTo>
                  <a:lnTo>
                    <a:pt x="520" y="29"/>
                  </a:lnTo>
                  <a:lnTo>
                    <a:pt x="501" y="35"/>
                  </a:lnTo>
                  <a:lnTo>
                    <a:pt x="474" y="43"/>
                  </a:lnTo>
                  <a:lnTo>
                    <a:pt x="443" y="52"/>
                  </a:lnTo>
                  <a:lnTo>
                    <a:pt x="411" y="62"/>
                  </a:lnTo>
                  <a:lnTo>
                    <a:pt x="382" y="70"/>
                  </a:lnTo>
                  <a:lnTo>
                    <a:pt x="360" y="77"/>
                  </a:lnTo>
                  <a:lnTo>
                    <a:pt x="350" y="81"/>
                  </a:lnTo>
                  <a:lnTo>
                    <a:pt x="341" y="83"/>
                  </a:lnTo>
                  <a:lnTo>
                    <a:pt x="322" y="86"/>
                  </a:lnTo>
                  <a:lnTo>
                    <a:pt x="299" y="91"/>
                  </a:lnTo>
                  <a:lnTo>
                    <a:pt x="274" y="97"/>
                  </a:lnTo>
                  <a:lnTo>
                    <a:pt x="248" y="101"/>
                  </a:lnTo>
                  <a:lnTo>
                    <a:pt x="225" y="107"/>
                  </a:lnTo>
                  <a:lnTo>
                    <a:pt x="207" y="111"/>
                  </a:lnTo>
                  <a:lnTo>
                    <a:pt x="198" y="113"/>
                  </a:lnTo>
                  <a:lnTo>
                    <a:pt x="187" y="116"/>
                  </a:lnTo>
                  <a:lnTo>
                    <a:pt x="168" y="122"/>
                  </a:lnTo>
                  <a:lnTo>
                    <a:pt x="141" y="130"/>
                  </a:lnTo>
                  <a:lnTo>
                    <a:pt x="111" y="139"/>
                  </a:lnTo>
                  <a:lnTo>
                    <a:pt x="83" y="149"/>
                  </a:lnTo>
                  <a:lnTo>
                    <a:pt x="58" y="157"/>
                  </a:lnTo>
                  <a:lnTo>
                    <a:pt x="41" y="161"/>
                  </a:lnTo>
                  <a:lnTo>
                    <a:pt x="34" y="164"/>
                  </a:lnTo>
                  <a:lnTo>
                    <a:pt x="0" y="250"/>
                  </a:lnTo>
                  <a:lnTo>
                    <a:pt x="5" y="288"/>
                  </a:lnTo>
                  <a:lnTo>
                    <a:pt x="20" y="309"/>
                  </a:lnTo>
                  <a:lnTo>
                    <a:pt x="41" y="318"/>
                  </a:lnTo>
                  <a:lnTo>
                    <a:pt x="41" y="322"/>
                  </a:lnTo>
                  <a:lnTo>
                    <a:pt x="42" y="332"/>
                  </a:lnTo>
                  <a:lnTo>
                    <a:pt x="45" y="342"/>
                  </a:lnTo>
                  <a:lnTo>
                    <a:pt x="49" y="348"/>
                  </a:lnTo>
                  <a:lnTo>
                    <a:pt x="57" y="348"/>
                  </a:lnTo>
                  <a:lnTo>
                    <a:pt x="65" y="346"/>
                  </a:lnTo>
                  <a:lnTo>
                    <a:pt x="71" y="342"/>
                  </a:lnTo>
                  <a:lnTo>
                    <a:pt x="73" y="341"/>
                  </a:lnTo>
                  <a:lnTo>
                    <a:pt x="112" y="258"/>
                  </a:lnTo>
                  <a:lnTo>
                    <a:pt x="115" y="257"/>
                  </a:lnTo>
                  <a:lnTo>
                    <a:pt x="122" y="256"/>
                  </a:lnTo>
                  <a:lnTo>
                    <a:pt x="132" y="252"/>
                  </a:lnTo>
                  <a:lnTo>
                    <a:pt x="144" y="249"/>
                  </a:lnTo>
                  <a:lnTo>
                    <a:pt x="155" y="246"/>
                  </a:lnTo>
                  <a:lnTo>
                    <a:pt x="167" y="243"/>
                  </a:lnTo>
                  <a:lnTo>
                    <a:pt x="177" y="242"/>
                  </a:lnTo>
                  <a:lnTo>
                    <a:pt x="183" y="241"/>
                  </a:lnTo>
                  <a:lnTo>
                    <a:pt x="190" y="240"/>
                  </a:lnTo>
                  <a:lnTo>
                    <a:pt x="200" y="236"/>
                  </a:lnTo>
                  <a:lnTo>
                    <a:pt x="213" y="233"/>
                  </a:lnTo>
                  <a:lnTo>
                    <a:pt x="227" y="227"/>
                  </a:lnTo>
                  <a:lnTo>
                    <a:pt x="239" y="222"/>
                  </a:lnTo>
                  <a:lnTo>
                    <a:pt x="250" y="219"/>
                  </a:lnTo>
                  <a:lnTo>
                    <a:pt x="258" y="215"/>
                  </a:lnTo>
                  <a:lnTo>
                    <a:pt x="260" y="214"/>
                  </a:lnTo>
                  <a:lnTo>
                    <a:pt x="303" y="158"/>
                  </a:lnTo>
                  <a:lnTo>
                    <a:pt x="691" y="151"/>
                  </a:lnTo>
                  <a:lnTo>
                    <a:pt x="745" y="98"/>
                  </a:lnTo>
                  <a:lnTo>
                    <a:pt x="781" y="21"/>
                  </a:lnTo>
                  <a:lnTo>
                    <a:pt x="778" y="20"/>
                  </a:lnTo>
                  <a:lnTo>
                    <a:pt x="770" y="17"/>
                  </a:lnTo>
                  <a:lnTo>
                    <a:pt x="760" y="14"/>
                  </a:lnTo>
                  <a:lnTo>
                    <a:pt x="748" y="10"/>
                  </a:lnTo>
                  <a:lnTo>
                    <a:pt x="736" y="7"/>
                  </a:lnTo>
                  <a:lnTo>
                    <a:pt x="724" y="3"/>
                  </a:lnTo>
                  <a:lnTo>
                    <a:pt x="715" y="1"/>
                  </a:lnTo>
                  <a:lnTo>
                    <a:pt x="709" y="0"/>
                  </a:lnTo>
                  <a:lnTo>
                    <a:pt x="702" y="0"/>
                  </a:lnTo>
                  <a:lnTo>
                    <a:pt x="689" y="1"/>
                  </a:lnTo>
                  <a:lnTo>
                    <a:pt x="670" y="3"/>
                  </a:lnTo>
                  <a:lnTo>
                    <a:pt x="651" y="5"/>
                  </a:lnTo>
                  <a:lnTo>
                    <a:pt x="631" y="6"/>
                  </a:lnTo>
                  <a:lnTo>
                    <a:pt x="615" y="8"/>
                  </a:lnTo>
                  <a:lnTo>
                    <a:pt x="603" y="9"/>
                  </a:lnTo>
                  <a:lnTo>
                    <a:pt x="599" y="9"/>
                  </a:lnTo>
                  <a:close/>
                </a:path>
              </a:pathLst>
            </a:custGeom>
            <a:solidFill>
              <a:srgbClr val="C5A28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3" name="Freeform 29"/>
            <p:cNvSpPr>
              <a:spLocks/>
            </p:cNvSpPr>
            <p:nvPr/>
          </p:nvSpPr>
          <p:spPr bwMode="auto">
            <a:xfrm>
              <a:off x="7188200" y="5167313"/>
              <a:ext cx="193675" cy="463550"/>
            </a:xfrm>
            <a:custGeom>
              <a:avLst/>
              <a:gdLst/>
              <a:ahLst/>
              <a:cxnLst>
                <a:cxn ang="0">
                  <a:pos x="107" y="0"/>
                </a:cxn>
                <a:cxn ang="0">
                  <a:pos x="105" y="10"/>
                </a:cxn>
                <a:cxn ang="0">
                  <a:pos x="98" y="35"/>
                </a:cxn>
                <a:cxn ang="0">
                  <a:pos x="88" y="72"/>
                </a:cxn>
                <a:cxn ang="0">
                  <a:pos x="77" y="115"/>
                </a:cxn>
                <a:cxn ang="0">
                  <a:pos x="65" y="158"/>
                </a:cxn>
                <a:cxn ang="0">
                  <a:pos x="54" y="196"/>
                </a:cxn>
                <a:cxn ang="0">
                  <a:pos x="45" y="225"/>
                </a:cxn>
                <a:cxn ang="0">
                  <a:pos x="38" y="239"/>
                </a:cxn>
                <a:cxn ang="0">
                  <a:pos x="33" y="247"/>
                </a:cxn>
                <a:cxn ang="0">
                  <a:pos x="27" y="262"/>
                </a:cxn>
                <a:cxn ang="0">
                  <a:pos x="20" y="281"/>
                </a:cxn>
                <a:cxn ang="0">
                  <a:pos x="15" y="301"/>
                </a:cxn>
                <a:cxn ang="0">
                  <a:pos x="9" y="323"/>
                </a:cxn>
                <a:cxn ang="0">
                  <a:pos x="4" y="342"/>
                </a:cxn>
                <a:cxn ang="0">
                  <a:pos x="1" y="357"/>
                </a:cxn>
                <a:cxn ang="0">
                  <a:pos x="0" y="365"/>
                </a:cxn>
                <a:cxn ang="0">
                  <a:pos x="2" y="390"/>
                </a:cxn>
                <a:cxn ang="0">
                  <a:pos x="9" y="434"/>
                </a:cxn>
                <a:cxn ang="0">
                  <a:pos x="15" y="476"/>
                </a:cxn>
                <a:cxn ang="0">
                  <a:pos x="17" y="495"/>
                </a:cxn>
                <a:cxn ang="0">
                  <a:pos x="18" y="496"/>
                </a:cxn>
                <a:cxn ang="0">
                  <a:pos x="22" y="501"/>
                </a:cxn>
                <a:cxn ang="0">
                  <a:pos x="27" y="507"/>
                </a:cxn>
                <a:cxn ang="0">
                  <a:pos x="33" y="516"/>
                </a:cxn>
                <a:cxn ang="0">
                  <a:pos x="40" y="524"/>
                </a:cxn>
                <a:cxn ang="0">
                  <a:pos x="46" y="532"/>
                </a:cxn>
                <a:cxn ang="0">
                  <a:pos x="52" y="537"/>
                </a:cxn>
                <a:cxn ang="0">
                  <a:pos x="56" y="542"/>
                </a:cxn>
                <a:cxn ang="0">
                  <a:pos x="60" y="545"/>
                </a:cxn>
                <a:cxn ang="0">
                  <a:pos x="64" y="548"/>
                </a:cxn>
                <a:cxn ang="0">
                  <a:pos x="69" y="549"/>
                </a:cxn>
                <a:cxn ang="0">
                  <a:pos x="75" y="551"/>
                </a:cxn>
                <a:cxn ang="0">
                  <a:pos x="79" y="552"/>
                </a:cxn>
                <a:cxn ang="0">
                  <a:pos x="85" y="554"/>
                </a:cxn>
                <a:cxn ang="0">
                  <a:pos x="90" y="555"/>
                </a:cxn>
                <a:cxn ang="0">
                  <a:pos x="94" y="557"/>
                </a:cxn>
                <a:cxn ang="0">
                  <a:pos x="103" y="563"/>
                </a:cxn>
                <a:cxn ang="0">
                  <a:pos x="113" y="569"/>
                </a:cxn>
                <a:cxn ang="0">
                  <a:pos x="121" y="575"/>
                </a:cxn>
                <a:cxn ang="0">
                  <a:pos x="128" y="581"/>
                </a:cxn>
                <a:cxn ang="0">
                  <a:pos x="133" y="583"/>
                </a:cxn>
                <a:cxn ang="0">
                  <a:pos x="139" y="583"/>
                </a:cxn>
                <a:cxn ang="0">
                  <a:pos x="144" y="582"/>
                </a:cxn>
                <a:cxn ang="0">
                  <a:pos x="145" y="581"/>
                </a:cxn>
                <a:cxn ang="0">
                  <a:pos x="151" y="516"/>
                </a:cxn>
                <a:cxn ang="0">
                  <a:pos x="175" y="459"/>
                </a:cxn>
                <a:cxn ang="0">
                  <a:pos x="163" y="344"/>
                </a:cxn>
                <a:cxn ang="0">
                  <a:pos x="136" y="296"/>
                </a:cxn>
                <a:cxn ang="0">
                  <a:pos x="145" y="239"/>
                </a:cxn>
                <a:cxn ang="0">
                  <a:pos x="243" y="28"/>
                </a:cxn>
                <a:cxn ang="0">
                  <a:pos x="196" y="2"/>
                </a:cxn>
                <a:cxn ang="0">
                  <a:pos x="107" y="0"/>
                </a:cxn>
              </a:cxnLst>
              <a:rect l="0" t="0" r="r" b="b"/>
              <a:pathLst>
                <a:path w="243" h="583">
                  <a:moveTo>
                    <a:pt x="107" y="0"/>
                  </a:moveTo>
                  <a:lnTo>
                    <a:pt x="105" y="10"/>
                  </a:lnTo>
                  <a:lnTo>
                    <a:pt x="98" y="35"/>
                  </a:lnTo>
                  <a:lnTo>
                    <a:pt x="88" y="72"/>
                  </a:lnTo>
                  <a:lnTo>
                    <a:pt x="77" y="115"/>
                  </a:lnTo>
                  <a:lnTo>
                    <a:pt x="65" y="158"/>
                  </a:lnTo>
                  <a:lnTo>
                    <a:pt x="54" y="196"/>
                  </a:lnTo>
                  <a:lnTo>
                    <a:pt x="45" y="225"/>
                  </a:lnTo>
                  <a:lnTo>
                    <a:pt x="38" y="239"/>
                  </a:lnTo>
                  <a:lnTo>
                    <a:pt x="33" y="247"/>
                  </a:lnTo>
                  <a:lnTo>
                    <a:pt x="27" y="262"/>
                  </a:lnTo>
                  <a:lnTo>
                    <a:pt x="20" y="281"/>
                  </a:lnTo>
                  <a:lnTo>
                    <a:pt x="15" y="301"/>
                  </a:lnTo>
                  <a:lnTo>
                    <a:pt x="9" y="323"/>
                  </a:lnTo>
                  <a:lnTo>
                    <a:pt x="4" y="342"/>
                  </a:lnTo>
                  <a:lnTo>
                    <a:pt x="1" y="357"/>
                  </a:lnTo>
                  <a:lnTo>
                    <a:pt x="0" y="365"/>
                  </a:lnTo>
                  <a:lnTo>
                    <a:pt x="2" y="390"/>
                  </a:lnTo>
                  <a:lnTo>
                    <a:pt x="9" y="434"/>
                  </a:lnTo>
                  <a:lnTo>
                    <a:pt x="15" y="476"/>
                  </a:lnTo>
                  <a:lnTo>
                    <a:pt x="17" y="495"/>
                  </a:lnTo>
                  <a:lnTo>
                    <a:pt x="18" y="496"/>
                  </a:lnTo>
                  <a:lnTo>
                    <a:pt x="22" y="501"/>
                  </a:lnTo>
                  <a:lnTo>
                    <a:pt x="27" y="507"/>
                  </a:lnTo>
                  <a:lnTo>
                    <a:pt x="33" y="516"/>
                  </a:lnTo>
                  <a:lnTo>
                    <a:pt x="40" y="524"/>
                  </a:lnTo>
                  <a:lnTo>
                    <a:pt x="46" y="532"/>
                  </a:lnTo>
                  <a:lnTo>
                    <a:pt x="52" y="537"/>
                  </a:lnTo>
                  <a:lnTo>
                    <a:pt x="56" y="542"/>
                  </a:lnTo>
                  <a:lnTo>
                    <a:pt x="60" y="545"/>
                  </a:lnTo>
                  <a:lnTo>
                    <a:pt x="64" y="548"/>
                  </a:lnTo>
                  <a:lnTo>
                    <a:pt x="69" y="549"/>
                  </a:lnTo>
                  <a:lnTo>
                    <a:pt x="75" y="551"/>
                  </a:lnTo>
                  <a:lnTo>
                    <a:pt x="79" y="552"/>
                  </a:lnTo>
                  <a:lnTo>
                    <a:pt x="85" y="554"/>
                  </a:lnTo>
                  <a:lnTo>
                    <a:pt x="90" y="555"/>
                  </a:lnTo>
                  <a:lnTo>
                    <a:pt x="94" y="557"/>
                  </a:lnTo>
                  <a:lnTo>
                    <a:pt x="103" y="563"/>
                  </a:lnTo>
                  <a:lnTo>
                    <a:pt x="113" y="569"/>
                  </a:lnTo>
                  <a:lnTo>
                    <a:pt x="121" y="575"/>
                  </a:lnTo>
                  <a:lnTo>
                    <a:pt x="128" y="581"/>
                  </a:lnTo>
                  <a:lnTo>
                    <a:pt x="133" y="583"/>
                  </a:lnTo>
                  <a:lnTo>
                    <a:pt x="139" y="583"/>
                  </a:lnTo>
                  <a:lnTo>
                    <a:pt x="144" y="582"/>
                  </a:lnTo>
                  <a:lnTo>
                    <a:pt x="145" y="581"/>
                  </a:lnTo>
                  <a:lnTo>
                    <a:pt x="151" y="516"/>
                  </a:lnTo>
                  <a:lnTo>
                    <a:pt x="175" y="459"/>
                  </a:lnTo>
                  <a:lnTo>
                    <a:pt x="163" y="344"/>
                  </a:lnTo>
                  <a:lnTo>
                    <a:pt x="136" y="296"/>
                  </a:lnTo>
                  <a:lnTo>
                    <a:pt x="145" y="239"/>
                  </a:lnTo>
                  <a:lnTo>
                    <a:pt x="243" y="28"/>
                  </a:lnTo>
                  <a:lnTo>
                    <a:pt x="196" y="2"/>
                  </a:lnTo>
                  <a:lnTo>
                    <a:pt x="107" y="0"/>
                  </a:lnTo>
                  <a:close/>
                </a:path>
              </a:pathLst>
            </a:custGeom>
            <a:solidFill>
              <a:srgbClr val="C5A28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4" name="Freeform 30"/>
            <p:cNvSpPr>
              <a:spLocks/>
            </p:cNvSpPr>
            <p:nvPr/>
          </p:nvSpPr>
          <p:spPr bwMode="auto">
            <a:xfrm>
              <a:off x="6838950" y="4160838"/>
              <a:ext cx="342900" cy="485775"/>
            </a:xfrm>
            <a:custGeom>
              <a:avLst/>
              <a:gdLst/>
              <a:ahLst/>
              <a:cxnLst>
                <a:cxn ang="0">
                  <a:pos x="27" y="288"/>
                </a:cxn>
                <a:cxn ang="0">
                  <a:pos x="0" y="360"/>
                </a:cxn>
                <a:cxn ang="0">
                  <a:pos x="56" y="428"/>
                </a:cxn>
                <a:cxn ang="0">
                  <a:pos x="59" y="431"/>
                </a:cxn>
                <a:cxn ang="0">
                  <a:pos x="69" y="440"/>
                </a:cxn>
                <a:cxn ang="0">
                  <a:pos x="80" y="453"/>
                </a:cxn>
                <a:cxn ang="0">
                  <a:pos x="95" y="468"/>
                </a:cxn>
                <a:cxn ang="0">
                  <a:pos x="110" y="483"/>
                </a:cxn>
                <a:cxn ang="0">
                  <a:pos x="123" y="498"/>
                </a:cxn>
                <a:cxn ang="0">
                  <a:pos x="132" y="509"/>
                </a:cxn>
                <a:cxn ang="0">
                  <a:pos x="137" y="516"/>
                </a:cxn>
                <a:cxn ang="0">
                  <a:pos x="141" y="532"/>
                </a:cxn>
                <a:cxn ang="0">
                  <a:pos x="148" y="554"/>
                </a:cxn>
                <a:cxn ang="0">
                  <a:pos x="155" y="574"/>
                </a:cxn>
                <a:cxn ang="0">
                  <a:pos x="157" y="582"/>
                </a:cxn>
                <a:cxn ang="0">
                  <a:pos x="167" y="612"/>
                </a:cxn>
                <a:cxn ang="0">
                  <a:pos x="214" y="544"/>
                </a:cxn>
                <a:cxn ang="0">
                  <a:pos x="244" y="473"/>
                </a:cxn>
                <a:cxn ang="0">
                  <a:pos x="238" y="416"/>
                </a:cxn>
                <a:cxn ang="0">
                  <a:pos x="300" y="395"/>
                </a:cxn>
                <a:cxn ang="0">
                  <a:pos x="374" y="330"/>
                </a:cxn>
                <a:cxn ang="0">
                  <a:pos x="413" y="258"/>
                </a:cxn>
                <a:cxn ang="0">
                  <a:pos x="430" y="190"/>
                </a:cxn>
                <a:cxn ang="0">
                  <a:pos x="421" y="143"/>
                </a:cxn>
                <a:cxn ang="0">
                  <a:pos x="415" y="65"/>
                </a:cxn>
                <a:cxn ang="0">
                  <a:pos x="351" y="36"/>
                </a:cxn>
                <a:cxn ang="0">
                  <a:pos x="321" y="27"/>
                </a:cxn>
                <a:cxn ang="0">
                  <a:pos x="274" y="36"/>
                </a:cxn>
                <a:cxn ang="0">
                  <a:pos x="231" y="27"/>
                </a:cxn>
                <a:cxn ang="0">
                  <a:pos x="208" y="0"/>
                </a:cxn>
                <a:cxn ang="0">
                  <a:pos x="190" y="8"/>
                </a:cxn>
                <a:cxn ang="0">
                  <a:pos x="163" y="65"/>
                </a:cxn>
                <a:cxn ang="0">
                  <a:pos x="137" y="65"/>
                </a:cxn>
                <a:cxn ang="0">
                  <a:pos x="118" y="125"/>
                </a:cxn>
                <a:cxn ang="0">
                  <a:pos x="86" y="143"/>
                </a:cxn>
                <a:cxn ang="0">
                  <a:pos x="71" y="113"/>
                </a:cxn>
                <a:cxn ang="0">
                  <a:pos x="35" y="113"/>
                </a:cxn>
                <a:cxn ang="0">
                  <a:pos x="5" y="164"/>
                </a:cxn>
                <a:cxn ang="0">
                  <a:pos x="20" y="211"/>
                </a:cxn>
                <a:cxn ang="0">
                  <a:pos x="27" y="288"/>
                </a:cxn>
              </a:cxnLst>
              <a:rect l="0" t="0" r="r" b="b"/>
              <a:pathLst>
                <a:path w="430" h="612">
                  <a:moveTo>
                    <a:pt x="27" y="288"/>
                  </a:moveTo>
                  <a:lnTo>
                    <a:pt x="0" y="360"/>
                  </a:lnTo>
                  <a:lnTo>
                    <a:pt x="56" y="428"/>
                  </a:lnTo>
                  <a:lnTo>
                    <a:pt x="59" y="431"/>
                  </a:lnTo>
                  <a:lnTo>
                    <a:pt x="69" y="440"/>
                  </a:lnTo>
                  <a:lnTo>
                    <a:pt x="80" y="453"/>
                  </a:lnTo>
                  <a:lnTo>
                    <a:pt x="95" y="468"/>
                  </a:lnTo>
                  <a:lnTo>
                    <a:pt x="110" y="483"/>
                  </a:lnTo>
                  <a:lnTo>
                    <a:pt x="123" y="498"/>
                  </a:lnTo>
                  <a:lnTo>
                    <a:pt x="132" y="509"/>
                  </a:lnTo>
                  <a:lnTo>
                    <a:pt x="137" y="516"/>
                  </a:lnTo>
                  <a:lnTo>
                    <a:pt x="141" y="532"/>
                  </a:lnTo>
                  <a:lnTo>
                    <a:pt x="148" y="554"/>
                  </a:lnTo>
                  <a:lnTo>
                    <a:pt x="155" y="574"/>
                  </a:lnTo>
                  <a:lnTo>
                    <a:pt x="157" y="582"/>
                  </a:lnTo>
                  <a:lnTo>
                    <a:pt x="167" y="612"/>
                  </a:lnTo>
                  <a:lnTo>
                    <a:pt x="214" y="544"/>
                  </a:lnTo>
                  <a:lnTo>
                    <a:pt x="244" y="473"/>
                  </a:lnTo>
                  <a:lnTo>
                    <a:pt x="238" y="416"/>
                  </a:lnTo>
                  <a:lnTo>
                    <a:pt x="300" y="395"/>
                  </a:lnTo>
                  <a:lnTo>
                    <a:pt x="374" y="330"/>
                  </a:lnTo>
                  <a:lnTo>
                    <a:pt x="413" y="258"/>
                  </a:lnTo>
                  <a:lnTo>
                    <a:pt x="430" y="190"/>
                  </a:lnTo>
                  <a:lnTo>
                    <a:pt x="421" y="143"/>
                  </a:lnTo>
                  <a:lnTo>
                    <a:pt x="415" y="65"/>
                  </a:lnTo>
                  <a:lnTo>
                    <a:pt x="351" y="36"/>
                  </a:lnTo>
                  <a:lnTo>
                    <a:pt x="321" y="27"/>
                  </a:lnTo>
                  <a:lnTo>
                    <a:pt x="274" y="36"/>
                  </a:lnTo>
                  <a:lnTo>
                    <a:pt x="231" y="27"/>
                  </a:lnTo>
                  <a:lnTo>
                    <a:pt x="208" y="0"/>
                  </a:lnTo>
                  <a:lnTo>
                    <a:pt x="190" y="8"/>
                  </a:lnTo>
                  <a:lnTo>
                    <a:pt x="163" y="65"/>
                  </a:lnTo>
                  <a:lnTo>
                    <a:pt x="137" y="65"/>
                  </a:lnTo>
                  <a:lnTo>
                    <a:pt x="118" y="125"/>
                  </a:lnTo>
                  <a:lnTo>
                    <a:pt x="86" y="143"/>
                  </a:lnTo>
                  <a:lnTo>
                    <a:pt x="71" y="113"/>
                  </a:lnTo>
                  <a:lnTo>
                    <a:pt x="35" y="113"/>
                  </a:lnTo>
                  <a:lnTo>
                    <a:pt x="5" y="164"/>
                  </a:lnTo>
                  <a:lnTo>
                    <a:pt x="20" y="211"/>
                  </a:lnTo>
                  <a:lnTo>
                    <a:pt x="27" y="288"/>
                  </a:lnTo>
                  <a:close/>
                </a:path>
              </a:pathLst>
            </a:custGeom>
            <a:solidFill>
              <a:srgbClr val="E2BFB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5" name="Freeform 31"/>
            <p:cNvSpPr>
              <a:spLocks/>
            </p:cNvSpPr>
            <p:nvPr/>
          </p:nvSpPr>
          <p:spPr bwMode="auto">
            <a:xfrm>
              <a:off x="7624763" y="4657725"/>
              <a:ext cx="325438" cy="358775"/>
            </a:xfrm>
            <a:custGeom>
              <a:avLst/>
              <a:gdLst/>
              <a:ahLst/>
              <a:cxnLst>
                <a:cxn ang="0">
                  <a:pos x="23" y="121"/>
                </a:cxn>
                <a:cxn ang="0">
                  <a:pos x="3" y="235"/>
                </a:cxn>
                <a:cxn ang="0">
                  <a:pos x="16" y="292"/>
                </a:cxn>
                <a:cxn ang="0">
                  <a:pos x="23" y="317"/>
                </a:cxn>
                <a:cxn ang="0">
                  <a:pos x="37" y="331"/>
                </a:cxn>
                <a:cxn ang="0">
                  <a:pos x="54" y="347"/>
                </a:cxn>
                <a:cxn ang="0">
                  <a:pos x="69" y="360"/>
                </a:cxn>
                <a:cxn ang="0">
                  <a:pos x="80" y="370"/>
                </a:cxn>
                <a:cxn ang="0">
                  <a:pos x="99" y="379"/>
                </a:cxn>
                <a:cxn ang="0">
                  <a:pos x="121" y="386"/>
                </a:cxn>
                <a:cxn ang="0">
                  <a:pos x="137" y="390"/>
                </a:cxn>
                <a:cxn ang="0">
                  <a:pos x="196" y="401"/>
                </a:cxn>
                <a:cxn ang="0">
                  <a:pos x="202" y="404"/>
                </a:cxn>
                <a:cxn ang="0">
                  <a:pos x="217" y="416"/>
                </a:cxn>
                <a:cxn ang="0">
                  <a:pos x="235" y="424"/>
                </a:cxn>
                <a:cxn ang="0">
                  <a:pos x="266" y="433"/>
                </a:cxn>
                <a:cxn ang="0">
                  <a:pos x="297" y="442"/>
                </a:cxn>
                <a:cxn ang="0">
                  <a:pos x="315" y="448"/>
                </a:cxn>
                <a:cxn ang="0">
                  <a:pos x="327" y="450"/>
                </a:cxn>
                <a:cxn ang="0">
                  <a:pos x="346" y="451"/>
                </a:cxn>
                <a:cxn ang="0">
                  <a:pos x="362" y="451"/>
                </a:cxn>
                <a:cxn ang="0">
                  <a:pos x="369" y="451"/>
                </a:cxn>
                <a:cxn ang="0">
                  <a:pos x="369" y="410"/>
                </a:cxn>
                <a:cxn ang="0">
                  <a:pos x="398" y="273"/>
                </a:cxn>
                <a:cxn ang="0">
                  <a:pos x="398" y="202"/>
                </a:cxn>
                <a:cxn ang="0">
                  <a:pos x="339" y="163"/>
                </a:cxn>
                <a:cxn ang="0">
                  <a:pos x="345" y="79"/>
                </a:cxn>
                <a:cxn ang="0">
                  <a:pos x="270" y="109"/>
                </a:cxn>
                <a:cxn ang="0">
                  <a:pos x="220" y="56"/>
                </a:cxn>
                <a:cxn ang="0">
                  <a:pos x="190" y="38"/>
                </a:cxn>
                <a:cxn ang="0">
                  <a:pos x="170" y="0"/>
                </a:cxn>
                <a:cxn ang="0">
                  <a:pos x="77" y="62"/>
                </a:cxn>
              </a:cxnLst>
              <a:rect l="0" t="0" r="r" b="b"/>
              <a:pathLst>
                <a:path w="410" h="451">
                  <a:moveTo>
                    <a:pt x="77" y="62"/>
                  </a:moveTo>
                  <a:lnTo>
                    <a:pt x="23" y="121"/>
                  </a:lnTo>
                  <a:lnTo>
                    <a:pt x="0" y="222"/>
                  </a:lnTo>
                  <a:lnTo>
                    <a:pt x="3" y="235"/>
                  </a:lnTo>
                  <a:lnTo>
                    <a:pt x="9" y="263"/>
                  </a:lnTo>
                  <a:lnTo>
                    <a:pt x="16" y="292"/>
                  </a:lnTo>
                  <a:lnTo>
                    <a:pt x="21" y="311"/>
                  </a:lnTo>
                  <a:lnTo>
                    <a:pt x="23" y="317"/>
                  </a:lnTo>
                  <a:lnTo>
                    <a:pt x="29" y="324"/>
                  </a:lnTo>
                  <a:lnTo>
                    <a:pt x="37" y="331"/>
                  </a:lnTo>
                  <a:lnTo>
                    <a:pt x="45" y="339"/>
                  </a:lnTo>
                  <a:lnTo>
                    <a:pt x="54" y="347"/>
                  </a:lnTo>
                  <a:lnTo>
                    <a:pt x="62" y="354"/>
                  </a:lnTo>
                  <a:lnTo>
                    <a:pt x="69" y="360"/>
                  </a:lnTo>
                  <a:lnTo>
                    <a:pt x="74" y="365"/>
                  </a:lnTo>
                  <a:lnTo>
                    <a:pt x="80" y="370"/>
                  </a:lnTo>
                  <a:lnTo>
                    <a:pt x="88" y="374"/>
                  </a:lnTo>
                  <a:lnTo>
                    <a:pt x="99" y="379"/>
                  </a:lnTo>
                  <a:lnTo>
                    <a:pt x="111" y="382"/>
                  </a:lnTo>
                  <a:lnTo>
                    <a:pt x="121" y="386"/>
                  </a:lnTo>
                  <a:lnTo>
                    <a:pt x="130" y="389"/>
                  </a:lnTo>
                  <a:lnTo>
                    <a:pt x="137" y="390"/>
                  </a:lnTo>
                  <a:lnTo>
                    <a:pt x="140" y="392"/>
                  </a:lnTo>
                  <a:lnTo>
                    <a:pt x="196" y="401"/>
                  </a:lnTo>
                  <a:lnTo>
                    <a:pt x="197" y="402"/>
                  </a:lnTo>
                  <a:lnTo>
                    <a:pt x="202" y="404"/>
                  </a:lnTo>
                  <a:lnTo>
                    <a:pt x="209" y="410"/>
                  </a:lnTo>
                  <a:lnTo>
                    <a:pt x="217" y="416"/>
                  </a:lnTo>
                  <a:lnTo>
                    <a:pt x="224" y="419"/>
                  </a:lnTo>
                  <a:lnTo>
                    <a:pt x="235" y="424"/>
                  </a:lnTo>
                  <a:lnTo>
                    <a:pt x="250" y="428"/>
                  </a:lnTo>
                  <a:lnTo>
                    <a:pt x="266" y="433"/>
                  </a:lnTo>
                  <a:lnTo>
                    <a:pt x="282" y="439"/>
                  </a:lnTo>
                  <a:lnTo>
                    <a:pt x="297" y="442"/>
                  </a:lnTo>
                  <a:lnTo>
                    <a:pt x="308" y="446"/>
                  </a:lnTo>
                  <a:lnTo>
                    <a:pt x="315" y="448"/>
                  </a:lnTo>
                  <a:lnTo>
                    <a:pt x="319" y="449"/>
                  </a:lnTo>
                  <a:lnTo>
                    <a:pt x="327" y="450"/>
                  </a:lnTo>
                  <a:lnTo>
                    <a:pt x="335" y="450"/>
                  </a:lnTo>
                  <a:lnTo>
                    <a:pt x="346" y="451"/>
                  </a:lnTo>
                  <a:lnTo>
                    <a:pt x="354" y="451"/>
                  </a:lnTo>
                  <a:lnTo>
                    <a:pt x="362" y="451"/>
                  </a:lnTo>
                  <a:lnTo>
                    <a:pt x="367" y="451"/>
                  </a:lnTo>
                  <a:lnTo>
                    <a:pt x="369" y="451"/>
                  </a:lnTo>
                  <a:lnTo>
                    <a:pt x="395" y="439"/>
                  </a:lnTo>
                  <a:lnTo>
                    <a:pt x="369" y="410"/>
                  </a:lnTo>
                  <a:lnTo>
                    <a:pt x="350" y="309"/>
                  </a:lnTo>
                  <a:lnTo>
                    <a:pt x="398" y="273"/>
                  </a:lnTo>
                  <a:lnTo>
                    <a:pt x="410" y="234"/>
                  </a:lnTo>
                  <a:lnTo>
                    <a:pt x="398" y="202"/>
                  </a:lnTo>
                  <a:lnTo>
                    <a:pt x="356" y="202"/>
                  </a:lnTo>
                  <a:lnTo>
                    <a:pt x="339" y="163"/>
                  </a:lnTo>
                  <a:lnTo>
                    <a:pt x="354" y="104"/>
                  </a:lnTo>
                  <a:lnTo>
                    <a:pt x="345" y="79"/>
                  </a:lnTo>
                  <a:lnTo>
                    <a:pt x="303" y="119"/>
                  </a:lnTo>
                  <a:lnTo>
                    <a:pt x="270" y="109"/>
                  </a:lnTo>
                  <a:lnTo>
                    <a:pt x="279" y="32"/>
                  </a:lnTo>
                  <a:lnTo>
                    <a:pt x="220" y="56"/>
                  </a:lnTo>
                  <a:lnTo>
                    <a:pt x="196" y="92"/>
                  </a:lnTo>
                  <a:lnTo>
                    <a:pt x="190" y="38"/>
                  </a:lnTo>
                  <a:lnTo>
                    <a:pt x="149" y="53"/>
                  </a:lnTo>
                  <a:lnTo>
                    <a:pt x="170" y="0"/>
                  </a:lnTo>
                  <a:lnTo>
                    <a:pt x="113" y="56"/>
                  </a:lnTo>
                  <a:lnTo>
                    <a:pt x="77" y="62"/>
                  </a:lnTo>
                  <a:close/>
                </a:path>
              </a:pathLst>
            </a:custGeom>
            <a:solidFill>
              <a:srgbClr val="C5A28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6" name="Freeform 32"/>
            <p:cNvSpPr>
              <a:spLocks/>
            </p:cNvSpPr>
            <p:nvPr/>
          </p:nvSpPr>
          <p:spPr bwMode="auto">
            <a:xfrm>
              <a:off x="6643688" y="5608638"/>
              <a:ext cx="227013" cy="179388"/>
            </a:xfrm>
            <a:custGeom>
              <a:avLst/>
              <a:gdLst/>
              <a:ahLst/>
              <a:cxnLst>
                <a:cxn ang="0">
                  <a:pos x="214" y="0"/>
                </a:cxn>
                <a:cxn ang="0">
                  <a:pos x="154" y="43"/>
                </a:cxn>
                <a:cxn ang="0">
                  <a:pos x="0" y="118"/>
                </a:cxn>
                <a:cxn ang="0">
                  <a:pos x="28" y="151"/>
                </a:cxn>
                <a:cxn ang="0">
                  <a:pos x="23" y="154"/>
                </a:cxn>
                <a:cxn ang="0">
                  <a:pos x="12" y="162"/>
                </a:cxn>
                <a:cxn ang="0">
                  <a:pos x="2" y="172"/>
                </a:cxn>
                <a:cxn ang="0">
                  <a:pos x="0" y="181"/>
                </a:cxn>
                <a:cxn ang="0">
                  <a:pos x="5" y="185"/>
                </a:cxn>
                <a:cxn ang="0">
                  <a:pos x="13" y="191"/>
                </a:cxn>
                <a:cxn ang="0">
                  <a:pos x="24" y="199"/>
                </a:cxn>
                <a:cxn ang="0">
                  <a:pos x="36" y="206"/>
                </a:cxn>
                <a:cxn ang="0">
                  <a:pos x="47" y="214"/>
                </a:cxn>
                <a:cxn ang="0">
                  <a:pos x="57" y="220"/>
                </a:cxn>
                <a:cxn ang="0">
                  <a:pos x="63" y="224"/>
                </a:cxn>
                <a:cxn ang="0">
                  <a:pos x="66" y="225"/>
                </a:cxn>
                <a:cxn ang="0">
                  <a:pos x="241" y="141"/>
                </a:cxn>
                <a:cxn ang="0">
                  <a:pos x="239" y="118"/>
                </a:cxn>
                <a:cxn ang="0">
                  <a:pos x="286" y="79"/>
                </a:cxn>
                <a:cxn ang="0">
                  <a:pos x="247" y="26"/>
                </a:cxn>
                <a:cxn ang="0">
                  <a:pos x="214" y="0"/>
                </a:cxn>
              </a:cxnLst>
              <a:rect l="0" t="0" r="r" b="b"/>
              <a:pathLst>
                <a:path w="286" h="225">
                  <a:moveTo>
                    <a:pt x="214" y="0"/>
                  </a:moveTo>
                  <a:lnTo>
                    <a:pt x="154" y="43"/>
                  </a:lnTo>
                  <a:lnTo>
                    <a:pt x="0" y="118"/>
                  </a:lnTo>
                  <a:lnTo>
                    <a:pt x="28" y="151"/>
                  </a:lnTo>
                  <a:lnTo>
                    <a:pt x="23" y="154"/>
                  </a:lnTo>
                  <a:lnTo>
                    <a:pt x="12" y="162"/>
                  </a:lnTo>
                  <a:lnTo>
                    <a:pt x="2" y="172"/>
                  </a:lnTo>
                  <a:lnTo>
                    <a:pt x="0" y="181"/>
                  </a:lnTo>
                  <a:lnTo>
                    <a:pt x="5" y="185"/>
                  </a:lnTo>
                  <a:lnTo>
                    <a:pt x="13" y="191"/>
                  </a:lnTo>
                  <a:lnTo>
                    <a:pt x="24" y="199"/>
                  </a:lnTo>
                  <a:lnTo>
                    <a:pt x="36" y="206"/>
                  </a:lnTo>
                  <a:lnTo>
                    <a:pt x="47" y="214"/>
                  </a:lnTo>
                  <a:lnTo>
                    <a:pt x="57" y="220"/>
                  </a:lnTo>
                  <a:lnTo>
                    <a:pt x="63" y="224"/>
                  </a:lnTo>
                  <a:lnTo>
                    <a:pt x="66" y="225"/>
                  </a:lnTo>
                  <a:lnTo>
                    <a:pt x="241" y="141"/>
                  </a:lnTo>
                  <a:lnTo>
                    <a:pt x="239" y="118"/>
                  </a:lnTo>
                  <a:lnTo>
                    <a:pt x="286" y="79"/>
                  </a:lnTo>
                  <a:lnTo>
                    <a:pt x="247" y="26"/>
                  </a:lnTo>
                  <a:lnTo>
                    <a:pt x="214" y="0"/>
                  </a:lnTo>
                  <a:close/>
                </a:path>
              </a:pathLst>
            </a:custGeom>
            <a:solidFill>
              <a:srgbClr val="FFBFA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7" name="Freeform 33"/>
            <p:cNvSpPr>
              <a:spLocks/>
            </p:cNvSpPr>
            <p:nvPr/>
          </p:nvSpPr>
          <p:spPr bwMode="auto">
            <a:xfrm>
              <a:off x="7288213" y="5167313"/>
              <a:ext cx="55563" cy="106363"/>
            </a:xfrm>
            <a:custGeom>
              <a:avLst/>
              <a:gdLst/>
              <a:ahLst/>
              <a:cxnLst>
                <a:cxn ang="0">
                  <a:pos x="24" y="0"/>
                </a:cxn>
                <a:cxn ang="0">
                  <a:pos x="0" y="67"/>
                </a:cxn>
                <a:cxn ang="0">
                  <a:pos x="4" y="126"/>
                </a:cxn>
                <a:cxn ang="0">
                  <a:pos x="12" y="133"/>
                </a:cxn>
                <a:cxn ang="0">
                  <a:pos x="34" y="82"/>
                </a:cxn>
                <a:cxn ang="0">
                  <a:pos x="60" y="70"/>
                </a:cxn>
                <a:cxn ang="0">
                  <a:pos x="72" y="2"/>
                </a:cxn>
                <a:cxn ang="0">
                  <a:pos x="24" y="0"/>
                </a:cxn>
              </a:cxnLst>
              <a:rect l="0" t="0" r="r" b="b"/>
              <a:pathLst>
                <a:path w="72" h="133">
                  <a:moveTo>
                    <a:pt x="24" y="0"/>
                  </a:moveTo>
                  <a:lnTo>
                    <a:pt x="0" y="67"/>
                  </a:lnTo>
                  <a:lnTo>
                    <a:pt x="4" y="126"/>
                  </a:lnTo>
                  <a:lnTo>
                    <a:pt x="12" y="133"/>
                  </a:lnTo>
                  <a:lnTo>
                    <a:pt x="34" y="82"/>
                  </a:lnTo>
                  <a:lnTo>
                    <a:pt x="60" y="70"/>
                  </a:lnTo>
                  <a:lnTo>
                    <a:pt x="72" y="2"/>
                  </a:lnTo>
                  <a:lnTo>
                    <a:pt x="24" y="0"/>
                  </a:lnTo>
                  <a:close/>
                </a:path>
              </a:pathLst>
            </a:custGeom>
            <a:solidFill>
              <a:srgbClr val="FF515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8" name="Freeform 34"/>
            <p:cNvSpPr>
              <a:spLocks/>
            </p:cNvSpPr>
            <p:nvPr/>
          </p:nvSpPr>
          <p:spPr bwMode="auto">
            <a:xfrm>
              <a:off x="7254875" y="5084763"/>
              <a:ext cx="200025" cy="193675"/>
            </a:xfrm>
            <a:custGeom>
              <a:avLst/>
              <a:gdLst/>
              <a:ahLst/>
              <a:cxnLst>
                <a:cxn ang="0">
                  <a:pos x="0" y="105"/>
                </a:cxn>
                <a:cxn ang="0">
                  <a:pos x="101" y="107"/>
                </a:cxn>
                <a:cxn ang="0">
                  <a:pos x="103" y="107"/>
                </a:cxn>
                <a:cxn ang="0">
                  <a:pos x="108" y="108"/>
                </a:cxn>
                <a:cxn ang="0">
                  <a:pos x="115" y="110"/>
                </a:cxn>
                <a:cxn ang="0">
                  <a:pos x="123" y="113"/>
                </a:cxn>
                <a:cxn ang="0">
                  <a:pos x="132" y="115"/>
                </a:cxn>
                <a:cxn ang="0">
                  <a:pos x="139" y="118"/>
                </a:cxn>
                <a:cxn ang="0">
                  <a:pos x="145" y="122"/>
                </a:cxn>
                <a:cxn ang="0">
                  <a:pos x="148" y="125"/>
                </a:cxn>
                <a:cxn ang="0">
                  <a:pos x="149" y="138"/>
                </a:cxn>
                <a:cxn ang="0">
                  <a:pos x="148" y="160"/>
                </a:cxn>
                <a:cxn ang="0">
                  <a:pos x="146" y="179"/>
                </a:cxn>
                <a:cxn ang="0">
                  <a:pos x="145" y="187"/>
                </a:cxn>
                <a:cxn ang="0">
                  <a:pos x="146" y="194"/>
                </a:cxn>
                <a:cxn ang="0">
                  <a:pos x="148" y="210"/>
                </a:cxn>
                <a:cxn ang="0">
                  <a:pos x="153" y="228"/>
                </a:cxn>
                <a:cxn ang="0">
                  <a:pos x="160" y="238"/>
                </a:cxn>
                <a:cxn ang="0">
                  <a:pos x="169" y="242"/>
                </a:cxn>
                <a:cxn ang="0">
                  <a:pos x="178" y="243"/>
                </a:cxn>
                <a:cxn ang="0">
                  <a:pos x="185" y="244"/>
                </a:cxn>
                <a:cxn ang="0">
                  <a:pos x="187" y="244"/>
                </a:cxn>
                <a:cxn ang="0">
                  <a:pos x="210" y="187"/>
                </a:cxn>
                <a:cxn ang="0">
                  <a:pos x="250" y="182"/>
                </a:cxn>
                <a:cxn ang="0">
                  <a:pos x="246" y="101"/>
                </a:cxn>
                <a:cxn ang="0">
                  <a:pos x="252" y="39"/>
                </a:cxn>
                <a:cxn ang="0">
                  <a:pos x="201" y="0"/>
                </a:cxn>
                <a:cxn ang="0">
                  <a:pos x="197" y="0"/>
                </a:cxn>
                <a:cxn ang="0">
                  <a:pos x="185" y="0"/>
                </a:cxn>
                <a:cxn ang="0">
                  <a:pos x="168" y="1"/>
                </a:cxn>
                <a:cxn ang="0">
                  <a:pos x="148" y="1"/>
                </a:cxn>
                <a:cxn ang="0">
                  <a:pos x="129" y="2"/>
                </a:cxn>
                <a:cxn ang="0">
                  <a:pos x="110" y="3"/>
                </a:cxn>
                <a:cxn ang="0">
                  <a:pos x="96" y="3"/>
                </a:cxn>
                <a:cxn ang="0">
                  <a:pos x="88" y="3"/>
                </a:cxn>
                <a:cxn ang="0">
                  <a:pos x="83" y="5"/>
                </a:cxn>
                <a:cxn ang="0">
                  <a:pos x="71" y="11"/>
                </a:cxn>
                <a:cxn ang="0">
                  <a:pos x="57" y="19"/>
                </a:cxn>
                <a:cxn ang="0">
                  <a:pos x="41" y="28"/>
                </a:cxn>
                <a:cxn ang="0">
                  <a:pos x="26" y="38"/>
                </a:cxn>
                <a:cxn ang="0">
                  <a:pos x="12" y="46"/>
                </a:cxn>
                <a:cxn ang="0">
                  <a:pos x="3" y="52"/>
                </a:cxn>
                <a:cxn ang="0">
                  <a:pos x="0" y="54"/>
                </a:cxn>
                <a:cxn ang="0">
                  <a:pos x="0" y="105"/>
                </a:cxn>
              </a:cxnLst>
              <a:rect l="0" t="0" r="r" b="b"/>
              <a:pathLst>
                <a:path w="252" h="244">
                  <a:moveTo>
                    <a:pt x="0" y="105"/>
                  </a:moveTo>
                  <a:lnTo>
                    <a:pt x="101" y="107"/>
                  </a:lnTo>
                  <a:lnTo>
                    <a:pt x="103" y="107"/>
                  </a:lnTo>
                  <a:lnTo>
                    <a:pt x="108" y="108"/>
                  </a:lnTo>
                  <a:lnTo>
                    <a:pt x="115" y="110"/>
                  </a:lnTo>
                  <a:lnTo>
                    <a:pt x="123" y="113"/>
                  </a:lnTo>
                  <a:lnTo>
                    <a:pt x="132" y="115"/>
                  </a:lnTo>
                  <a:lnTo>
                    <a:pt x="139" y="118"/>
                  </a:lnTo>
                  <a:lnTo>
                    <a:pt x="145" y="122"/>
                  </a:lnTo>
                  <a:lnTo>
                    <a:pt x="148" y="125"/>
                  </a:lnTo>
                  <a:lnTo>
                    <a:pt x="149" y="138"/>
                  </a:lnTo>
                  <a:lnTo>
                    <a:pt x="148" y="160"/>
                  </a:lnTo>
                  <a:lnTo>
                    <a:pt x="146" y="179"/>
                  </a:lnTo>
                  <a:lnTo>
                    <a:pt x="145" y="187"/>
                  </a:lnTo>
                  <a:lnTo>
                    <a:pt x="146" y="194"/>
                  </a:lnTo>
                  <a:lnTo>
                    <a:pt x="148" y="210"/>
                  </a:lnTo>
                  <a:lnTo>
                    <a:pt x="153" y="228"/>
                  </a:lnTo>
                  <a:lnTo>
                    <a:pt x="160" y="238"/>
                  </a:lnTo>
                  <a:lnTo>
                    <a:pt x="169" y="242"/>
                  </a:lnTo>
                  <a:lnTo>
                    <a:pt x="178" y="243"/>
                  </a:lnTo>
                  <a:lnTo>
                    <a:pt x="185" y="244"/>
                  </a:lnTo>
                  <a:lnTo>
                    <a:pt x="187" y="244"/>
                  </a:lnTo>
                  <a:lnTo>
                    <a:pt x="210" y="187"/>
                  </a:lnTo>
                  <a:lnTo>
                    <a:pt x="250" y="182"/>
                  </a:lnTo>
                  <a:lnTo>
                    <a:pt x="246" y="101"/>
                  </a:lnTo>
                  <a:lnTo>
                    <a:pt x="252" y="39"/>
                  </a:lnTo>
                  <a:lnTo>
                    <a:pt x="201" y="0"/>
                  </a:lnTo>
                  <a:lnTo>
                    <a:pt x="197" y="0"/>
                  </a:lnTo>
                  <a:lnTo>
                    <a:pt x="185" y="0"/>
                  </a:lnTo>
                  <a:lnTo>
                    <a:pt x="168" y="1"/>
                  </a:lnTo>
                  <a:lnTo>
                    <a:pt x="148" y="1"/>
                  </a:lnTo>
                  <a:lnTo>
                    <a:pt x="129" y="2"/>
                  </a:lnTo>
                  <a:lnTo>
                    <a:pt x="110" y="3"/>
                  </a:lnTo>
                  <a:lnTo>
                    <a:pt x="96" y="3"/>
                  </a:lnTo>
                  <a:lnTo>
                    <a:pt x="88" y="3"/>
                  </a:lnTo>
                  <a:lnTo>
                    <a:pt x="83" y="5"/>
                  </a:lnTo>
                  <a:lnTo>
                    <a:pt x="71" y="11"/>
                  </a:lnTo>
                  <a:lnTo>
                    <a:pt x="57" y="19"/>
                  </a:lnTo>
                  <a:lnTo>
                    <a:pt x="41" y="28"/>
                  </a:lnTo>
                  <a:lnTo>
                    <a:pt x="26" y="38"/>
                  </a:lnTo>
                  <a:lnTo>
                    <a:pt x="12" y="46"/>
                  </a:lnTo>
                  <a:lnTo>
                    <a:pt x="3" y="52"/>
                  </a:lnTo>
                  <a:lnTo>
                    <a:pt x="0" y="54"/>
                  </a:lnTo>
                  <a:lnTo>
                    <a:pt x="0" y="105"/>
                  </a:lnTo>
                  <a:close/>
                </a:path>
              </a:pathLst>
            </a:custGeom>
            <a:solidFill>
              <a:srgbClr val="FFC6F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9" name="Freeform 35"/>
            <p:cNvSpPr>
              <a:spLocks/>
            </p:cNvSpPr>
            <p:nvPr/>
          </p:nvSpPr>
          <p:spPr bwMode="auto">
            <a:xfrm>
              <a:off x="7129463" y="4983163"/>
              <a:ext cx="333375" cy="198438"/>
            </a:xfrm>
            <a:custGeom>
              <a:avLst/>
              <a:gdLst/>
              <a:ahLst/>
              <a:cxnLst>
                <a:cxn ang="0">
                  <a:pos x="12" y="233"/>
                </a:cxn>
                <a:cxn ang="0">
                  <a:pos x="32" y="237"/>
                </a:cxn>
                <a:cxn ang="0">
                  <a:pos x="61" y="243"/>
                </a:cxn>
                <a:cxn ang="0">
                  <a:pos x="85" y="248"/>
                </a:cxn>
                <a:cxn ang="0">
                  <a:pos x="100" y="246"/>
                </a:cxn>
                <a:cxn ang="0">
                  <a:pos x="127" y="230"/>
                </a:cxn>
                <a:cxn ang="0">
                  <a:pos x="156" y="211"/>
                </a:cxn>
                <a:cxn ang="0">
                  <a:pos x="178" y="195"/>
                </a:cxn>
                <a:cxn ang="0">
                  <a:pos x="183" y="191"/>
                </a:cxn>
                <a:cxn ang="0">
                  <a:pos x="188" y="184"/>
                </a:cxn>
                <a:cxn ang="0">
                  <a:pos x="198" y="174"/>
                </a:cxn>
                <a:cxn ang="0">
                  <a:pos x="212" y="167"/>
                </a:cxn>
                <a:cxn ang="0">
                  <a:pos x="230" y="166"/>
                </a:cxn>
                <a:cxn ang="0">
                  <a:pos x="254" y="165"/>
                </a:cxn>
                <a:cxn ang="0">
                  <a:pos x="280" y="162"/>
                </a:cxn>
                <a:cxn ang="0">
                  <a:pos x="298" y="162"/>
                </a:cxn>
                <a:cxn ang="0">
                  <a:pos x="307" y="165"/>
                </a:cxn>
                <a:cxn ang="0">
                  <a:pos x="324" y="174"/>
                </a:cxn>
                <a:cxn ang="0">
                  <a:pos x="342" y="184"/>
                </a:cxn>
                <a:cxn ang="0">
                  <a:pos x="358" y="191"/>
                </a:cxn>
                <a:cxn ang="0">
                  <a:pos x="368" y="188"/>
                </a:cxn>
                <a:cxn ang="0">
                  <a:pos x="377" y="170"/>
                </a:cxn>
                <a:cxn ang="0">
                  <a:pos x="413" y="154"/>
                </a:cxn>
                <a:cxn ang="0">
                  <a:pos x="419" y="109"/>
                </a:cxn>
                <a:cxn ang="0">
                  <a:pos x="387" y="44"/>
                </a:cxn>
                <a:cxn ang="0">
                  <a:pos x="274" y="0"/>
                </a:cxn>
                <a:cxn ang="0">
                  <a:pos x="146" y="50"/>
                </a:cxn>
                <a:cxn ang="0">
                  <a:pos x="18" y="106"/>
                </a:cxn>
                <a:cxn ang="0">
                  <a:pos x="9" y="138"/>
                </a:cxn>
                <a:cxn ang="0">
                  <a:pos x="0" y="181"/>
                </a:cxn>
                <a:cxn ang="0">
                  <a:pos x="4" y="211"/>
                </a:cxn>
                <a:cxn ang="0">
                  <a:pos x="9" y="232"/>
                </a:cxn>
              </a:cxnLst>
              <a:rect l="0" t="0" r="r" b="b"/>
              <a:pathLst>
                <a:path w="419" h="249">
                  <a:moveTo>
                    <a:pt x="9" y="232"/>
                  </a:moveTo>
                  <a:lnTo>
                    <a:pt x="12" y="233"/>
                  </a:lnTo>
                  <a:lnTo>
                    <a:pt x="21" y="234"/>
                  </a:lnTo>
                  <a:lnTo>
                    <a:pt x="32" y="237"/>
                  </a:lnTo>
                  <a:lnTo>
                    <a:pt x="46" y="240"/>
                  </a:lnTo>
                  <a:lnTo>
                    <a:pt x="61" y="243"/>
                  </a:lnTo>
                  <a:lnTo>
                    <a:pt x="75" y="246"/>
                  </a:lnTo>
                  <a:lnTo>
                    <a:pt x="85" y="248"/>
                  </a:lnTo>
                  <a:lnTo>
                    <a:pt x="92" y="249"/>
                  </a:lnTo>
                  <a:lnTo>
                    <a:pt x="100" y="246"/>
                  </a:lnTo>
                  <a:lnTo>
                    <a:pt x="112" y="240"/>
                  </a:lnTo>
                  <a:lnTo>
                    <a:pt x="127" y="230"/>
                  </a:lnTo>
                  <a:lnTo>
                    <a:pt x="141" y="220"/>
                  </a:lnTo>
                  <a:lnTo>
                    <a:pt x="156" y="211"/>
                  </a:lnTo>
                  <a:lnTo>
                    <a:pt x="169" y="202"/>
                  </a:lnTo>
                  <a:lnTo>
                    <a:pt x="178" y="195"/>
                  </a:lnTo>
                  <a:lnTo>
                    <a:pt x="182" y="192"/>
                  </a:lnTo>
                  <a:lnTo>
                    <a:pt x="183" y="191"/>
                  </a:lnTo>
                  <a:lnTo>
                    <a:pt x="184" y="188"/>
                  </a:lnTo>
                  <a:lnTo>
                    <a:pt x="188" y="184"/>
                  </a:lnTo>
                  <a:lnTo>
                    <a:pt x="192" y="179"/>
                  </a:lnTo>
                  <a:lnTo>
                    <a:pt x="198" y="174"/>
                  </a:lnTo>
                  <a:lnTo>
                    <a:pt x="204" y="170"/>
                  </a:lnTo>
                  <a:lnTo>
                    <a:pt x="212" y="167"/>
                  </a:lnTo>
                  <a:lnTo>
                    <a:pt x="220" y="166"/>
                  </a:lnTo>
                  <a:lnTo>
                    <a:pt x="230" y="166"/>
                  </a:lnTo>
                  <a:lnTo>
                    <a:pt x="242" y="165"/>
                  </a:lnTo>
                  <a:lnTo>
                    <a:pt x="254" y="165"/>
                  </a:lnTo>
                  <a:lnTo>
                    <a:pt x="267" y="164"/>
                  </a:lnTo>
                  <a:lnTo>
                    <a:pt x="280" y="162"/>
                  </a:lnTo>
                  <a:lnTo>
                    <a:pt x="290" y="162"/>
                  </a:lnTo>
                  <a:lnTo>
                    <a:pt x="298" y="162"/>
                  </a:lnTo>
                  <a:lnTo>
                    <a:pt x="303" y="162"/>
                  </a:lnTo>
                  <a:lnTo>
                    <a:pt x="307" y="165"/>
                  </a:lnTo>
                  <a:lnTo>
                    <a:pt x="314" y="168"/>
                  </a:lnTo>
                  <a:lnTo>
                    <a:pt x="324" y="174"/>
                  </a:lnTo>
                  <a:lnTo>
                    <a:pt x="333" y="179"/>
                  </a:lnTo>
                  <a:lnTo>
                    <a:pt x="342" y="184"/>
                  </a:lnTo>
                  <a:lnTo>
                    <a:pt x="351" y="188"/>
                  </a:lnTo>
                  <a:lnTo>
                    <a:pt x="358" y="191"/>
                  </a:lnTo>
                  <a:lnTo>
                    <a:pt x="363" y="192"/>
                  </a:lnTo>
                  <a:lnTo>
                    <a:pt x="368" y="188"/>
                  </a:lnTo>
                  <a:lnTo>
                    <a:pt x="374" y="179"/>
                  </a:lnTo>
                  <a:lnTo>
                    <a:pt x="377" y="170"/>
                  </a:lnTo>
                  <a:lnTo>
                    <a:pt x="378" y="166"/>
                  </a:lnTo>
                  <a:lnTo>
                    <a:pt x="413" y="154"/>
                  </a:lnTo>
                  <a:lnTo>
                    <a:pt x="419" y="136"/>
                  </a:lnTo>
                  <a:lnTo>
                    <a:pt x="419" y="109"/>
                  </a:lnTo>
                  <a:lnTo>
                    <a:pt x="393" y="70"/>
                  </a:lnTo>
                  <a:lnTo>
                    <a:pt x="387" y="44"/>
                  </a:lnTo>
                  <a:lnTo>
                    <a:pt x="380" y="21"/>
                  </a:lnTo>
                  <a:lnTo>
                    <a:pt x="274" y="0"/>
                  </a:lnTo>
                  <a:lnTo>
                    <a:pt x="211" y="6"/>
                  </a:lnTo>
                  <a:lnTo>
                    <a:pt x="146" y="50"/>
                  </a:lnTo>
                  <a:lnTo>
                    <a:pt x="75" y="79"/>
                  </a:lnTo>
                  <a:lnTo>
                    <a:pt x="18" y="106"/>
                  </a:lnTo>
                  <a:lnTo>
                    <a:pt x="16" y="116"/>
                  </a:lnTo>
                  <a:lnTo>
                    <a:pt x="9" y="138"/>
                  </a:lnTo>
                  <a:lnTo>
                    <a:pt x="3" y="164"/>
                  </a:lnTo>
                  <a:lnTo>
                    <a:pt x="0" y="181"/>
                  </a:lnTo>
                  <a:lnTo>
                    <a:pt x="1" y="193"/>
                  </a:lnTo>
                  <a:lnTo>
                    <a:pt x="4" y="211"/>
                  </a:lnTo>
                  <a:lnTo>
                    <a:pt x="8" y="226"/>
                  </a:lnTo>
                  <a:lnTo>
                    <a:pt x="9" y="232"/>
                  </a:lnTo>
                  <a:close/>
                </a:path>
              </a:pathLst>
            </a:custGeom>
            <a:solidFill>
              <a:srgbClr val="E2BFB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0" name="Freeform 36"/>
            <p:cNvSpPr>
              <a:spLocks/>
            </p:cNvSpPr>
            <p:nvPr/>
          </p:nvSpPr>
          <p:spPr bwMode="auto">
            <a:xfrm>
              <a:off x="6700838" y="5483225"/>
              <a:ext cx="136525" cy="134938"/>
            </a:xfrm>
            <a:custGeom>
              <a:avLst/>
              <a:gdLst/>
              <a:ahLst/>
              <a:cxnLst>
                <a:cxn ang="0">
                  <a:pos x="10" y="66"/>
                </a:cxn>
                <a:cxn ang="0">
                  <a:pos x="6" y="166"/>
                </a:cxn>
                <a:cxn ang="0">
                  <a:pos x="51" y="169"/>
                </a:cxn>
                <a:cxn ang="0">
                  <a:pos x="51" y="81"/>
                </a:cxn>
                <a:cxn ang="0">
                  <a:pos x="60" y="39"/>
                </a:cxn>
                <a:cxn ang="0">
                  <a:pos x="173" y="9"/>
                </a:cxn>
                <a:cxn ang="0">
                  <a:pos x="108" y="0"/>
                </a:cxn>
                <a:cxn ang="0">
                  <a:pos x="34" y="9"/>
                </a:cxn>
                <a:cxn ang="0">
                  <a:pos x="0" y="30"/>
                </a:cxn>
                <a:cxn ang="0">
                  <a:pos x="10" y="66"/>
                </a:cxn>
              </a:cxnLst>
              <a:rect l="0" t="0" r="r" b="b"/>
              <a:pathLst>
                <a:path w="173" h="169">
                  <a:moveTo>
                    <a:pt x="10" y="66"/>
                  </a:moveTo>
                  <a:lnTo>
                    <a:pt x="6" y="166"/>
                  </a:lnTo>
                  <a:lnTo>
                    <a:pt x="51" y="169"/>
                  </a:lnTo>
                  <a:lnTo>
                    <a:pt x="51" y="81"/>
                  </a:lnTo>
                  <a:lnTo>
                    <a:pt x="60" y="39"/>
                  </a:lnTo>
                  <a:lnTo>
                    <a:pt x="173" y="9"/>
                  </a:lnTo>
                  <a:lnTo>
                    <a:pt x="108" y="0"/>
                  </a:lnTo>
                  <a:lnTo>
                    <a:pt x="34" y="9"/>
                  </a:lnTo>
                  <a:lnTo>
                    <a:pt x="0" y="30"/>
                  </a:lnTo>
                  <a:lnTo>
                    <a:pt x="10" y="6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1" name="Freeform 37"/>
            <p:cNvSpPr>
              <a:spLocks/>
            </p:cNvSpPr>
            <p:nvPr/>
          </p:nvSpPr>
          <p:spPr bwMode="auto">
            <a:xfrm>
              <a:off x="6646863" y="5614988"/>
              <a:ext cx="192088" cy="104775"/>
            </a:xfrm>
            <a:custGeom>
              <a:avLst/>
              <a:gdLst/>
              <a:ahLst/>
              <a:cxnLst>
                <a:cxn ang="0">
                  <a:pos x="207" y="0"/>
                </a:cxn>
                <a:cxn ang="0">
                  <a:pos x="137" y="45"/>
                </a:cxn>
                <a:cxn ang="0">
                  <a:pos x="0" y="101"/>
                </a:cxn>
                <a:cxn ang="0">
                  <a:pos x="24" y="131"/>
                </a:cxn>
                <a:cxn ang="0">
                  <a:pos x="97" y="92"/>
                </a:cxn>
                <a:cxn ang="0">
                  <a:pos x="169" y="56"/>
                </a:cxn>
                <a:cxn ang="0">
                  <a:pos x="243" y="18"/>
                </a:cxn>
                <a:cxn ang="0">
                  <a:pos x="207" y="0"/>
                </a:cxn>
              </a:cxnLst>
              <a:rect l="0" t="0" r="r" b="b"/>
              <a:pathLst>
                <a:path w="243" h="131">
                  <a:moveTo>
                    <a:pt x="207" y="0"/>
                  </a:moveTo>
                  <a:lnTo>
                    <a:pt x="137" y="45"/>
                  </a:lnTo>
                  <a:lnTo>
                    <a:pt x="0" y="101"/>
                  </a:lnTo>
                  <a:lnTo>
                    <a:pt x="24" y="131"/>
                  </a:lnTo>
                  <a:lnTo>
                    <a:pt x="97" y="92"/>
                  </a:lnTo>
                  <a:lnTo>
                    <a:pt x="169" y="56"/>
                  </a:lnTo>
                  <a:lnTo>
                    <a:pt x="243" y="18"/>
                  </a:lnTo>
                  <a:lnTo>
                    <a:pt x="207"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2" name="Freeform 38"/>
            <p:cNvSpPr>
              <a:spLocks/>
            </p:cNvSpPr>
            <p:nvPr/>
          </p:nvSpPr>
          <p:spPr bwMode="auto">
            <a:xfrm>
              <a:off x="7188200" y="5165725"/>
              <a:ext cx="115888" cy="430213"/>
            </a:xfrm>
            <a:custGeom>
              <a:avLst/>
              <a:gdLst/>
              <a:ahLst/>
              <a:cxnLst>
                <a:cxn ang="0">
                  <a:pos x="109" y="4"/>
                </a:cxn>
                <a:cxn ang="0">
                  <a:pos x="106" y="15"/>
                </a:cxn>
                <a:cxn ang="0">
                  <a:pos x="98" y="46"/>
                </a:cxn>
                <a:cxn ang="0">
                  <a:pos x="85" y="90"/>
                </a:cxn>
                <a:cxn ang="0">
                  <a:pos x="71" y="141"/>
                </a:cxn>
                <a:cxn ang="0">
                  <a:pos x="57" y="192"/>
                </a:cxn>
                <a:cxn ang="0">
                  <a:pos x="45" y="237"/>
                </a:cxn>
                <a:cxn ang="0">
                  <a:pos x="34" y="271"/>
                </a:cxn>
                <a:cxn ang="0">
                  <a:pos x="30" y="286"/>
                </a:cxn>
                <a:cxn ang="0">
                  <a:pos x="23" y="302"/>
                </a:cxn>
                <a:cxn ang="0">
                  <a:pos x="12" y="328"/>
                </a:cxn>
                <a:cxn ang="0">
                  <a:pos x="3" y="354"/>
                </a:cxn>
                <a:cxn ang="0">
                  <a:pos x="0" y="365"/>
                </a:cxn>
                <a:cxn ang="0">
                  <a:pos x="0" y="378"/>
                </a:cxn>
                <a:cxn ang="0">
                  <a:pos x="0" y="407"/>
                </a:cxn>
                <a:cxn ang="0">
                  <a:pos x="1" y="437"/>
                </a:cxn>
                <a:cxn ang="0">
                  <a:pos x="2" y="454"/>
                </a:cxn>
                <a:cxn ang="0">
                  <a:pos x="8" y="469"/>
                </a:cxn>
                <a:cxn ang="0">
                  <a:pos x="18" y="493"/>
                </a:cxn>
                <a:cxn ang="0">
                  <a:pos x="27" y="515"/>
                </a:cxn>
                <a:cxn ang="0">
                  <a:pos x="32" y="525"/>
                </a:cxn>
                <a:cxn ang="0">
                  <a:pos x="56" y="544"/>
                </a:cxn>
                <a:cxn ang="0">
                  <a:pos x="41" y="440"/>
                </a:cxn>
                <a:cxn ang="0">
                  <a:pos x="68" y="267"/>
                </a:cxn>
                <a:cxn ang="0">
                  <a:pos x="145" y="0"/>
                </a:cxn>
                <a:cxn ang="0">
                  <a:pos x="109" y="4"/>
                </a:cxn>
              </a:cxnLst>
              <a:rect l="0" t="0" r="r" b="b"/>
              <a:pathLst>
                <a:path w="145" h="544">
                  <a:moveTo>
                    <a:pt x="109" y="4"/>
                  </a:moveTo>
                  <a:lnTo>
                    <a:pt x="106" y="15"/>
                  </a:lnTo>
                  <a:lnTo>
                    <a:pt x="98" y="46"/>
                  </a:lnTo>
                  <a:lnTo>
                    <a:pt x="85" y="90"/>
                  </a:lnTo>
                  <a:lnTo>
                    <a:pt x="71" y="141"/>
                  </a:lnTo>
                  <a:lnTo>
                    <a:pt x="57" y="192"/>
                  </a:lnTo>
                  <a:lnTo>
                    <a:pt x="45" y="237"/>
                  </a:lnTo>
                  <a:lnTo>
                    <a:pt x="34" y="271"/>
                  </a:lnTo>
                  <a:lnTo>
                    <a:pt x="30" y="286"/>
                  </a:lnTo>
                  <a:lnTo>
                    <a:pt x="23" y="302"/>
                  </a:lnTo>
                  <a:lnTo>
                    <a:pt x="12" y="328"/>
                  </a:lnTo>
                  <a:lnTo>
                    <a:pt x="3" y="354"/>
                  </a:lnTo>
                  <a:lnTo>
                    <a:pt x="0" y="365"/>
                  </a:lnTo>
                  <a:lnTo>
                    <a:pt x="0" y="378"/>
                  </a:lnTo>
                  <a:lnTo>
                    <a:pt x="0" y="407"/>
                  </a:lnTo>
                  <a:lnTo>
                    <a:pt x="1" y="437"/>
                  </a:lnTo>
                  <a:lnTo>
                    <a:pt x="2" y="454"/>
                  </a:lnTo>
                  <a:lnTo>
                    <a:pt x="8" y="469"/>
                  </a:lnTo>
                  <a:lnTo>
                    <a:pt x="18" y="493"/>
                  </a:lnTo>
                  <a:lnTo>
                    <a:pt x="27" y="515"/>
                  </a:lnTo>
                  <a:lnTo>
                    <a:pt x="32" y="525"/>
                  </a:lnTo>
                  <a:lnTo>
                    <a:pt x="56" y="544"/>
                  </a:lnTo>
                  <a:lnTo>
                    <a:pt x="41" y="440"/>
                  </a:lnTo>
                  <a:lnTo>
                    <a:pt x="68" y="267"/>
                  </a:lnTo>
                  <a:lnTo>
                    <a:pt x="145" y="0"/>
                  </a:lnTo>
                  <a:lnTo>
                    <a:pt x="109"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3" name="Freeform 39"/>
            <p:cNvSpPr>
              <a:spLocks/>
            </p:cNvSpPr>
            <p:nvPr/>
          </p:nvSpPr>
          <p:spPr bwMode="auto">
            <a:xfrm>
              <a:off x="7462838" y="5408613"/>
              <a:ext cx="550863" cy="274638"/>
            </a:xfrm>
            <a:custGeom>
              <a:avLst/>
              <a:gdLst/>
              <a:ahLst/>
              <a:cxnLst>
                <a:cxn ang="0">
                  <a:pos x="179" y="116"/>
                </a:cxn>
                <a:cxn ang="0">
                  <a:pos x="140" y="127"/>
                </a:cxn>
                <a:cxn ang="0">
                  <a:pos x="85" y="144"/>
                </a:cxn>
                <a:cxn ang="0">
                  <a:pos x="44" y="161"/>
                </a:cxn>
                <a:cxn ang="0">
                  <a:pos x="32" y="172"/>
                </a:cxn>
                <a:cxn ang="0">
                  <a:pos x="22" y="190"/>
                </a:cxn>
                <a:cxn ang="0">
                  <a:pos x="9" y="212"/>
                </a:cxn>
                <a:cxn ang="0">
                  <a:pos x="1" y="230"/>
                </a:cxn>
                <a:cxn ang="0">
                  <a:pos x="1" y="243"/>
                </a:cxn>
                <a:cxn ang="0">
                  <a:pos x="6" y="272"/>
                </a:cxn>
                <a:cxn ang="0">
                  <a:pos x="12" y="294"/>
                </a:cxn>
                <a:cxn ang="0">
                  <a:pos x="19" y="305"/>
                </a:cxn>
                <a:cxn ang="0">
                  <a:pos x="31" y="318"/>
                </a:cxn>
                <a:cxn ang="0">
                  <a:pos x="43" y="321"/>
                </a:cxn>
                <a:cxn ang="0">
                  <a:pos x="51" y="336"/>
                </a:cxn>
                <a:cxn ang="0">
                  <a:pos x="42" y="300"/>
                </a:cxn>
                <a:cxn ang="0">
                  <a:pos x="44" y="258"/>
                </a:cxn>
                <a:cxn ang="0">
                  <a:pos x="53" y="214"/>
                </a:cxn>
                <a:cxn ang="0">
                  <a:pos x="67" y="203"/>
                </a:cxn>
                <a:cxn ang="0">
                  <a:pos x="90" y="186"/>
                </a:cxn>
                <a:cxn ang="0">
                  <a:pos x="110" y="170"/>
                </a:cxn>
                <a:cxn ang="0">
                  <a:pos x="119" y="163"/>
                </a:cxn>
                <a:cxn ang="0">
                  <a:pos x="222" y="142"/>
                </a:cxn>
                <a:cxn ang="0">
                  <a:pos x="235" y="139"/>
                </a:cxn>
                <a:cxn ang="0">
                  <a:pos x="259" y="132"/>
                </a:cxn>
                <a:cxn ang="0">
                  <a:pos x="292" y="124"/>
                </a:cxn>
                <a:cxn ang="0">
                  <a:pos x="330" y="113"/>
                </a:cxn>
                <a:cxn ang="0">
                  <a:pos x="370" y="104"/>
                </a:cxn>
                <a:cxn ang="0">
                  <a:pos x="411" y="94"/>
                </a:cxn>
                <a:cxn ang="0">
                  <a:pos x="451" y="85"/>
                </a:cxn>
                <a:cxn ang="0">
                  <a:pos x="489" y="75"/>
                </a:cxn>
                <a:cxn ang="0">
                  <a:pos x="525" y="66"/>
                </a:cxn>
                <a:cxn ang="0">
                  <a:pos x="559" y="58"/>
                </a:cxn>
                <a:cxn ang="0">
                  <a:pos x="589" y="51"/>
                </a:cxn>
                <a:cxn ang="0">
                  <a:pos x="614" y="44"/>
                </a:cxn>
                <a:cxn ang="0">
                  <a:pos x="635" y="38"/>
                </a:cxn>
                <a:cxn ang="0">
                  <a:pos x="649" y="35"/>
                </a:cxn>
                <a:cxn ang="0">
                  <a:pos x="656" y="33"/>
                </a:cxn>
                <a:cxn ang="0">
                  <a:pos x="695" y="0"/>
                </a:cxn>
                <a:cxn ang="0">
                  <a:pos x="602" y="7"/>
                </a:cxn>
                <a:cxn ang="0">
                  <a:pos x="573" y="13"/>
                </a:cxn>
                <a:cxn ang="0">
                  <a:pos x="534" y="21"/>
                </a:cxn>
                <a:cxn ang="0">
                  <a:pos x="499" y="28"/>
                </a:cxn>
                <a:cxn ang="0">
                  <a:pos x="485" y="30"/>
                </a:cxn>
                <a:cxn ang="0">
                  <a:pos x="466" y="36"/>
                </a:cxn>
                <a:cxn ang="0">
                  <a:pos x="434" y="44"/>
                </a:cxn>
                <a:cxn ang="0">
                  <a:pos x="399" y="55"/>
                </a:cxn>
                <a:cxn ang="0">
                  <a:pos x="362" y="66"/>
                </a:cxn>
                <a:cxn ang="0">
                  <a:pos x="327" y="76"/>
                </a:cxn>
                <a:cxn ang="0">
                  <a:pos x="300" y="83"/>
                </a:cxn>
                <a:cxn ang="0">
                  <a:pos x="285" y="88"/>
                </a:cxn>
                <a:cxn ang="0">
                  <a:pos x="184" y="113"/>
                </a:cxn>
              </a:cxnLst>
              <a:rect l="0" t="0" r="r" b="b"/>
              <a:pathLst>
                <a:path w="695" h="347">
                  <a:moveTo>
                    <a:pt x="184" y="113"/>
                  </a:moveTo>
                  <a:lnTo>
                    <a:pt x="179" y="116"/>
                  </a:lnTo>
                  <a:lnTo>
                    <a:pt x="163" y="120"/>
                  </a:lnTo>
                  <a:lnTo>
                    <a:pt x="140" y="127"/>
                  </a:lnTo>
                  <a:lnTo>
                    <a:pt x="112" y="135"/>
                  </a:lnTo>
                  <a:lnTo>
                    <a:pt x="85" y="144"/>
                  </a:lnTo>
                  <a:lnTo>
                    <a:pt x="61" y="154"/>
                  </a:lnTo>
                  <a:lnTo>
                    <a:pt x="44" y="161"/>
                  </a:lnTo>
                  <a:lnTo>
                    <a:pt x="36" y="166"/>
                  </a:lnTo>
                  <a:lnTo>
                    <a:pt x="32" y="172"/>
                  </a:lnTo>
                  <a:lnTo>
                    <a:pt x="28" y="180"/>
                  </a:lnTo>
                  <a:lnTo>
                    <a:pt x="22" y="190"/>
                  </a:lnTo>
                  <a:lnTo>
                    <a:pt x="16" y="202"/>
                  </a:lnTo>
                  <a:lnTo>
                    <a:pt x="9" y="212"/>
                  </a:lnTo>
                  <a:lnTo>
                    <a:pt x="5" y="222"/>
                  </a:lnTo>
                  <a:lnTo>
                    <a:pt x="1" y="230"/>
                  </a:lnTo>
                  <a:lnTo>
                    <a:pt x="0" y="234"/>
                  </a:lnTo>
                  <a:lnTo>
                    <a:pt x="1" y="243"/>
                  </a:lnTo>
                  <a:lnTo>
                    <a:pt x="4" y="257"/>
                  </a:lnTo>
                  <a:lnTo>
                    <a:pt x="6" y="272"/>
                  </a:lnTo>
                  <a:lnTo>
                    <a:pt x="9" y="285"/>
                  </a:lnTo>
                  <a:lnTo>
                    <a:pt x="12" y="294"/>
                  </a:lnTo>
                  <a:lnTo>
                    <a:pt x="14" y="300"/>
                  </a:lnTo>
                  <a:lnTo>
                    <a:pt x="19" y="305"/>
                  </a:lnTo>
                  <a:lnTo>
                    <a:pt x="24" y="311"/>
                  </a:lnTo>
                  <a:lnTo>
                    <a:pt x="31" y="318"/>
                  </a:lnTo>
                  <a:lnTo>
                    <a:pt x="38" y="321"/>
                  </a:lnTo>
                  <a:lnTo>
                    <a:pt x="43" y="321"/>
                  </a:lnTo>
                  <a:lnTo>
                    <a:pt x="45" y="321"/>
                  </a:lnTo>
                  <a:lnTo>
                    <a:pt x="51" y="336"/>
                  </a:lnTo>
                  <a:lnTo>
                    <a:pt x="72" y="347"/>
                  </a:lnTo>
                  <a:lnTo>
                    <a:pt x="42" y="300"/>
                  </a:lnTo>
                  <a:lnTo>
                    <a:pt x="43" y="287"/>
                  </a:lnTo>
                  <a:lnTo>
                    <a:pt x="44" y="258"/>
                  </a:lnTo>
                  <a:lnTo>
                    <a:pt x="47" y="230"/>
                  </a:lnTo>
                  <a:lnTo>
                    <a:pt x="53" y="214"/>
                  </a:lnTo>
                  <a:lnTo>
                    <a:pt x="59" y="210"/>
                  </a:lnTo>
                  <a:lnTo>
                    <a:pt x="67" y="203"/>
                  </a:lnTo>
                  <a:lnTo>
                    <a:pt x="78" y="195"/>
                  </a:lnTo>
                  <a:lnTo>
                    <a:pt x="90" y="186"/>
                  </a:lnTo>
                  <a:lnTo>
                    <a:pt x="100" y="178"/>
                  </a:lnTo>
                  <a:lnTo>
                    <a:pt x="110" y="170"/>
                  </a:lnTo>
                  <a:lnTo>
                    <a:pt x="116" y="165"/>
                  </a:lnTo>
                  <a:lnTo>
                    <a:pt x="119" y="163"/>
                  </a:lnTo>
                  <a:lnTo>
                    <a:pt x="220" y="142"/>
                  </a:lnTo>
                  <a:lnTo>
                    <a:pt x="222" y="142"/>
                  </a:lnTo>
                  <a:lnTo>
                    <a:pt x="227" y="140"/>
                  </a:lnTo>
                  <a:lnTo>
                    <a:pt x="235" y="139"/>
                  </a:lnTo>
                  <a:lnTo>
                    <a:pt x="247" y="135"/>
                  </a:lnTo>
                  <a:lnTo>
                    <a:pt x="259" y="132"/>
                  </a:lnTo>
                  <a:lnTo>
                    <a:pt x="274" y="128"/>
                  </a:lnTo>
                  <a:lnTo>
                    <a:pt x="292" y="124"/>
                  </a:lnTo>
                  <a:lnTo>
                    <a:pt x="310" y="119"/>
                  </a:lnTo>
                  <a:lnTo>
                    <a:pt x="330" y="113"/>
                  </a:lnTo>
                  <a:lnTo>
                    <a:pt x="350" y="109"/>
                  </a:lnTo>
                  <a:lnTo>
                    <a:pt x="370" y="104"/>
                  </a:lnTo>
                  <a:lnTo>
                    <a:pt x="392" y="98"/>
                  </a:lnTo>
                  <a:lnTo>
                    <a:pt x="411" y="94"/>
                  </a:lnTo>
                  <a:lnTo>
                    <a:pt x="432" y="88"/>
                  </a:lnTo>
                  <a:lnTo>
                    <a:pt x="451" y="85"/>
                  </a:lnTo>
                  <a:lnTo>
                    <a:pt x="469" y="80"/>
                  </a:lnTo>
                  <a:lnTo>
                    <a:pt x="489" y="75"/>
                  </a:lnTo>
                  <a:lnTo>
                    <a:pt x="507" y="71"/>
                  </a:lnTo>
                  <a:lnTo>
                    <a:pt x="525" y="66"/>
                  </a:lnTo>
                  <a:lnTo>
                    <a:pt x="543" y="63"/>
                  </a:lnTo>
                  <a:lnTo>
                    <a:pt x="559" y="58"/>
                  </a:lnTo>
                  <a:lnTo>
                    <a:pt x="575" y="55"/>
                  </a:lnTo>
                  <a:lnTo>
                    <a:pt x="589" y="51"/>
                  </a:lnTo>
                  <a:lnTo>
                    <a:pt x="603" y="48"/>
                  </a:lnTo>
                  <a:lnTo>
                    <a:pt x="614" y="44"/>
                  </a:lnTo>
                  <a:lnTo>
                    <a:pt x="625" y="41"/>
                  </a:lnTo>
                  <a:lnTo>
                    <a:pt x="635" y="38"/>
                  </a:lnTo>
                  <a:lnTo>
                    <a:pt x="642" y="36"/>
                  </a:lnTo>
                  <a:lnTo>
                    <a:pt x="649" y="35"/>
                  </a:lnTo>
                  <a:lnTo>
                    <a:pt x="653" y="34"/>
                  </a:lnTo>
                  <a:lnTo>
                    <a:pt x="656" y="33"/>
                  </a:lnTo>
                  <a:lnTo>
                    <a:pt x="657" y="33"/>
                  </a:lnTo>
                  <a:lnTo>
                    <a:pt x="695" y="0"/>
                  </a:lnTo>
                  <a:lnTo>
                    <a:pt x="606" y="6"/>
                  </a:lnTo>
                  <a:lnTo>
                    <a:pt x="602" y="7"/>
                  </a:lnTo>
                  <a:lnTo>
                    <a:pt x="590" y="10"/>
                  </a:lnTo>
                  <a:lnTo>
                    <a:pt x="573" y="13"/>
                  </a:lnTo>
                  <a:lnTo>
                    <a:pt x="553" y="17"/>
                  </a:lnTo>
                  <a:lnTo>
                    <a:pt x="534" y="21"/>
                  </a:lnTo>
                  <a:lnTo>
                    <a:pt x="514" y="25"/>
                  </a:lnTo>
                  <a:lnTo>
                    <a:pt x="499" y="28"/>
                  </a:lnTo>
                  <a:lnTo>
                    <a:pt x="490" y="29"/>
                  </a:lnTo>
                  <a:lnTo>
                    <a:pt x="485" y="30"/>
                  </a:lnTo>
                  <a:lnTo>
                    <a:pt x="477" y="33"/>
                  </a:lnTo>
                  <a:lnTo>
                    <a:pt x="466" y="36"/>
                  </a:lnTo>
                  <a:lnTo>
                    <a:pt x="451" y="40"/>
                  </a:lnTo>
                  <a:lnTo>
                    <a:pt x="434" y="44"/>
                  </a:lnTo>
                  <a:lnTo>
                    <a:pt x="417" y="50"/>
                  </a:lnTo>
                  <a:lnTo>
                    <a:pt x="399" y="55"/>
                  </a:lnTo>
                  <a:lnTo>
                    <a:pt x="380" y="60"/>
                  </a:lnTo>
                  <a:lnTo>
                    <a:pt x="362" y="66"/>
                  </a:lnTo>
                  <a:lnTo>
                    <a:pt x="345" y="71"/>
                  </a:lnTo>
                  <a:lnTo>
                    <a:pt x="327" y="76"/>
                  </a:lnTo>
                  <a:lnTo>
                    <a:pt x="312" y="80"/>
                  </a:lnTo>
                  <a:lnTo>
                    <a:pt x="300" y="83"/>
                  </a:lnTo>
                  <a:lnTo>
                    <a:pt x="290" y="87"/>
                  </a:lnTo>
                  <a:lnTo>
                    <a:pt x="285" y="88"/>
                  </a:lnTo>
                  <a:lnTo>
                    <a:pt x="282" y="89"/>
                  </a:lnTo>
                  <a:lnTo>
                    <a:pt x="184" y="11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4" name="Freeform 40"/>
            <p:cNvSpPr>
              <a:spLocks/>
            </p:cNvSpPr>
            <p:nvPr/>
          </p:nvSpPr>
          <p:spPr bwMode="auto">
            <a:xfrm>
              <a:off x="7273925" y="5614988"/>
              <a:ext cx="209550" cy="228600"/>
            </a:xfrm>
            <a:custGeom>
              <a:avLst/>
              <a:gdLst/>
              <a:ahLst/>
              <a:cxnLst>
                <a:cxn ang="0">
                  <a:pos x="243" y="0"/>
                </a:cxn>
                <a:cxn ang="0">
                  <a:pos x="237" y="4"/>
                </a:cxn>
                <a:cxn ang="0">
                  <a:pos x="221" y="16"/>
                </a:cxn>
                <a:cxn ang="0">
                  <a:pos x="198" y="32"/>
                </a:cxn>
                <a:cxn ang="0">
                  <a:pos x="171" y="50"/>
                </a:cxn>
                <a:cxn ang="0">
                  <a:pos x="144" y="70"/>
                </a:cxn>
                <a:cxn ang="0">
                  <a:pos x="118" y="88"/>
                </a:cxn>
                <a:cxn ang="0">
                  <a:pos x="99" y="102"/>
                </a:cxn>
                <a:cxn ang="0">
                  <a:pos x="89" y="110"/>
                </a:cxn>
                <a:cxn ang="0">
                  <a:pos x="80" y="122"/>
                </a:cxn>
                <a:cxn ang="0">
                  <a:pos x="68" y="143"/>
                </a:cxn>
                <a:cxn ang="0">
                  <a:pos x="54" y="171"/>
                </a:cxn>
                <a:cxn ang="0">
                  <a:pos x="39" y="204"/>
                </a:cxn>
                <a:cxn ang="0">
                  <a:pos x="24" y="236"/>
                </a:cxn>
                <a:cxn ang="0">
                  <a:pos x="11" y="262"/>
                </a:cxn>
                <a:cxn ang="0">
                  <a:pos x="3" y="282"/>
                </a:cxn>
                <a:cxn ang="0">
                  <a:pos x="0" y="289"/>
                </a:cxn>
                <a:cxn ang="0">
                  <a:pos x="71" y="289"/>
                </a:cxn>
                <a:cxn ang="0">
                  <a:pos x="72" y="283"/>
                </a:cxn>
                <a:cxn ang="0">
                  <a:pos x="78" y="267"/>
                </a:cxn>
                <a:cxn ang="0">
                  <a:pos x="85" y="243"/>
                </a:cxn>
                <a:cxn ang="0">
                  <a:pos x="93" y="215"/>
                </a:cxn>
                <a:cxn ang="0">
                  <a:pos x="104" y="186"/>
                </a:cxn>
                <a:cxn ang="0">
                  <a:pos x="115" y="159"/>
                </a:cxn>
                <a:cxn ang="0">
                  <a:pos x="125" y="137"/>
                </a:cxn>
                <a:cxn ang="0">
                  <a:pos x="136" y="122"/>
                </a:cxn>
                <a:cxn ang="0">
                  <a:pos x="150" y="110"/>
                </a:cxn>
                <a:cxn ang="0">
                  <a:pos x="167" y="95"/>
                </a:cxn>
                <a:cxn ang="0">
                  <a:pos x="189" y="80"/>
                </a:cxn>
                <a:cxn ang="0">
                  <a:pos x="211" y="64"/>
                </a:cxn>
                <a:cxn ang="0">
                  <a:pos x="230" y="50"/>
                </a:cxn>
                <a:cxn ang="0">
                  <a:pos x="248" y="39"/>
                </a:cxn>
                <a:cxn ang="0">
                  <a:pos x="259" y="31"/>
                </a:cxn>
                <a:cxn ang="0">
                  <a:pos x="264" y="27"/>
                </a:cxn>
                <a:cxn ang="0">
                  <a:pos x="243" y="0"/>
                </a:cxn>
              </a:cxnLst>
              <a:rect l="0" t="0" r="r" b="b"/>
              <a:pathLst>
                <a:path w="264" h="289">
                  <a:moveTo>
                    <a:pt x="243" y="0"/>
                  </a:moveTo>
                  <a:lnTo>
                    <a:pt x="237" y="4"/>
                  </a:lnTo>
                  <a:lnTo>
                    <a:pt x="221" y="16"/>
                  </a:lnTo>
                  <a:lnTo>
                    <a:pt x="198" y="32"/>
                  </a:lnTo>
                  <a:lnTo>
                    <a:pt x="171" y="50"/>
                  </a:lnTo>
                  <a:lnTo>
                    <a:pt x="144" y="70"/>
                  </a:lnTo>
                  <a:lnTo>
                    <a:pt x="118" y="88"/>
                  </a:lnTo>
                  <a:lnTo>
                    <a:pt x="99" y="102"/>
                  </a:lnTo>
                  <a:lnTo>
                    <a:pt x="89" y="110"/>
                  </a:lnTo>
                  <a:lnTo>
                    <a:pt x="80" y="122"/>
                  </a:lnTo>
                  <a:lnTo>
                    <a:pt x="68" y="143"/>
                  </a:lnTo>
                  <a:lnTo>
                    <a:pt x="54" y="171"/>
                  </a:lnTo>
                  <a:lnTo>
                    <a:pt x="39" y="204"/>
                  </a:lnTo>
                  <a:lnTo>
                    <a:pt x="24" y="236"/>
                  </a:lnTo>
                  <a:lnTo>
                    <a:pt x="11" y="262"/>
                  </a:lnTo>
                  <a:lnTo>
                    <a:pt x="3" y="282"/>
                  </a:lnTo>
                  <a:lnTo>
                    <a:pt x="0" y="289"/>
                  </a:lnTo>
                  <a:lnTo>
                    <a:pt x="71" y="289"/>
                  </a:lnTo>
                  <a:lnTo>
                    <a:pt x="72" y="283"/>
                  </a:lnTo>
                  <a:lnTo>
                    <a:pt x="78" y="267"/>
                  </a:lnTo>
                  <a:lnTo>
                    <a:pt x="85" y="243"/>
                  </a:lnTo>
                  <a:lnTo>
                    <a:pt x="93" y="215"/>
                  </a:lnTo>
                  <a:lnTo>
                    <a:pt x="104" y="186"/>
                  </a:lnTo>
                  <a:lnTo>
                    <a:pt x="115" y="159"/>
                  </a:lnTo>
                  <a:lnTo>
                    <a:pt x="125" y="137"/>
                  </a:lnTo>
                  <a:lnTo>
                    <a:pt x="136" y="122"/>
                  </a:lnTo>
                  <a:lnTo>
                    <a:pt x="150" y="110"/>
                  </a:lnTo>
                  <a:lnTo>
                    <a:pt x="167" y="95"/>
                  </a:lnTo>
                  <a:lnTo>
                    <a:pt x="189" y="80"/>
                  </a:lnTo>
                  <a:lnTo>
                    <a:pt x="211" y="64"/>
                  </a:lnTo>
                  <a:lnTo>
                    <a:pt x="230" y="50"/>
                  </a:lnTo>
                  <a:lnTo>
                    <a:pt x="248" y="39"/>
                  </a:lnTo>
                  <a:lnTo>
                    <a:pt x="259" y="31"/>
                  </a:lnTo>
                  <a:lnTo>
                    <a:pt x="264" y="27"/>
                  </a:lnTo>
                  <a:lnTo>
                    <a:pt x="24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 name="Freeform 41"/>
            <p:cNvSpPr>
              <a:spLocks/>
            </p:cNvSpPr>
            <p:nvPr/>
          </p:nvSpPr>
          <p:spPr bwMode="auto">
            <a:xfrm>
              <a:off x="7385050" y="4927600"/>
              <a:ext cx="298450" cy="69850"/>
            </a:xfrm>
            <a:custGeom>
              <a:avLst/>
              <a:gdLst/>
              <a:ahLst/>
              <a:cxnLst>
                <a:cxn ang="0">
                  <a:pos x="345" y="0"/>
                </a:cxn>
                <a:cxn ang="0">
                  <a:pos x="235" y="32"/>
                </a:cxn>
                <a:cxn ang="0">
                  <a:pos x="190" y="20"/>
                </a:cxn>
                <a:cxn ang="0">
                  <a:pos x="189" y="20"/>
                </a:cxn>
                <a:cxn ang="0">
                  <a:pos x="185" y="20"/>
                </a:cxn>
                <a:cxn ang="0">
                  <a:pos x="179" y="19"/>
                </a:cxn>
                <a:cxn ang="0">
                  <a:pos x="171" y="19"/>
                </a:cxn>
                <a:cxn ang="0">
                  <a:pos x="163" y="19"/>
                </a:cxn>
                <a:cxn ang="0">
                  <a:pos x="156" y="19"/>
                </a:cxn>
                <a:cxn ang="0">
                  <a:pos x="149" y="19"/>
                </a:cxn>
                <a:cxn ang="0">
                  <a:pos x="143" y="20"/>
                </a:cxn>
                <a:cxn ang="0">
                  <a:pos x="133" y="25"/>
                </a:cxn>
                <a:cxn ang="0">
                  <a:pos x="121" y="32"/>
                </a:cxn>
                <a:cxn ang="0">
                  <a:pos x="113" y="38"/>
                </a:cxn>
                <a:cxn ang="0">
                  <a:pos x="110" y="41"/>
                </a:cxn>
                <a:cxn ang="0">
                  <a:pos x="57" y="56"/>
                </a:cxn>
                <a:cxn ang="0">
                  <a:pos x="0" y="73"/>
                </a:cxn>
                <a:cxn ang="0">
                  <a:pos x="3" y="73"/>
                </a:cxn>
                <a:cxn ang="0">
                  <a:pos x="8" y="76"/>
                </a:cxn>
                <a:cxn ang="0">
                  <a:pos x="17" y="77"/>
                </a:cxn>
                <a:cxn ang="0">
                  <a:pos x="28" y="79"/>
                </a:cxn>
                <a:cxn ang="0">
                  <a:pos x="38" y="83"/>
                </a:cxn>
                <a:cxn ang="0">
                  <a:pos x="49" y="85"/>
                </a:cxn>
                <a:cxn ang="0">
                  <a:pos x="57" y="87"/>
                </a:cxn>
                <a:cxn ang="0">
                  <a:pos x="62" y="88"/>
                </a:cxn>
                <a:cxn ang="0">
                  <a:pos x="69" y="88"/>
                </a:cxn>
                <a:cxn ang="0">
                  <a:pos x="80" y="87"/>
                </a:cxn>
                <a:cxn ang="0">
                  <a:pos x="95" y="85"/>
                </a:cxn>
                <a:cxn ang="0">
                  <a:pos x="111" y="83"/>
                </a:cxn>
                <a:cxn ang="0">
                  <a:pos x="126" y="79"/>
                </a:cxn>
                <a:cxn ang="0">
                  <a:pos x="138" y="76"/>
                </a:cxn>
                <a:cxn ang="0">
                  <a:pos x="148" y="74"/>
                </a:cxn>
                <a:cxn ang="0">
                  <a:pos x="151" y="73"/>
                </a:cxn>
                <a:cxn ang="0">
                  <a:pos x="153" y="73"/>
                </a:cxn>
                <a:cxn ang="0">
                  <a:pos x="159" y="71"/>
                </a:cxn>
                <a:cxn ang="0">
                  <a:pos x="167" y="70"/>
                </a:cxn>
                <a:cxn ang="0">
                  <a:pos x="178" y="68"/>
                </a:cxn>
                <a:cxn ang="0">
                  <a:pos x="188" y="65"/>
                </a:cxn>
                <a:cxn ang="0">
                  <a:pos x="198" y="64"/>
                </a:cxn>
                <a:cxn ang="0">
                  <a:pos x="205" y="62"/>
                </a:cxn>
                <a:cxn ang="0">
                  <a:pos x="211" y="62"/>
                </a:cxn>
                <a:cxn ang="0">
                  <a:pos x="218" y="64"/>
                </a:cxn>
                <a:cxn ang="0">
                  <a:pos x="226" y="70"/>
                </a:cxn>
                <a:cxn ang="0">
                  <a:pos x="235" y="77"/>
                </a:cxn>
                <a:cxn ang="0">
                  <a:pos x="243" y="79"/>
                </a:cxn>
                <a:cxn ang="0">
                  <a:pos x="253" y="77"/>
                </a:cxn>
                <a:cxn ang="0">
                  <a:pos x="270" y="70"/>
                </a:cxn>
                <a:cxn ang="0">
                  <a:pos x="292" y="61"/>
                </a:cxn>
                <a:cxn ang="0">
                  <a:pos x="315" y="49"/>
                </a:cxn>
                <a:cxn ang="0">
                  <a:pos x="338" y="39"/>
                </a:cxn>
                <a:cxn ang="0">
                  <a:pos x="357" y="30"/>
                </a:cxn>
                <a:cxn ang="0">
                  <a:pos x="371" y="23"/>
                </a:cxn>
                <a:cxn ang="0">
                  <a:pos x="377" y="20"/>
                </a:cxn>
                <a:cxn ang="0">
                  <a:pos x="345" y="0"/>
                </a:cxn>
              </a:cxnLst>
              <a:rect l="0" t="0" r="r" b="b"/>
              <a:pathLst>
                <a:path w="377" h="88">
                  <a:moveTo>
                    <a:pt x="345" y="0"/>
                  </a:moveTo>
                  <a:lnTo>
                    <a:pt x="235" y="32"/>
                  </a:lnTo>
                  <a:lnTo>
                    <a:pt x="190" y="20"/>
                  </a:lnTo>
                  <a:lnTo>
                    <a:pt x="189" y="20"/>
                  </a:lnTo>
                  <a:lnTo>
                    <a:pt x="185" y="20"/>
                  </a:lnTo>
                  <a:lnTo>
                    <a:pt x="179" y="19"/>
                  </a:lnTo>
                  <a:lnTo>
                    <a:pt x="171" y="19"/>
                  </a:lnTo>
                  <a:lnTo>
                    <a:pt x="163" y="19"/>
                  </a:lnTo>
                  <a:lnTo>
                    <a:pt x="156" y="19"/>
                  </a:lnTo>
                  <a:lnTo>
                    <a:pt x="149" y="19"/>
                  </a:lnTo>
                  <a:lnTo>
                    <a:pt x="143" y="20"/>
                  </a:lnTo>
                  <a:lnTo>
                    <a:pt x="133" y="25"/>
                  </a:lnTo>
                  <a:lnTo>
                    <a:pt x="121" y="32"/>
                  </a:lnTo>
                  <a:lnTo>
                    <a:pt x="113" y="38"/>
                  </a:lnTo>
                  <a:lnTo>
                    <a:pt x="110" y="41"/>
                  </a:lnTo>
                  <a:lnTo>
                    <a:pt x="57" y="56"/>
                  </a:lnTo>
                  <a:lnTo>
                    <a:pt x="0" y="73"/>
                  </a:lnTo>
                  <a:lnTo>
                    <a:pt x="3" y="73"/>
                  </a:lnTo>
                  <a:lnTo>
                    <a:pt x="8" y="76"/>
                  </a:lnTo>
                  <a:lnTo>
                    <a:pt x="17" y="77"/>
                  </a:lnTo>
                  <a:lnTo>
                    <a:pt x="28" y="79"/>
                  </a:lnTo>
                  <a:lnTo>
                    <a:pt x="38" y="83"/>
                  </a:lnTo>
                  <a:lnTo>
                    <a:pt x="49" y="85"/>
                  </a:lnTo>
                  <a:lnTo>
                    <a:pt x="57" y="87"/>
                  </a:lnTo>
                  <a:lnTo>
                    <a:pt x="62" y="88"/>
                  </a:lnTo>
                  <a:lnTo>
                    <a:pt x="69" y="88"/>
                  </a:lnTo>
                  <a:lnTo>
                    <a:pt x="80" y="87"/>
                  </a:lnTo>
                  <a:lnTo>
                    <a:pt x="95" y="85"/>
                  </a:lnTo>
                  <a:lnTo>
                    <a:pt x="111" y="83"/>
                  </a:lnTo>
                  <a:lnTo>
                    <a:pt x="126" y="79"/>
                  </a:lnTo>
                  <a:lnTo>
                    <a:pt x="138" y="76"/>
                  </a:lnTo>
                  <a:lnTo>
                    <a:pt x="148" y="74"/>
                  </a:lnTo>
                  <a:lnTo>
                    <a:pt x="151" y="73"/>
                  </a:lnTo>
                  <a:lnTo>
                    <a:pt x="153" y="73"/>
                  </a:lnTo>
                  <a:lnTo>
                    <a:pt x="159" y="71"/>
                  </a:lnTo>
                  <a:lnTo>
                    <a:pt x="167" y="70"/>
                  </a:lnTo>
                  <a:lnTo>
                    <a:pt x="178" y="68"/>
                  </a:lnTo>
                  <a:lnTo>
                    <a:pt x="188" y="65"/>
                  </a:lnTo>
                  <a:lnTo>
                    <a:pt x="198" y="64"/>
                  </a:lnTo>
                  <a:lnTo>
                    <a:pt x="205" y="62"/>
                  </a:lnTo>
                  <a:lnTo>
                    <a:pt x="211" y="62"/>
                  </a:lnTo>
                  <a:lnTo>
                    <a:pt x="218" y="64"/>
                  </a:lnTo>
                  <a:lnTo>
                    <a:pt x="226" y="70"/>
                  </a:lnTo>
                  <a:lnTo>
                    <a:pt x="235" y="77"/>
                  </a:lnTo>
                  <a:lnTo>
                    <a:pt x="243" y="79"/>
                  </a:lnTo>
                  <a:lnTo>
                    <a:pt x="253" y="77"/>
                  </a:lnTo>
                  <a:lnTo>
                    <a:pt x="270" y="70"/>
                  </a:lnTo>
                  <a:lnTo>
                    <a:pt x="292" y="61"/>
                  </a:lnTo>
                  <a:lnTo>
                    <a:pt x="315" y="49"/>
                  </a:lnTo>
                  <a:lnTo>
                    <a:pt x="338" y="39"/>
                  </a:lnTo>
                  <a:lnTo>
                    <a:pt x="357" y="30"/>
                  </a:lnTo>
                  <a:lnTo>
                    <a:pt x="371" y="23"/>
                  </a:lnTo>
                  <a:lnTo>
                    <a:pt x="377" y="20"/>
                  </a:lnTo>
                  <a:lnTo>
                    <a:pt x="34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 name="Freeform 42"/>
            <p:cNvSpPr>
              <a:spLocks/>
            </p:cNvSpPr>
            <p:nvPr/>
          </p:nvSpPr>
          <p:spPr bwMode="auto">
            <a:xfrm>
              <a:off x="7629525" y="4703763"/>
              <a:ext cx="111125" cy="265113"/>
            </a:xfrm>
            <a:custGeom>
              <a:avLst/>
              <a:gdLst/>
              <a:ahLst/>
              <a:cxnLst>
                <a:cxn ang="0">
                  <a:pos x="68" y="0"/>
                </a:cxn>
                <a:cxn ang="0">
                  <a:pos x="9" y="86"/>
                </a:cxn>
                <a:cxn ang="0">
                  <a:pos x="0" y="208"/>
                </a:cxn>
                <a:cxn ang="0">
                  <a:pos x="41" y="294"/>
                </a:cxn>
                <a:cxn ang="0">
                  <a:pos x="43" y="295"/>
                </a:cxn>
                <a:cxn ang="0">
                  <a:pos x="45" y="298"/>
                </a:cxn>
                <a:cxn ang="0">
                  <a:pos x="48" y="301"/>
                </a:cxn>
                <a:cxn ang="0">
                  <a:pos x="54" y="306"/>
                </a:cxn>
                <a:cxn ang="0">
                  <a:pos x="59" y="310"/>
                </a:cxn>
                <a:cxn ang="0">
                  <a:pos x="66" y="314"/>
                </a:cxn>
                <a:cxn ang="0">
                  <a:pos x="71" y="318"/>
                </a:cxn>
                <a:cxn ang="0">
                  <a:pos x="77" y="321"/>
                </a:cxn>
                <a:cxn ang="0">
                  <a:pos x="84" y="323"/>
                </a:cxn>
                <a:cxn ang="0">
                  <a:pos x="93" y="325"/>
                </a:cxn>
                <a:cxn ang="0">
                  <a:pos x="104" y="327"/>
                </a:cxn>
                <a:cxn ang="0">
                  <a:pos x="114" y="330"/>
                </a:cxn>
                <a:cxn ang="0">
                  <a:pos x="123" y="332"/>
                </a:cxn>
                <a:cxn ang="0">
                  <a:pos x="131" y="334"/>
                </a:cxn>
                <a:cxn ang="0">
                  <a:pos x="137" y="336"/>
                </a:cxn>
                <a:cxn ang="0">
                  <a:pos x="139" y="336"/>
                </a:cxn>
                <a:cxn ang="0">
                  <a:pos x="86" y="291"/>
                </a:cxn>
                <a:cxn ang="0">
                  <a:pos x="84" y="287"/>
                </a:cxn>
                <a:cxn ang="0">
                  <a:pos x="77" y="278"/>
                </a:cxn>
                <a:cxn ang="0">
                  <a:pos x="69" y="264"/>
                </a:cxn>
                <a:cxn ang="0">
                  <a:pos x="59" y="247"/>
                </a:cxn>
                <a:cxn ang="0">
                  <a:pos x="48" y="227"/>
                </a:cxn>
                <a:cxn ang="0">
                  <a:pos x="40" y="207"/>
                </a:cxn>
                <a:cxn ang="0">
                  <a:pos x="33" y="187"/>
                </a:cxn>
                <a:cxn ang="0">
                  <a:pos x="32" y="170"/>
                </a:cxn>
                <a:cxn ang="0">
                  <a:pos x="36" y="150"/>
                </a:cxn>
                <a:cxn ang="0">
                  <a:pos x="45" y="126"/>
                </a:cxn>
                <a:cxn ang="0">
                  <a:pos x="55" y="99"/>
                </a:cxn>
                <a:cxn ang="0">
                  <a:pos x="68" y="72"/>
                </a:cxn>
                <a:cxn ang="0">
                  <a:pos x="81" y="48"/>
                </a:cxn>
                <a:cxn ang="0">
                  <a:pos x="91" y="27"/>
                </a:cxn>
                <a:cxn ang="0">
                  <a:pos x="99" y="13"/>
                </a:cxn>
                <a:cxn ang="0">
                  <a:pos x="101" y="8"/>
                </a:cxn>
                <a:cxn ang="0">
                  <a:pos x="68" y="0"/>
                </a:cxn>
              </a:cxnLst>
              <a:rect l="0" t="0" r="r" b="b"/>
              <a:pathLst>
                <a:path w="139" h="336">
                  <a:moveTo>
                    <a:pt x="68" y="0"/>
                  </a:moveTo>
                  <a:lnTo>
                    <a:pt x="9" y="86"/>
                  </a:lnTo>
                  <a:lnTo>
                    <a:pt x="0" y="208"/>
                  </a:lnTo>
                  <a:lnTo>
                    <a:pt x="41" y="294"/>
                  </a:lnTo>
                  <a:lnTo>
                    <a:pt x="43" y="295"/>
                  </a:lnTo>
                  <a:lnTo>
                    <a:pt x="45" y="298"/>
                  </a:lnTo>
                  <a:lnTo>
                    <a:pt x="48" y="301"/>
                  </a:lnTo>
                  <a:lnTo>
                    <a:pt x="54" y="306"/>
                  </a:lnTo>
                  <a:lnTo>
                    <a:pt x="59" y="310"/>
                  </a:lnTo>
                  <a:lnTo>
                    <a:pt x="66" y="314"/>
                  </a:lnTo>
                  <a:lnTo>
                    <a:pt x="71" y="318"/>
                  </a:lnTo>
                  <a:lnTo>
                    <a:pt x="77" y="321"/>
                  </a:lnTo>
                  <a:lnTo>
                    <a:pt x="84" y="323"/>
                  </a:lnTo>
                  <a:lnTo>
                    <a:pt x="93" y="325"/>
                  </a:lnTo>
                  <a:lnTo>
                    <a:pt x="104" y="327"/>
                  </a:lnTo>
                  <a:lnTo>
                    <a:pt x="114" y="330"/>
                  </a:lnTo>
                  <a:lnTo>
                    <a:pt x="123" y="332"/>
                  </a:lnTo>
                  <a:lnTo>
                    <a:pt x="131" y="334"/>
                  </a:lnTo>
                  <a:lnTo>
                    <a:pt x="137" y="336"/>
                  </a:lnTo>
                  <a:lnTo>
                    <a:pt x="139" y="336"/>
                  </a:lnTo>
                  <a:lnTo>
                    <a:pt x="86" y="291"/>
                  </a:lnTo>
                  <a:lnTo>
                    <a:pt x="84" y="287"/>
                  </a:lnTo>
                  <a:lnTo>
                    <a:pt x="77" y="278"/>
                  </a:lnTo>
                  <a:lnTo>
                    <a:pt x="69" y="264"/>
                  </a:lnTo>
                  <a:lnTo>
                    <a:pt x="59" y="247"/>
                  </a:lnTo>
                  <a:lnTo>
                    <a:pt x="48" y="227"/>
                  </a:lnTo>
                  <a:lnTo>
                    <a:pt x="40" y="207"/>
                  </a:lnTo>
                  <a:lnTo>
                    <a:pt x="33" y="187"/>
                  </a:lnTo>
                  <a:lnTo>
                    <a:pt x="32" y="170"/>
                  </a:lnTo>
                  <a:lnTo>
                    <a:pt x="36" y="150"/>
                  </a:lnTo>
                  <a:lnTo>
                    <a:pt x="45" y="126"/>
                  </a:lnTo>
                  <a:lnTo>
                    <a:pt x="55" y="99"/>
                  </a:lnTo>
                  <a:lnTo>
                    <a:pt x="68" y="72"/>
                  </a:lnTo>
                  <a:lnTo>
                    <a:pt x="81" y="48"/>
                  </a:lnTo>
                  <a:lnTo>
                    <a:pt x="91" y="27"/>
                  </a:lnTo>
                  <a:lnTo>
                    <a:pt x="99" y="13"/>
                  </a:lnTo>
                  <a:lnTo>
                    <a:pt x="101" y="8"/>
                  </a:lnTo>
                  <a:lnTo>
                    <a:pt x="6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7" name="Freeform 43"/>
            <p:cNvSpPr>
              <a:spLocks/>
            </p:cNvSpPr>
            <p:nvPr/>
          </p:nvSpPr>
          <p:spPr bwMode="auto">
            <a:xfrm>
              <a:off x="7677150" y="4608513"/>
              <a:ext cx="209550" cy="103188"/>
            </a:xfrm>
            <a:custGeom>
              <a:avLst/>
              <a:gdLst/>
              <a:ahLst/>
              <a:cxnLst>
                <a:cxn ang="0">
                  <a:pos x="151" y="0"/>
                </a:cxn>
                <a:cxn ang="0">
                  <a:pos x="53" y="11"/>
                </a:cxn>
                <a:cxn ang="0">
                  <a:pos x="0" y="58"/>
                </a:cxn>
                <a:cxn ang="0">
                  <a:pos x="2" y="130"/>
                </a:cxn>
                <a:cxn ang="0">
                  <a:pos x="23" y="94"/>
                </a:cxn>
                <a:cxn ang="0">
                  <a:pos x="24" y="92"/>
                </a:cxn>
                <a:cxn ang="0">
                  <a:pos x="29" y="87"/>
                </a:cxn>
                <a:cxn ang="0">
                  <a:pos x="34" y="80"/>
                </a:cxn>
                <a:cxn ang="0">
                  <a:pos x="41" y="72"/>
                </a:cxn>
                <a:cxn ang="0">
                  <a:pos x="49" y="63"/>
                </a:cxn>
                <a:cxn ang="0">
                  <a:pos x="57" y="55"/>
                </a:cxn>
                <a:cxn ang="0">
                  <a:pos x="64" y="48"/>
                </a:cxn>
                <a:cxn ang="0">
                  <a:pos x="70" y="44"/>
                </a:cxn>
                <a:cxn ang="0">
                  <a:pos x="78" y="41"/>
                </a:cxn>
                <a:cxn ang="0">
                  <a:pos x="91" y="38"/>
                </a:cxn>
                <a:cxn ang="0">
                  <a:pos x="106" y="37"/>
                </a:cxn>
                <a:cxn ang="0">
                  <a:pos x="123" y="34"/>
                </a:cxn>
                <a:cxn ang="0">
                  <a:pos x="139" y="33"/>
                </a:cxn>
                <a:cxn ang="0">
                  <a:pos x="154" y="33"/>
                </a:cxn>
                <a:cxn ang="0">
                  <a:pos x="167" y="32"/>
                </a:cxn>
                <a:cxn ang="0">
                  <a:pos x="175" y="32"/>
                </a:cxn>
                <a:cxn ang="0">
                  <a:pos x="183" y="32"/>
                </a:cxn>
                <a:cxn ang="0">
                  <a:pos x="196" y="32"/>
                </a:cxn>
                <a:cxn ang="0">
                  <a:pos x="210" y="33"/>
                </a:cxn>
                <a:cxn ang="0">
                  <a:pos x="225" y="33"/>
                </a:cxn>
                <a:cxn ang="0">
                  <a:pos x="240" y="34"/>
                </a:cxn>
                <a:cxn ang="0">
                  <a:pos x="252" y="35"/>
                </a:cxn>
                <a:cxn ang="0">
                  <a:pos x="260" y="35"/>
                </a:cxn>
                <a:cxn ang="0">
                  <a:pos x="264" y="35"/>
                </a:cxn>
                <a:cxn ang="0">
                  <a:pos x="151" y="0"/>
                </a:cxn>
              </a:cxnLst>
              <a:rect l="0" t="0" r="r" b="b"/>
              <a:pathLst>
                <a:path w="264" h="130">
                  <a:moveTo>
                    <a:pt x="151" y="0"/>
                  </a:moveTo>
                  <a:lnTo>
                    <a:pt x="53" y="11"/>
                  </a:lnTo>
                  <a:lnTo>
                    <a:pt x="0" y="58"/>
                  </a:lnTo>
                  <a:lnTo>
                    <a:pt x="2" y="130"/>
                  </a:lnTo>
                  <a:lnTo>
                    <a:pt x="23" y="94"/>
                  </a:lnTo>
                  <a:lnTo>
                    <a:pt x="24" y="92"/>
                  </a:lnTo>
                  <a:lnTo>
                    <a:pt x="29" y="87"/>
                  </a:lnTo>
                  <a:lnTo>
                    <a:pt x="34" y="80"/>
                  </a:lnTo>
                  <a:lnTo>
                    <a:pt x="41" y="72"/>
                  </a:lnTo>
                  <a:lnTo>
                    <a:pt x="49" y="63"/>
                  </a:lnTo>
                  <a:lnTo>
                    <a:pt x="57" y="55"/>
                  </a:lnTo>
                  <a:lnTo>
                    <a:pt x="64" y="48"/>
                  </a:lnTo>
                  <a:lnTo>
                    <a:pt x="70" y="44"/>
                  </a:lnTo>
                  <a:lnTo>
                    <a:pt x="78" y="41"/>
                  </a:lnTo>
                  <a:lnTo>
                    <a:pt x="91" y="38"/>
                  </a:lnTo>
                  <a:lnTo>
                    <a:pt x="106" y="37"/>
                  </a:lnTo>
                  <a:lnTo>
                    <a:pt x="123" y="34"/>
                  </a:lnTo>
                  <a:lnTo>
                    <a:pt x="139" y="33"/>
                  </a:lnTo>
                  <a:lnTo>
                    <a:pt x="154" y="33"/>
                  </a:lnTo>
                  <a:lnTo>
                    <a:pt x="167" y="32"/>
                  </a:lnTo>
                  <a:lnTo>
                    <a:pt x="175" y="32"/>
                  </a:lnTo>
                  <a:lnTo>
                    <a:pt x="183" y="32"/>
                  </a:lnTo>
                  <a:lnTo>
                    <a:pt x="196" y="32"/>
                  </a:lnTo>
                  <a:lnTo>
                    <a:pt x="210" y="33"/>
                  </a:lnTo>
                  <a:lnTo>
                    <a:pt x="225" y="33"/>
                  </a:lnTo>
                  <a:lnTo>
                    <a:pt x="240" y="34"/>
                  </a:lnTo>
                  <a:lnTo>
                    <a:pt x="252" y="35"/>
                  </a:lnTo>
                  <a:lnTo>
                    <a:pt x="260" y="35"/>
                  </a:lnTo>
                  <a:lnTo>
                    <a:pt x="264" y="35"/>
                  </a:lnTo>
                  <a:lnTo>
                    <a:pt x="151"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8" name="Freeform 44"/>
            <p:cNvSpPr>
              <a:spLocks/>
            </p:cNvSpPr>
            <p:nvPr/>
          </p:nvSpPr>
          <p:spPr bwMode="auto">
            <a:xfrm>
              <a:off x="6638925" y="5230813"/>
              <a:ext cx="85725" cy="290513"/>
            </a:xfrm>
            <a:custGeom>
              <a:avLst/>
              <a:gdLst/>
              <a:ahLst/>
              <a:cxnLst>
                <a:cxn ang="0">
                  <a:pos x="34" y="15"/>
                </a:cxn>
                <a:cxn ang="0">
                  <a:pos x="0" y="357"/>
                </a:cxn>
                <a:cxn ang="0">
                  <a:pos x="68" y="365"/>
                </a:cxn>
                <a:cxn ang="0">
                  <a:pos x="107" y="9"/>
                </a:cxn>
                <a:cxn ang="0">
                  <a:pos x="90" y="0"/>
                </a:cxn>
                <a:cxn ang="0">
                  <a:pos x="34" y="15"/>
                </a:cxn>
              </a:cxnLst>
              <a:rect l="0" t="0" r="r" b="b"/>
              <a:pathLst>
                <a:path w="107" h="365">
                  <a:moveTo>
                    <a:pt x="34" y="15"/>
                  </a:moveTo>
                  <a:lnTo>
                    <a:pt x="0" y="357"/>
                  </a:lnTo>
                  <a:lnTo>
                    <a:pt x="68" y="365"/>
                  </a:lnTo>
                  <a:lnTo>
                    <a:pt x="107" y="9"/>
                  </a:lnTo>
                  <a:lnTo>
                    <a:pt x="90" y="0"/>
                  </a:lnTo>
                  <a:lnTo>
                    <a:pt x="3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9" name="Freeform 45"/>
            <p:cNvSpPr>
              <a:spLocks/>
            </p:cNvSpPr>
            <p:nvPr/>
          </p:nvSpPr>
          <p:spPr bwMode="auto">
            <a:xfrm>
              <a:off x="6797675" y="4071938"/>
              <a:ext cx="138113" cy="249238"/>
            </a:xfrm>
            <a:custGeom>
              <a:avLst/>
              <a:gdLst/>
              <a:ahLst/>
              <a:cxnLst>
                <a:cxn ang="0">
                  <a:pos x="115" y="10"/>
                </a:cxn>
                <a:cxn ang="0">
                  <a:pos x="38" y="59"/>
                </a:cxn>
                <a:cxn ang="0">
                  <a:pos x="26" y="146"/>
                </a:cxn>
                <a:cxn ang="0">
                  <a:pos x="21" y="151"/>
                </a:cxn>
                <a:cxn ang="0">
                  <a:pos x="13" y="165"/>
                </a:cxn>
                <a:cxn ang="0">
                  <a:pos x="4" y="182"/>
                </a:cxn>
                <a:cxn ang="0">
                  <a:pos x="0" y="196"/>
                </a:cxn>
                <a:cxn ang="0">
                  <a:pos x="2" y="212"/>
                </a:cxn>
                <a:cxn ang="0">
                  <a:pos x="5" y="233"/>
                </a:cxn>
                <a:cxn ang="0">
                  <a:pos x="9" y="250"/>
                </a:cxn>
                <a:cxn ang="0">
                  <a:pos x="11" y="258"/>
                </a:cxn>
                <a:cxn ang="0">
                  <a:pos x="38" y="294"/>
                </a:cxn>
                <a:cxn ang="0">
                  <a:pos x="68" y="315"/>
                </a:cxn>
                <a:cxn ang="0">
                  <a:pos x="47" y="220"/>
                </a:cxn>
                <a:cxn ang="0">
                  <a:pos x="68" y="128"/>
                </a:cxn>
                <a:cxn ang="0">
                  <a:pos x="92" y="68"/>
                </a:cxn>
                <a:cxn ang="0">
                  <a:pos x="175" y="21"/>
                </a:cxn>
                <a:cxn ang="0">
                  <a:pos x="160" y="0"/>
                </a:cxn>
                <a:cxn ang="0">
                  <a:pos x="115" y="10"/>
                </a:cxn>
              </a:cxnLst>
              <a:rect l="0" t="0" r="r" b="b"/>
              <a:pathLst>
                <a:path w="175" h="315">
                  <a:moveTo>
                    <a:pt x="115" y="10"/>
                  </a:moveTo>
                  <a:lnTo>
                    <a:pt x="38" y="59"/>
                  </a:lnTo>
                  <a:lnTo>
                    <a:pt x="26" y="146"/>
                  </a:lnTo>
                  <a:lnTo>
                    <a:pt x="21" y="151"/>
                  </a:lnTo>
                  <a:lnTo>
                    <a:pt x="13" y="165"/>
                  </a:lnTo>
                  <a:lnTo>
                    <a:pt x="4" y="182"/>
                  </a:lnTo>
                  <a:lnTo>
                    <a:pt x="0" y="196"/>
                  </a:lnTo>
                  <a:lnTo>
                    <a:pt x="2" y="212"/>
                  </a:lnTo>
                  <a:lnTo>
                    <a:pt x="5" y="233"/>
                  </a:lnTo>
                  <a:lnTo>
                    <a:pt x="9" y="250"/>
                  </a:lnTo>
                  <a:lnTo>
                    <a:pt x="11" y="258"/>
                  </a:lnTo>
                  <a:lnTo>
                    <a:pt x="38" y="294"/>
                  </a:lnTo>
                  <a:lnTo>
                    <a:pt x="68" y="315"/>
                  </a:lnTo>
                  <a:lnTo>
                    <a:pt x="47" y="220"/>
                  </a:lnTo>
                  <a:lnTo>
                    <a:pt x="68" y="128"/>
                  </a:lnTo>
                  <a:lnTo>
                    <a:pt x="92" y="68"/>
                  </a:lnTo>
                  <a:lnTo>
                    <a:pt x="175" y="21"/>
                  </a:lnTo>
                  <a:lnTo>
                    <a:pt x="160" y="0"/>
                  </a:lnTo>
                  <a:lnTo>
                    <a:pt x="115"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0" name="Freeform 46"/>
            <p:cNvSpPr>
              <a:spLocks/>
            </p:cNvSpPr>
            <p:nvPr/>
          </p:nvSpPr>
          <p:spPr bwMode="auto">
            <a:xfrm>
              <a:off x="7140575" y="4978400"/>
              <a:ext cx="252413" cy="117475"/>
            </a:xfrm>
            <a:custGeom>
              <a:avLst/>
              <a:gdLst/>
              <a:ahLst/>
              <a:cxnLst>
                <a:cxn ang="0">
                  <a:pos x="0" y="149"/>
                </a:cxn>
                <a:cxn ang="0">
                  <a:pos x="101" y="113"/>
                </a:cxn>
                <a:cxn ang="0">
                  <a:pos x="188" y="54"/>
                </a:cxn>
                <a:cxn ang="0">
                  <a:pos x="244" y="28"/>
                </a:cxn>
                <a:cxn ang="0">
                  <a:pos x="318" y="13"/>
                </a:cxn>
                <a:cxn ang="0">
                  <a:pos x="226" y="0"/>
                </a:cxn>
                <a:cxn ang="0">
                  <a:pos x="161" y="24"/>
                </a:cxn>
                <a:cxn ang="0">
                  <a:pos x="65" y="90"/>
                </a:cxn>
                <a:cxn ang="0">
                  <a:pos x="9" y="105"/>
                </a:cxn>
                <a:cxn ang="0">
                  <a:pos x="0" y="149"/>
                </a:cxn>
              </a:cxnLst>
              <a:rect l="0" t="0" r="r" b="b"/>
              <a:pathLst>
                <a:path w="318" h="149">
                  <a:moveTo>
                    <a:pt x="0" y="149"/>
                  </a:moveTo>
                  <a:lnTo>
                    <a:pt x="101" y="113"/>
                  </a:lnTo>
                  <a:lnTo>
                    <a:pt x="188" y="54"/>
                  </a:lnTo>
                  <a:lnTo>
                    <a:pt x="244" y="28"/>
                  </a:lnTo>
                  <a:lnTo>
                    <a:pt x="318" y="13"/>
                  </a:lnTo>
                  <a:lnTo>
                    <a:pt x="226" y="0"/>
                  </a:lnTo>
                  <a:lnTo>
                    <a:pt x="161" y="24"/>
                  </a:lnTo>
                  <a:lnTo>
                    <a:pt x="65" y="90"/>
                  </a:lnTo>
                  <a:lnTo>
                    <a:pt x="9" y="105"/>
                  </a:lnTo>
                  <a:lnTo>
                    <a:pt x="0" y="1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1" name="Freeform 47"/>
            <p:cNvSpPr>
              <a:spLocks/>
            </p:cNvSpPr>
            <p:nvPr/>
          </p:nvSpPr>
          <p:spPr bwMode="auto">
            <a:xfrm>
              <a:off x="6942138" y="4040188"/>
              <a:ext cx="265113" cy="180975"/>
            </a:xfrm>
            <a:custGeom>
              <a:avLst/>
              <a:gdLst/>
              <a:ahLst/>
              <a:cxnLst>
                <a:cxn ang="0">
                  <a:pos x="65" y="1"/>
                </a:cxn>
                <a:cxn ang="0">
                  <a:pos x="83" y="7"/>
                </a:cxn>
                <a:cxn ang="0">
                  <a:pos x="99" y="14"/>
                </a:cxn>
                <a:cxn ang="0">
                  <a:pos x="113" y="23"/>
                </a:cxn>
                <a:cxn ang="0">
                  <a:pos x="145" y="28"/>
                </a:cxn>
                <a:cxn ang="0">
                  <a:pos x="192" y="37"/>
                </a:cxn>
                <a:cxn ang="0">
                  <a:pos x="235" y="58"/>
                </a:cxn>
                <a:cxn ang="0">
                  <a:pos x="269" y="91"/>
                </a:cxn>
                <a:cxn ang="0">
                  <a:pos x="296" y="121"/>
                </a:cxn>
                <a:cxn ang="0">
                  <a:pos x="314" y="141"/>
                </a:cxn>
                <a:cxn ang="0">
                  <a:pos x="327" y="165"/>
                </a:cxn>
                <a:cxn ang="0">
                  <a:pos x="333" y="191"/>
                </a:cxn>
                <a:cxn ang="0">
                  <a:pos x="328" y="213"/>
                </a:cxn>
                <a:cxn ang="0">
                  <a:pos x="312" y="225"/>
                </a:cxn>
                <a:cxn ang="0">
                  <a:pos x="303" y="220"/>
                </a:cxn>
                <a:cxn ang="0">
                  <a:pos x="310" y="188"/>
                </a:cxn>
                <a:cxn ang="0">
                  <a:pos x="310" y="169"/>
                </a:cxn>
                <a:cxn ang="0">
                  <a:pos x="300" y="157"/>
                </a:cxn>
                <a:cxn ang="0">
                  <a:pos x="288" y="146"/>
                </a:cxn>
                <a:cxn ang="0">
                  <a:pos x="274" y="138"/>
                </a:cxn>
                <a:cxn ang="0">
                  <a:pos x="267" y="131"/>
                </a:cxn>
                <a:cxn ang="0">
                  <a:pos x="271" y="122"/>
                </a:cxn>
                <a:cxn ang="0">
                  <a:pos x="267" y="114"/>
                </a:cxn>
                <a:cxn ang="0">
                  <a:pos x="254" y="103"/>
                </a:cxn>
                <a:cxn ang="0">
                  <a:pos x="242" y="91"/>
                </a:cxn>
                <a:cxn ang="0">
                  <a:pos x="228" y="81"/>
                </a:cxn>
                <a:cxn ang="0">
                  <a:pos x="214" y="73"/>
                </a:cxn>
                <a:cxn ang="0">
                  <a:pos x="200" y="68"/>
                </a:cxn>
                <a:cxn ang="0">
                  <a:pos x="186" y="66"/>
                </a:cxn>
                <a:cxn ang="0">
                  <a:pos x="171" y="65"/>
                </a:cxn>
                <a:cxn ang="0">
                  <a:pos x="154" y="65"/>
                </a:cxn>
                <a:cxn ang="0">
                  <a:pos x="133" y="62"/>
                </a:cxn>
                <a:cxn ang="0">
                  <a:pos x="115" y="57"/>
                </a:cxn>
                <a:cxn ang="0">
                  <a:pos x="99" y="45"/>
                </a:cxn>
                <a:cxn ang="0">
                  <a:pos x="85" y="34"/>
                </a:cxn>
                <a:cxn ang="0">
                  <a:pos x="71" y="27"/>
                </a:cxn>
                <a:cxn ang="0">
                  <a:pos x="56" y="21"/>
                </a:cxn>
                <a:cxn ang="0">
                  <a:pos x="40" y="19"/>
                </a:cxn>
                <a:cxn ang="0">
                  <a:pos x="25" y="23"/>
                </a:cxn>
                <a:cxn ang="0">
                  <a:pos x="10" y="28"/>
                </a:cxn>
                <a:cxn ang="0">
                  <a:pos x="0" y="27"/>
                </a:cxn>
                <a:cxn ang="0">
                  <a:pos x="6" y="16"/>
                </a:cxn>
                <a:cxn ang="0">
                  <a:pos x="14" y="9"/>
                </a:cxn>
                <a:cxn ang="0">
                  <a:pos x="25" y="4"/>
                </a:cxn>
                <a:cxn ang="0">
                  <a:pos x="38" y="1"/>
                </a:cxn>
                <a:cxn ang="0">
                  <a:pos x="50" y="0"/>
                </a:cxn>
              </a:cxnLst>
              <a:rect l="0" t="0" r="r" b="b"/>
              <a:pathLst>
                <a:path w="333" h="229">
                  <a:moveTo>
                    <a:pt x="57" y="0"/>
                  </a:moveTo>
                  <a:lnTo>
                    <a:pt x="65" y="1"/>
                  </a:lnTo>
                  <a:lnTo>
                    <a:pt x="75" y="4"/>
                  </a:lnTo>
                  <a:lnTo>
                    <a:pt x="83" y="7"/>
                  </a:lnTo>
                  <a:lnTo>
                    <a:pt x="91" y="11"/>
                  </a:lnTo>
                  <a:lnTo>
                    <a:pt x="99" y="14"/>
                  </a:lnTo>
                  <a:lnTo>
                    <a:pt x="106" y="19"/>
                  </a:lnTo>
                  <a:lnTo>
                    <a:pt x="113" y="23"/>
                  </a:lnTo>
                  <a:lnTo>
                    <a:pt x="120" y="28"/>
                  </a:lnTo>
                  <a:lnTo>
                    <a:pt x="145" y="28"/>
                  </a:lnTo>
                  <a:lnTo>
                    <a:pt x="169" y="30"/>
                  </a:lnTo>
                  <a:lnTo>
                    <a:pt x="192" y="37"/>
                  </a:lnTo>
                  <a:lnTo>
                    <a:pt x="214" y="46"/>
                  </a:lnTo>
                  <a:lnTo>
                    <a:pt x="235" y="58"/>
                  </a:lnTo>
                  <a:lnTo>
                    <a:pt x="253" y="74"/>
                  </a:lnTo>
                  <a:lnTo>
                    <a:pt x="269" y="91"/>
                  </a:lnTo>
                  <a:lnTo>
                    <a:pt x="284" y="113"/>
                  </a:lnTo>
                  <a:lnTo>
                    <a:pt x="296" y="121"/>
                  </a:lnTo>
                  <a:lnTo>
                    <a:pt x="306" y="130"/>
                  </a:lnTo>
                  <a:lnTo>
                    <a:pt x="314" y="141"/>
                  </a:lnTo>
                  <a:lnTo>
                    <a:pt x="322" y="152"/>
                  </a:lnTo>
                  <a:lnTo>
                    <a:pt x="327" y="165"/>
                  </a:lnTo>
                  <a:lnTo>
                    <a:pt x="332" y="178"/>
                  </a:lnTo>
                  <a:lnTo>
                    <a:pt x="333" y="191"/>
                  </a:lnTo>
                  <a:lnTo>
                    <a:pt x="333" y="206"/>
                  </a:lnTo>
                  <a:lnTo>
                    <a:pt x="328" y="213"/>
                  </a:lnTo>
                  <a:lnTo>
                    <a:pt x="320" y="219"/>
                  </a:lnTo>
                  <a:lnTo>
                    <a:pt x="312" y="225"/>
                  </a:lnTo>
                  <a:lnTo>
                    <a:pt x="306" y="229"/>
                  </a:lnTo>
                  <a:lnTo>
                    <a:pt x="303" y="220"/>
                  </a:lnTo>
                  <a:lnTo>
                    <a:pt x="305" y="205"/>
                  </a:lnTo>
                  <a:lnTo>
                    <a:pt x="310" y="188"/>
                  </a:lnTo>
                  <a:lnTo>
                    <a:pt x="312" y="178"/>
                  </a:lnTo>
                  <a:lnTo>
                    <a:pt x="310" y="169"/>
                  </a:lnTo>
                  <a:lnTo>
                    <a:pt x="305" y="163"/>
                  </a:lnTo>
                  <a:lnTo>
                    <a:pt x="300" y="157"/>
                  </a:lnTo>
                  <a:lnTo>
                    <a:pt x="295" y="151"/>
                  </a:lnTo>
                  <a:lnTo>
                    <a:pt x="288" y="146"/>
                  </a:lnTo>
                  <a:lnTo>
                    <a:pt x="281" y="143"/>
                  </a:lnTo>
                  <a:lnTo>
                    <a:pt x="274" y="138"/>
                  </a:lnTo>
                  <a:lnTo>
                    <a:pt x="267" y="135"/>
                  </a:lnTo>
                  <a:lnTo>
                    <a:pt x="267" y="131"/>
                  </a:lnTo>
                  <a:lnTo>
                    <a:pt x="269" y="127"/>
                  </a:lnTo>
                  <a:lnTo>
                    <a:pt x="271" y="122"/>
                  </a:lnTo>
                  <a:lnTo>
                    <a:pt x="272" y="121"/>
                  </a:lnTo>
                  <a:lnTo>
                    <a:pt x="267" y="114"/>
                  </a:lnTo>
                  <a:lnTo>
                    <a:pt x="261" y="108"/>
                  </a:lnTo>
                  <a:lnTo>
                    <a:pt x="254" y="103"/>
                  </a:lnTo>
                  <a:lnTo>
                    <a:pt x="249" y="97"/>
                  </a:lnTo>
                  <a:lnTo>
                    <a:pt x="242" y="91"/>
                  </a:lnTo>
                  <a:lnTo>
                    <a:pt x="235" y="85"/>
                  </a:lnTo>
                  <a:lnTo>
                    <a:pt x="228" y="81"/>
                  </a:lnTo>
                  <a:lnTo>
                    <a:pt x="221" y="76"/>
                  </a:lnTo>
                  <a:lnTo>
                    <a:pt x="214" y="73"/>
                  </a:lnTo>
                  <a:lnTo>
                    <a:pt x="207" y="70"/>
                  </a:lnTo>
                  <a:lnTo>
                    <a:pt x="200" y="68"/>
                  </a:lnTo>
                  <a:lnTo>
                    <a:pt x="193" y="67"/>
                  </a:lnTo>
                  <a:lnTo>
                    <a:pt x="186" y="66"/>
                  </a:lnTo>
                  <a:lnTo>
                    <a:pt x="179" y="65"/>
                  </a:lnTo>
                  <a:lnTo>
                    <a:pt x="171" y="65"/>
                  </a:lnTo>
                  <a:lnTo>
                    <a:pt x="165" y="65"/>
                  </a:lnTo>
                  <a:lnTo>
                    <a:pt x="154" y="65"/>
                  </a:lnTo>
                  <a:lnTo>
                    <a:pt x="144" y="64"/>
                  </a:lnTo>
                  <a:lnTo>
                    <a:pt x="133" y="62"/>
                  </a:lnTo>
                  <a:lnTo>
                    <a:pt x="124" y="60"/>
                  </a:lnTo>
                  <a:lnTo>
                    <a:pt x="115" y="57"/>
                  </a:lnTo>
                  <a:lnTo>
                    <a:pt x="107" y="52"/>
                  </a:lnTo>
                  <a:lnTo>
                    <a:pt x="99" y="45"/>
                  </a:lnTo>
                  <a:lnTo>
                    <a:pt x="92" y="37"/>
                  </a:lnTo>
                  <a:lnTo>
                    <a:pt x="85" y="34"/>
                  </a:lnTo>
                  <a:lnTo>
                    <a:pt x="78" y="30"/>
                  </a:lnTo>
                  <a:lnTo>
                    <a:pt x="71" y="27"/>
                  </a:lnTo>
                  <a:lnTo>
                    <a:pt x="64" y="24"/>
                  </a:lnTo>
                  <a:lnTo>
                    <a:pt x="56" y="21"/>
                  </a:lnTo>
                  <a:lnTo>
                    <a:pt x="48" y="20"/>
                  </a:lnTo>
                  <a:lnTo>
                    <a:pt x="40" y="19"/>
                  </a:lnTo>
                  <a:lnTo>
                    <a:pt x="32" y="20"/>
                  </a:lnTo>
                  <a:lnTo>
                    <a:pt x="25" y="23"/>
                  </a:lnTo>
                  <a:lnTo>
                    <a:pt x="18" y="25"/>
                  </a:lnTo>
                  <a:lnTo>
                    <a:pt x="10" y="28"/>
                  </a:lnTo>
                  <a:lnTo>
                    <a:pt x="3" y="31"/>
                  </a:lnTo>
                  <a:lnTo>
                    <a:pt x="0" y="27"/>
                  </a:lnTo>
                  <a:lnTo>
                    <a:pt x="2" y="21"/>
                  </a:lnTo>
                  <a:lnTo>
                    <a:pt x="6" y="16"/>
                  </a:lnTo>
                  <a:lnTo>
                    <a:pt x="8" y="13"/>
                  </a:lnTo>
                  <a:lnTo>
                    <a:pt x="14" y="9"/>
                  </a:lnTo>
                  <a:lnTo>
                    <a:pt x="19" y="6"/>
                  </a:lnTo>
                  <a:lnTo>
                    <a:pt x="25" y="4"/>
                  </a:lnTo>
                  <a:lnTo>
                    <a:pt x="32" y="2"/>
                  </a:lnTo>
                  <a:lnTo>
                    <a:pt x="38" y="1"/>
                  </a:lnTo>
                  <a:lnTo>
                    <a:pt x="45" y="0"/>
                  </a:lnTo>
                  <a:lnTo>
                    <a:pt x="50" y="0"/>
                  </a:lnTo>
                  <a:lnTo>
                    <a:pt x="57"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2" name="Freeform 48"/>
            <p:cNvSpPr>
              <a:spLocks/>
            </p:cNvSpPr>
            <p:nvPr/>
          </p:nvSpPr>
          <p:spPr bwMode="auto">
            <a:xfrm>
              <a:off x="6791325" y="4073525"/>
              <a:ext cx="123825" cy="238125"/>
            </a:xfrm>
            <a:custGeom>
              <a:avLst/>
              <a:gdLst/>
              <a:ahLst/>
              <a:cxnLst>
                <a:cxn ang="0">
                  <a:pos x="78" y="39"/>
                </a:cxn>
                <a:cxn ang="0">
                  <a:pos x="69" y="49"/>
                </a:cxn>
                <a:cxn ang="0">
                  <a:pos x="60" y="61"/>
                </a:cxn>
                <a:cxn ang="0">
                  <a:pos x="54" y="74"/>
                </a:cxn>
                <a:cxn ang="0">
                  <a:pos x="48" y="86"/>
                </a:cxn>
                <a:cxn ang="0">
                  <a:pos x="43" y="100"/>
                </a:cxn>
                <a:cxn ang="0">
                  <a:pos x="41" y="114"/>
                </a:cxn>
                <a:cxn ang="0">
                  <a:pos x="41" y="128"/>
                </a:cxn>
                <a:cxn ang="0">
                  <a:pos x="41" y="143"/>
                </a:cxn>
                <a:cxn ang="0">
                  <a:pos x="31" y="159"/>
                </a:cxn>
                <a:cxn ang="0">
                  <a:pos x="25" y="177"/>
                </a:cxn>
                <a:cxn ang="0">
                  <a:pos x="22" y="198"/>
                </a:cxn>
                <a:cxn ang="0">
                  <a:pos x="22" y="220"/>
                </a:cxn>
                <a:cxn ang="0">
                  <a:pos x="25" y="242"/>
                </a:cxn>
                <a:cxn ang="0">
                  <a:pos x="30" y="263"/>
                </a:cxn>
                <a:cxn ang="0">
                  <a:pos x="38" y="282"/>
                </a:cxn>
                <a:cxn ang="0">
                  <a:pos x="48" y="299"/>
                </a:cxn>
                <a:cxn ang="0">
                  <a:pos x="31" y="284"/>
                </a:cxn>
                <a:cxn ang="0">
                  <a:pos x="19" y="269"/>
                </a:cxn>
                <a:cxn ang="0">
                  <a:pos x="10" y="256"/>
                </a:cxn>
                <a:cxn ang="0">
                  <a:pos x="5" y="241"/>
                </a:cxn>
                <a:cxn ang="0">
                  <a:pos x="2" y="227"/>
                </a:cxn>
                <a:cxn ang="0">
                  <a:pos x="1" y="211"/>
                </a:cxn>
                <a:cxn ang="0">
                  <a:pos x="1" y="196"/>
                </a:cxn>
                <a:cxn ang="0">
                  <a:pos x="0" y="178"/>
                </a:cxn>
                <a:cxn ang="0">
                  <a:pos x="1" y="163"/>
                </a:cxn>
                <a:cxn ang="0">
                  <a:pos x="7" y="151"/>
                </a:cxn>
                <a:cxn ang="0">
                  <a:pos x="14" y="139"/>
                </a:cxn>
                <a:cxn ang="0">
                  <a:pos x="20" y="128"/>
                </a:cxn>
                <a:cxn ang="0">
                  <a:pos x="20" y="112"/>
                </a:cxn>
                <a:cxn ang="0">
                  <a:pos x="23" y="96"/>
                </a:cxn>
                <a:cxn ang="0">
                  <a:pos x="25" y="79"/>
                </a:cxn>
                <a:cxn ang="0">
                  <a:pos x="30" y="64"/>
                </a:cxn>
                <a:cxn ang="0">
                  <a:pos x="35" y="51"/>
                </a:cxn>
                <a:cxn ang="0">
                  <a:pos x="43" y="38"/>
                </a:cxn>
                <a:cxn ang="0">
                  <a:pos x="54" y="28"/>
                </a:cxn>
                <a:cxn ang="0">
                  <a:pos x="68" y="18"/>
                </a:cxn>
                <a:cxn ang="0">
                  <a:pos x="70" y="17"/>
                </a:cxn>
                <a:cxn ang="0">
                  <a:pos x="72" y="16"/>
                </a:cxn>
                <a:cxn ang="0">
                  <a:pos x="75" y="15"/>
                </a:cxn>
                <a:cxn ang="0">
                  <a:pos x="77" y="14"/>
                </a:cxn>
                <a:cxn ang="0">
                  <a:pos x="86" y="9"/>
                </a:cxn>
                <a:cxn ang="0">
                  <a:pos x="95" y="6"/>
                </a:cxn>
                <a:cxn ang="0">
                  <a:pos x="105" y="3"/>
                </a:cxn>
                <a:cxn ang="0">
                  <a:pos x="114" y="1"/>
                </a:cxn>
                <a:cxn ang="0">
                  <a:pos x="124" y="0"/>
                </a:cxn>
                <a:cxn ang="0">
                  <a:pos x="134" y="0"/>
                </a:cxn>
                <a:cxn ang="0">
                  <a:pos x="144" y="1"/>
                </a:cxn>
                <a:cxn ang="0">
                  <a:pos x="154" y="5"/>
                </a:cxn>
                <a:cxn ang="0">
                  <a:pos x="152" y="6"/>
                </a:cxn>
                <a:cxn ang="0">
                  <a:pos x="145" y="7"/>
                </a:cxn>
                <a:cxn ang="0">
                  <a:pos x="136" y="10"/>
                </a:cxn>
                <a:cxn ang="0">
                  <a:pos x="124" y="15"/>
                </a:cxn>
                <a:cxn ang="0">
                  <a:pos x="111" y="20"/>
                </a:cxn>
                <a:cxn ang="0">
                  <a:pos x="99" y="26"/>
                </a:cxn>
                <a:cxn ang="0">
                  <a:pos x="87" y="32"/>
                </a:cxn>
                <a:cxn ang="0">
                  <a:pos x="78" y="39"/>
                </a:cxn>
              </a:cxnLst>
              <a:rect l="0" t="0" r="r" b="b"/>
              <a:pathLst>
                <a:path w="154" h="299">
                  <a:moveTo>
                    <a:pt x="78" y="39"/>
                  </a:moveTo>
                  <a:lnTo>
                    <a:pt x="69" y="49"/>
                  </a:lnTo>
                  <a:lnTo>
                    <a:pt x="60" y="61"/>
                  </a:lnTo>
                  <a:lnTo>
                    <a:pt x="54" y="74"/>
                  </a:lnTo>
                  <a:lnTo>
                    <a:pt x="48" y="86"/>
                  </a:lnTo>
                  <a:lnTo>
                    <a:pt x="43" y="100"/>
                  </a:lnTo>
                  <a:lnTo>
                    <a:pt x="41" y="114"/>
                  </a:lnTo>
                  <a:lnTo>
                    <a:pt x="41" y="128"/>
                  </a:lnTo>
                  <a:lnTo>
                    <a:pt x="41" y="143"/>
                  </a:lnTo>
                  <a:lnTo>
                    <a:pt x="31" y="159"/>
                  </a:lnTo>
                  <a:lnTo>
                    <a:pt x="25" y="177"/>
                  </a:lnTo>
                  <a:lnTo>
                    <a:pt x="22" y="198"/>
                  </a:lnTo>
                  <a:lnTo>
                    <a:pt x="22" y="220"/>
                  </a:lnTo>
                  <a:lnTo>
                    <a:pt x="25" y="242"/>
                  </a:lnTo>
                  <a:lnTo>
                    <a:pt x="30" y="263"/>
                  </a:lnTo>
                  <a:lnTo>
                    <a:pt x="38" y="282"/>
                  </a:lnTo>
                  <a:lnTo>
                    <a:pt x="48" y="299"/>
                  </a:lnTo>
                  <a:lnTo>
                    <a:pt x="31" y="284"/>
                  </a:lnTo>
                  <a:lnTo>
                    <a:pt x="19" y="269"/>
                  </a:lnTo>
                  <a:lnTo>
                    <a:pt x="10" y="256"/>
                  </a:lnTo>
                  <a:lnTo>
                    <a:pt x="5" y="241"/>
                  </a:lnTo>
                  <a:lnTo>
                    <a:pt x="2" y="227"/>
                  </a:lnTo>
                  <a:lnTo>
                    <a:pt x="1" y="211"/>
                  </a:lnTo>
                  <a:lnTo>
                    <a:pt x="1" y="196"/>
                  </a:lnTo>
                  <a:lnTo>
                    <a:pt x="0" y="178"/>
                  </a:lnTo>
                  <a:lnTo>
                    <a:pt x="1" y="163"/>
                  </a:lnTo>
                  <a:lnTo>
                    <a:pt x="7" y="151"/>
                  </a:lnTo>
                  <a:lnTo>
                    <a:pt x="14" y="139"/>
                  </a:lnTo>
                  <a:lnTo>
                    <a:pt x="20" y="128"/>
                  </a:lnTo>
                  <a:lnTo>
                    <a:pt x="20" y="112"/>
                  </a:lnTo>
                  <a:lnTo>
                    <a:pt x="23" y="96"/>
                  </a:lnTo>
                  <a:lnTo>
                    <a:pt x="25" y="79"/>
                  </a:lnTo>
                  <a:lnTo>
                    <a:pt x="30" y="64"/>
                  </a:lnTo>
                  <a:lnTo>
                    <a:pt x="35" y="51"/>
                  </a:lnTo>
                  <a:lnTo>
                    <a:pt x="43" y="38"/>
                  </a:lnTo>
                  <a:lnTo>
                    <a:pt x="54" y="28"/>
                  </a:lnTo>
                  <a:lnTo>
                    <a:pt x="68" y="18"/>
                  </a:lnTo>
                  <a:lnTo>
                    <a:pt x="70" y="17"/>
                  </a:lnTo>
                  <a:lnTo>
                    <a:pt x="72" y="16"/>
                  </a:lnTo>
                  <a:lnTo>
                    <a:pt x="75" y="15"/>
                  </a:lnTo>
                  <a:lnTo>
                    <a:pt x="77" y="14"/>
                  </a:lnTo>
                  <a:lnTo>
                    <a:pt x="86" y="9"/>
                  </a:lnTo>
                  <a:lnTo>
                    <a:pt x="95" y="6"/>
                  </a:lnTo>
                  <a:lnTo>
                    <a:pt x="105" y="3"/>
                  </a:lnTo>
                  <a:lnTo>
                    <a:pt x="114" y="1"/>
                  </a:lnTo>
                  <a:lnTo>
                    <a:pt x="124" y="0"/>
                  </a:lnTo>
                  <a:lnTo>
                    <a:pt x="134" y="0"/>
                  </a:lnTo>
                  <a:lnTo>
                    <a:pt x="144" y="1"/>
                  </a:lnTo>
                  <a:lnTo>
                    <a:pt x="154" y="5"/>
                  </a:lnTo>
                  <a:lnTo>
                    <a:pt x="152" y="6"/>
                  </a:lnTo>
                  <a:lnTo>
                    <a:pt x="145" y="7"/>
                  </a:lnTo>
                  <a:lnTo>
                    <a:pt x="136" y="10"/>
                  </a:lnTo>
                  <a:lnTo>
                    <a:pt x="124" y="15"/>
                  </a:lnTo>
                  <a:lnTo>
                    <a:pt x="111" y="20"/>
                  </a:lnTo>
                  <a:lnTo>
                    <a:pt x="99" y="26"/>
                  </a:lnTo>
                  <a:lnTo>
                    <a:pt x="87" y="32"/>
                  </a:lnTo>
                  <a:lnTo>
                    <a:pt x="78" y="3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3" name="Freeform 49"/>
            <p:cNvSpPr>
              <a:spLocks/>
            </p:cNvSpPr>
            <p:nvPr/>
          </p:nvSpPr>
          <p:spPr bwMode="auto">
            <a:xfrm>
              <a:off x="6838950" y="4075113"/>
              <a:ext cx="347663" cy="419100"/>
            </a:xfrm>
            <a:custGeom>
              <a:avLst/>
              <a:gdLst/>
              <a:ahLst/>
              <a:cxnLst>
                <a:cxn ang="0">
                  <a:pos x="192" y="139"/>
                </a:cxn>
                <a:cxn ang="0">
                  <a:pos x="176" y="183"/>
                </a:cxn>
                <a:cxn ang="0">
                  <a:pos x="161" y="190"/>
                </a:cxn>
                <a:cxn ang="0">
                  <a:pos x="147" y="197"/>
                </a:cxn>
                <a:cxn ang="0">
                  <a:pos x="139" y="227"/>
                </a:cxn>
                <a:cxn ang="0">
                  <a:pos x="118" y="247"/>
                </a:cxn>
                <a:cxn ang="0">
                  <a:pos x="103" y="253"/>
                </a:cxn>
                <a:cxn ang="0">
                  <a:pos x="89" y="260"/>
                </a:cxn>
                <a:cxn ang="0">
                  <a:pos x="77" y="248"/>
                </a:cxn>
                <a:cxn ang="0">
                  <a:pos x="65" y="226"/>
                </a:cxn>
                <a:cxn ang="0">
                  <a:pos x="46" y="225"/>
                </a:cxn>
                <a:cxn ang="0">
                  <a:pos x="20" y="243"/>
                </a:cxn>
                <a:cxn ang="0">
                  <a:pos x="20" y="287"/>
                </a:cxn>
                <a:cxn ang="0">
                  <a:pos x="31" y="348"/>
                </a:cxn>
                <a:cxn ang="0">
                  <a:pos x="49" y="416"/>
                </a:cxn>
                <a:cxn ang="0">
                  <a:pos x="99" y="470"/>
                </a:cxn>
                <a:cxn ang="0">
                  <a:pos x="141" y="498"/>
                </a:cxn>
                <a:cxn ang="0">
                  <a:pos x="182" y="508"/>
                </a:cxn>
                <a:cxn ang="0">
                  <a:pos x="223" y="510"/>
                </a:cxn>
                <a:cxn ang="0">
                  <a:pos x="265" y="505"/>
                </a:cxn>
                <a:cxn ang="0">
                  <a:pos x="304" y="491"/>
                </a:cxn>
                <a:cxn ang="0">
                  <a:pos x="356" y="454"/>
                </a:cxn>
                <a:cxn ang="0">
                  <a:pos x="409" y="359"/>
                </a:cxn>
                <a:cxn ang="0">
                  <a:pos x="417" y="249"/>
                </a:cxn>
                <a:cxn ang="0">
                  <a:pos x="424" y="229"/>
                </a:cxn>
                <a:cxn ang="0">
                  <a:pos x="436" y="304"/>
                </a:cxn>
                <a:cxn ang="0">
                  <a:pos x="411" y="400"/>
                </a:cxn>
                <a:cxn ang="0">
                  <a:pos x="352" y="480"/>
                </a:cxn>
                <a:cxn ang="0">
                  <a:pos x="313" y="508"/>
                </a:cxn>
                <a:cxn ang="0">
                  <a:pos x="282" y="520"/>
                </a:cxn>
                <a:cxn ang="0">
                  <a:pos x="239" y="528"/>
                </a:cxn>
                <a:cxn ang="0">
                  <a:pos x="189" y="528"/>
                </a:cxn>
                <a:cxn ang="0">
                  <a:pos x="134" y="516"/>
                </a:cxn>
                <a:cxn ang="0">
                  <a:pos x="77" y="480"/>
                </a:cxn>
                <a:cxn ang="0">
                  <a:pos x="31" y="422"/>
                </a:cxn>
                <a:cxn ang="0">
                  <a:pos x="18" y="351"/>
                </a:cxn>
                <a:cxn ang="0">
                  <a:pos x="2" y="286"/>
                </a:cxn>
                <a:cxn ang="0">
                  <a:pos x="5" y="237"/>
                </a:cxn>
                <a:cxn ang="0">
                  <a:pos x="18" y="220"/>
                </a:cxn>
                <a:cxn ang="0">
                  <a:pos x="35" y="209"/>
                </a:cxn>
                <a:cxn ang="0">
                  <a:pos x="59" y="209"/>
                </a:cxn>
                <a:cxn ang="0">
                  <a:pos x="80" y="225"/>
                </a:cxn>
                <a:cxn ang="0">
                  <a:pos x="87" y="245"/>
                </a:cxn>
                <a:cxn ang="0">
                  <a:pos x="111" y="233"/>
                </a:cxn>
                <a:cxn ang="0">
                  <a:pos x="123" y="187"/>
                </a:cxn>
                <a:cxn ang="0">
                  <a:pos x="155" y="161"/>
                </a:cxn>
                <a:cxn ang="0">
                  <a:pos x="176" y="146"/>
                </a:cxn>
                <a:cxn ang="0">
                  <a:pos x="159" y="89"/>
                </a:cxn>
                <a:cxn ang="0">
                  <a:pos x="118" y="27"/>
                </a:cxn>
                <a:cxn ang="0">
                  <a:pos x="110" y="4"/>
                </a:cxn>
                <a:cxn ang="0">
                  <a:pos x="148" y="50"/>
                </a:cxn>
                <a:cxn ang="0">
                  <a:pos x="184" y="97"/>
                </a:cxn>
              </a:cxnLst>
              <a:rect l="0" t="0" r="r" b="b"/>
              <a:pathLst>
                <a:path w="437" h="529">
                  <a:moveTo>
                    <a:pt x="187" y="101"/>
                  </a:moveTo>
                  <a:lnTo>
                    <a:pt x="194" y="120"/>
                  </a:lnTo>
                  <a:lnTo>
                    <a:pt x="192" y="139"/>
                  </a:lnTo>
                  <a:lnTo>
                    <a:pt x="185" y="159"/>
                  </a:lnTo>
                  <a:lnTo>
                    <a:pt x="179" y="177"/>
                  </a:lnTo>
                  <a:lnTo>
                    <a:pt x="176" y="183"/>
                  </a:lnTo>
                  <a:lnTo>
                    <a:pt x="171" y="187"/>
                  </a:lnTo>
                  <a:lnTo>
                    <a:pt x="167" y="188"/>
                  </a:lnTo>
                  <a:lnTo>
                    <a:pt x="161" y="190"/>
                  </a:lnTo>
                  <a:lnTo>
                    <a:pt x="155" y="191"/>
                  </a:lnTo>
                  <a:lnTo>
                    <a:pt x="151" y="194"/>
                  </a:lnTo>
                  <a:lnTo>
                    <a:pt x="147" y="197"/>
                  </a:lnTo>
                  <a:lnTo>
                    <a:pt x="144" y="203"/>
                  </a:lnTo>
                  <a:lnTo>
                    <a:pt x="142" y="217"/>
                  </a:lnTo>
                  <a:lnTo>
                    <a:pt x="139" y="227"/>
                  </a:lnTo>
                  <a:lnTo>
                    <a:pt x="133" y="236"/>
                  </a:lnTo>
                  <a:lnTo>
                    <a:pt x="123" y="244"/>
                  </a:lnTo>
                  <a:lnTo>
                    <a:pt x="118" y="247"/>
                  </a:lnTo>
                  <a:lnTo>
                    <a:pt x="112" y="249"/>
                  </a:lnTo>
                  <a:lnTo>
                    <a:pt x="108" y="251"/>
                  </a:lnTo>
                  <a:lnTo>
                    <a:pt x="103" y="253"/>
                  </a:lnTo>
                  <a:lnTo>
                    <a:pt x="99" y="256"/>
                  </a:lnTo>
                  <a:lnTo>
                    <a:pt x="94" y="258"/>
                  </a:lnTo>
                  <a:lnTo>
                    <a:pt x="89" y="260"/>
                  </a:lnTo>
                  <a:lnTo>
                    <a:pt x="85" y="263"/>
                  </a:lnTo>
                  <a:lnTo>
                    <a:pt x="80" y="256"/>
                  </a:lnTo>
                  <a:lnTo>
                    <a:pt x="77" y="248"/>
                  </a:lnTo>
                  <a:lnTo>
                    <a:pt x="73" y="239"/>
                  </a:lnTo>
                  <a:lnTo>
                    <a:pt x="70" y="229"/>
                  </a:lnTo>
                  <a:lnTo>
                    <a:pt x="65" y="226"/>
                  </a:lnTo>
                  <a:lnTo>
                    <a:pt x="59" y="225"/>
                  </a:lnTo>
                  <a:lnTo>
                    <a:pt x="53" y="225"/>
                  </a:lnTo>
                  <a:lnTo>
                    <a:pt x="46" y="225"/>
                  </a:lnTo>
                  <a:lnTo>
                    <a:pt x="38" y="227"/>
                  </a:lnTo>
                  <a:lnTo>
                    <a:pt x="28" y="234"/>
                  </a:lnTo>
                  <a:lnTo>
                    <a:pt x="20" y="243"/>
                  </a:lnTo>
                  <a:lnTo>
                    <a:pt x="16" y="252"/>
                  </a:lnTo>
                  <a:lnTo>
                    <a:pt x="16" y="270"/>
                  </a:lnTo>
                  <a:lnTo>
                    <a:pt x="20" y="287"/>
                  </a:lnTo>
                  <a:lnTo>
                    <a:pt x="27" y="303"/>
                  </a:lnTo>
                  <a:lnTo>
                    <a:pt x="35" y="323"/>
                  </a:lnTo>
                  <a:lnTo>
                    <a:pt x="31" y="348"/>
                  </a:lnTo>
                  <a:lnTo>
                    <a:pt x="32" y="372"/>
                  </a:lnTo>
                  <a:lnTo>
                    <a:pt x="39" y="394"/>
                  </a:lnTo>
                  <a:lnTo>
                    <a:pt x="49" y="416"/>
                  </a:lnTo>
                  <a:lnTo>
                    <a:pt x="63" y="435"/>
                  </a:lnTo>
                  <a:lnTo>
                    <a:pt x="80" y="453"/>
                  </a:lnTo>
                  <a:lnTo>
                    <a:pt x="99" y="470"/>
                  </a:lnTo>
                  <a:lnTo>
                    <a:pt x="117" y="485"/>
                  </a:lnTo>
                  <a:lnTo>
                    <a:pt x="129" y="492"/>
                  </a:lnTo>
                  <a:lnTo>
                    <a:pt x="141" y="498"/>
                  </a:lnTo>
                  <a:lnTo>
                    <a:pt x="154" y="502"/>
                  </a:lnTo>
                  <a:lnTo>
                    <a:pt x="168" y="506"/>
                  </a:lnTo>
                  <a:lnTo>
                    <a:pt x="182" y="508"/>
                  </a:lnTo>
                  <a:lnTo>
                    <a:pt x="195" y="510"/>
                  </a:lnTo>
                  <a:lnTo>
                    <a:pt x="209" y="510"/>
                  </a:lnTo>
                  <a:lnTo>
                    <a:pt x="223" y="510"/>
                  </a:lnTo>
                  <a:lnTo>
                    <a:pt x="237" y="509"/>
                  </a:lnTo>
                  <a:lnTo>
                    <a:pt x="251" y="508"/>
                  </a:lnTo>
                  <a:lnTo>
                    <a:pt x="265" y="505"/>
                  </a:lnTo>
                  <a:lnTo>
                    <a:pt x="278" y="501"/>
                  </a:lnTo>
                  <a:lnTo>
                    <a:pt x="291" y="497"/>
                  </a:lnTo>
                  <a:lnTo>
                    <a:pt x="304" y="491"/>
                  </a:lnTo>
                  <a:lnTo>
                    <a:pt x="315" y="485"/>
                  </a:lnTo>
                  <a:lnTo>
                    <a:pt x="327" y="478"/>
                  </a:lnTo>
                  <a:lnTo>
                    <a:pt x="356" y="454"/>
                  </a:lnTo>
                  <a:lnTo>
                    <a:pt x="379" y="425"/>
                  </a:lnTo>
                  <a:lnTo>
                    <a:pt x="397" y="393"/>
                  </a:lnTo>
                  <a:lnTo>
                    <a:pt x="409" y="359"/>
                  </a:lnTo>
                  <a:lnTo>
                    <a:pt x="417" y="323"/>
                  </a:lnTo>
                  <a:lnTo>
                    <a:pt x="419" y="286"/>
                  </a:lnTo>
                  <a:lnTo>
                    <a:pt x="417" y="249"/>
                  </a:lnTo>
                  <a:lnTo>
                    <a:pt x="411" y="211"/>
                  </a:lnTo>
                  <a:lnTo>
                    <a:pt x="414" y="213"/>
                  </a:lnTo>
                  <a:lnTo>
                    <a:pt x="424" y="229"/>
                  </a:lnTo>
                  <a:lnTo>
                    <a:pt x="433" y="250"/>
                  </a:lnTo>
                  <a:lnTo>
                    <a:pt x="437" y="271"/>
                  </a:lnTo>
                  <a:lnTo>
                    <a:pt x="436" y="304"/>
                  </a:lnTo>
                  <a:lnTo>
                    <a:pt x="432" y="338"/>
                  </a:lnTo>
                  <a:lnTo>
                    <a:pt x="422" y="369"/>
                  </a:lnTo>
                  <a:lnTo>
                    <a:pt x="411" y="400"/>
                  </a:lnTo>
                  <a:lnTo>
                    <a:pt x="396" y="429"/>
                  </a:lnTo>
                  <a:lnTo>
                    <a:pt x="376" y="455"/>
                  </a:lnTo>
                  <a:lnTo>
                    <a:pt x="352" y="480"/>
                  </a:lnTo>
                  <a:lnTo>
                    <a:pt x="324" y="502"/>
                  </a:lnTo>
                  <a:lnTo>
                    <a:pt x="320" y="506"/>
                  </a:lnTo>
                  <a:lnTo>
                    <a:pt x="313" y="508"/>
                  </a:lnTo>
                  <a:lnTo>
                    <a:pt x="305" y="513"/>
                  </a:lnTo>
                  <a:lnTo>
                    <a:pt x="295" y="516"/>
                  </a:lnTo>
                  <a:lnTo>
                    <a:pt x="282" y="520"/>
                  </a:lnTo>
                  <a:lnTo>
                    <a:pt x="269" y="523"/>
                  </a:lnTo>
                  <a:lnTo>
                    <a:pt x="254" y="525"/>
                  </a:lnTo>
                  <a:lnTo>
                    <a:pt x="239" y="528"/>
                  </a:lnTo>
                  <a:lnTo>
                    <a:pt x="223" y="529"/>
                  </a:lnTo>
                  <a:lnTo>
                    <a:pt x="206" y="529"/>
                  </a:lnTo>
                  <a:lnTo>
                    <a:pt x="189" y="528"/>
                  </a:lnTo>
                  <a:lnTo>
                    <a:pt x="170" y="525"/>
                  </a:lnTo>
                  <a:lnTo>
                    <a:pt x="153" y="522"/>
                  </a:lnTo>
                  <a:lnTo>
                    <a:pt x="134" y="516"/>
                  </a:lnTo>
                  <a:lnTo>
                    <a:pt x="117" y="508"/>
                  </a:lnTo>
                  <a:lnTo>
                    <a:pt x="100" y="498"/>
                  </a:lnTo>
                  <a:lnTo>
                    <a:pt x="77" y="480"/>
                  </a:lnTo>
                  <a:lnTo>
                    <a:pt x="57" y="462"/>
                  </a:lnTo>
                  <a:lnTo>
                    <a:pt x="42" y="442"/>
                  </a:lnTo>
                  <a:lnTo>
                    <a:pt x="31" y="422"/>
                  </a:lnTo>
                  <a:lnTo>
                    <a:pt x="23" y="400"/>
                  </a:lnTo>
                  <a:lnTo>
                    <a:pt x="18" y="377"/>
                  </a:lnTo>
                  <a:lnTo>
                    <a:pt x="18" y="351"/>
                  </a:lnTo>
                  <a:lnTo>
                    <a:pt x="20" y="324"/>
                  </a:lnTo>
                  <a:lnTo>
                    <a:pt x="9" y="306"/>
                  </a:lnTo>
                  <a:lnTo>
                    <a:pt x="2" y="286"/>
                  </a:lnTo>
                  <a:lnTo>
                    <a:pt x="0" y="264"/>
                  </a:lnTo>
                  <a:lnTo>
                    <a:pt x="3" y="244"/>
                  </a:lnTo>
                  <a:lnTo>
                    <a:pt x="5" y="237"/>
                  </a:lnTo>
                  <a:lnTo>
                    <a:pt x="9" y="232"/>
                  </a:lnTo>
                  <a:lnTo>
                    <a:pt x="13" y="226"/>
                  </a:lnTo>
                  <a:lnTo>
                    <a:pt x="18" y="220"/>
                  </a:lnTo>
                  <a:lnTo>
                    <a:pt x="23" y="215"/>
                  </a:lnTo>
                  <a:lnTo>
                    <a:pt x="28" y="211"/>
                  </a:lnTo>
                  <a:lnTo>
                    <a:pt x="35" y="209"/>
                  </a:lnTo>
                  <a:lnTo>
                    <a:pt x="42" y="206"/>
                  </a:lnTo>
                  <a:lnTo>
                    <a:pt x="51" y="206"/>
                  </a:lnTo>
                  <a:lnTo>
                    <a:pt x="59" y="209"/>
                  </a:lnTo>
                  <a:lnTo>
                    <a:pt x="68" y="213"/>
                  </a:lnTo>
                  <a:lnTo>
                    <a:pt x="76" y="218"/>
                  </a:lnTo>
                  <a:lnTo>
                    <a:pt x="80" y="225"/>
                  </a:lnTo>
                  <a:lnTo>
                    <a:pt x="83" y="232"/>
                  </a:lnTo>
                  <a:lnTo>
                    <a:pt x="85" y="239"/>
                  </a:lnTo>
                  <a:lnTo>
                    <a:pt x="87" y="245"/>
                  </a:lnTo>
                  <a:lnTo>
                    <a:pt x="95" y="242"/>
                  </a:lnTo>
                  <a:lnTo>
                    <a:pt x="103" y="239"/>
                  </a:lnTo>
                  <a:lnTo>
                    <a:pt x="111" y="233"/>
                  </a:lnTo>
                  <a:lnTo>
                    <a:pt x="116" y="226"/>
                  </a:lnTo>
                  <a:lnTo>
                    <a:pt x="119" y="206"/>
                  </a:lnTo>
                  <a:lnTo>
                    <a:pt x="123" y="187"/>
                  </a:lnTo>
                  <a:lnTo>
                    <a:pt x="130" y="171"/>
                  </a:lnTo>
                  <a:lnTo>
                    <a:pt x="146" y="161"/>
                  </a:lnTo>
                  <a:lnTo>
                    <a:pt x="155" y="161"/>
                  </a:lnTo>
                  <a:lnTo>
                    <a:pt x="163" y="158"/>
                  </a:lnTo>
                  <a:lnTo>
                    <a:pt x="170" y="153"/>
                  </a:lnTo>
                  <a:lnTo>
                    <a:pt x="176" y="146"/>
                  </a:lnTo>
                  <a:lnTo>
                    <a:pt x="176" y="130"/>
                  </a:lnTo>
                  <a:lnTo>
                    <a:pt x="170" y="111"/>
                  </a:lnTo>
                  <a:lnTo>
                    <a:pt x="159" y="89"/>
                  </a:lnTo>
                  <a:lnTo>
                    <a:pt x="145" y="67"/>
                  </a:lnTo>
                  <a:lnTo>
                    <a:pt x="131" y="46"/>
                  </a:lnTo>
                  <a:lnTo>
                    <a:pt x="118" y="27"/>
                  </a:lnTo>
                  <a:lnTo>
                    <a:pt x="109" y="12"/>
                  </a:lnTo>
                  <a:lnTo>
                    <a:pt x="106" y="0"/>
                  </a:lnTo>
                  <a:lnTo>
                    <a:pt x="110" y="4"/>
                  </a:lnTo>
                  <a:lnTo>
                    <a:pt x="121" y="15"/>
                  </a:lnTo>
                  <a:lnTo>
                    <a:pt x="134" y="31"/>
                  </a:lnTo>
                  <a:lnTo>
                    <a:pt x="148" y="50"/>
                  </a:lnTo>
                  <a:lnTo>
                    <a:pt x="163" y="69"/>
                  </a:lnTo>
                  <a:lnTo>
                    <a:pt x="176" y="85"/>
                  </a:lnTo>
                  <a:lnTo>
                    <a:pt x="184" y="97"/>
                  </a:lnTo>
                  <a:lnTo>
                    <a:pt x="187" y="10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4" name="Freeform 50"/>
            <p:cNvSpPr>
              <a:spLocks/>
            </p:cNvSpPr>
            <p:nvPr/>
          </p:nvSpPr>
          <p:spPr bwMode="auto">
            <a:xfrm>
              <a:off x="7007225" y="4159250"/>
              <a:ext cx="161925" cy="58738"/>
            </a:xfrm>
            <a:custGeom>
              <a:avLst/>
              <a:gdLst/>
              <a:ahLst/>
              <a:cxnLst>
                <a:cxn ang="0">
                  <a:pos x="47" y="31"/>
                </a:cxn>
                <a:cxn ang="0">
                  <a:pos x="57" y="28"/>
                </a:cxn>
                <a:cxn ang="0">
                  <a:pos x="66" y="23"/>
                </a:cxn>
                <a:cxn ang="0">
                  <a:pos x="77" y="18"/>
                </a:cxn>
                <a:cxn ang="0">
                  <a:pos x="86" y="14"/>
                </a:cxn>
                <a:cxn ang="0">
                  <a:pos x="95" y="9"/>
                </a:cxn>
                <a:cxn ang="0">
                  <a:pos x="106" y="7"/>
                </a:cxn>
                <a:cxn ang="0">
                  <a:pos x="116" y="6"/>
                </a:cxn>
                <a:cxn ang="0">
                  <a:pos x="127" y="8"/>
                </a:cxn>
                <a:cxn ang="0">
                  <a:pos x="136" y="17"/>
                </a:cxn>
                <a:cxn ang="0">
                  <a:pos x="144" y="27"/>
                </a:cxn>
                <a:cxn ang="0">
                  <a:pos x="152" y="33"/>
                </a:cxn>
                <a:cxn ang="0">
                  <a:pos x="161" y="40"/>
                </a:cxn>
                <a:cxn ang="0">
                  <a:pos x="170" y="46"/>
                </a:cxn>
                <a:cxn ang="0">
                  <a:pos x="179" y="53"/>
                </a:cxn>
                <a:cxn ang="0">
                  <a:pos x="191" y="60"/>
                </a:cxn>
                <a:cxn ang="0">
                  <a:pos x="202" y="67"/>
                </a:cxn>
                <a:cxn ang="0">
                  <a:pos x="200" y="74"/>
                </a:cxn>
                <a:cxn ang="0">
                  <a:pos x="187" y="69"/>
                </a:cxn>
                <a:cxn ang="0">
                  <a:pos x="175" y="63"/>
                </a:cxn>
                <a:cxn ang="0">
                  <a:pos x="162" y="58"/>
                </a:cxn>
                <a:cxn ang="0">
                  <a:pos x="150" y="51"/>
                </a:cxn>
                <a:cxn ang="0">
                  <a:pos x="138" y="45"/>
                </a:cxn>
                <a:cxn ang="0">
                  <a:pos x="124" y="42"/>
                </a:cxn>
                <a:cxn ang="0">
                  <a:pos x="111" y="39"/>
                </a:cxn>
                <a:cxn ang="0">
                  <a:pos x="96" y="42"/>
                </a:cxn>
                <a:cxn ang="0">
                  <a:pos x="87" y="46"/>
                </a:cxn>
                <a:cxn ang="0">
                  <a:pos x="78" y="48"/>
                </a:cxn>
                <a:cxn ang="0">
                  <a:pos x="69" y="51"/>
                </a:cxn>
                <a:cxn ang="0">
                  <a:pos x="58" y="51"/>
                </a:cxn>
                <a:cxn ang="0">
                  <a:pos x="48" y="51"/>
                </a:cxn>
                <a:cxn ang="0">
                  <a:pos x="39" y="48"/>
                </a:cxn>
                <a:cxn ang="0">
                  <a:pos x="30" y="46"/>
                </a:cxn>
                <a:cxn ang="0">
                  <a:pos x="20" y="42"/>
                </a:cxn>
                <a:cxn ang="0">
                  <a:pos x="11" y="32"/>
                </a:cxn>
                <a:cxn ang="0">
                  <a:pos x="3" y="22"/>
                </a:cxn>
                <a:cxn ang="0">
                  <a:pos x="0" y="12"/>
                </a:cxn>
                <a:cxn ang="0">
                  <a:pos x="2" y="0"/>
                </a:cxn>
                <a:cxn ang="0">
                  <a:pos x="6" y="5"/>
                </a:cxn>
                <a:cxn ang="0">
                  <a:pos x="11" y="10"/>
                </a:cxn>
                <a:cxn ang="0">
                  <a:pos x="16" y="17"/>
                </a:cxn>
                <a:cxn ang="0">
                  <a:pos x="20" y="23"/>
                </a:cxn>
                <a:cxn ang="0">
                  <a:pos x="25" y="28"/>
                </a:cxn>
                <a:cxn ang="0">
                  <a:pos x="31" y="31"/>
                </a:cxn>
                <a:cxn ang="0">
                  <a:pos x="39" y="32"/>
                </a:cxn>
                <a:cxn ang="0">
                  <a:pos x="47" y="31"/>
                </a:cxn>
              </a:cxnLst>
              <a:rect l="0" t="0" r="r" b="b"/>
              <a:pathLst>
                <a:path w="202" h="74">
                  <a:moveTo>
                    <a:pt x="47" y="31"/>
                  </a:moveTo>
                  <a:lnTo>
                    <a:pt x="57" y="28"/>
                  </a:lnTo>
                  <a:lnTo>
                    <a:pt x="66" y="23"/>
                  </a:lnTo>
                  <a:lnTo>
                    <a:pt x="77" y="18"/>
                  </a:lnTo>
                  <a:lnTo>
                    <a:pt x="86" y="14"/>
                  </a:lnTo>
                  <a:lnTo>
                    <a:pt x="95" y="9"/>
                  </a:lnTo>
                  <a:lnTo>
                    <a:pt x="106" y="7"/>
                  </a:lnTo>
                  <a:lnTo>
                    <a:pt x="116" y="6"/>
                  </a:lnTo>
                  <a:lnTo>
                    <a:pt x="127" y="8"/>
                  </a:lnTo>
                  <a:lnTo>
                    <a:pt x="136" y="17"/>
                  </a:lnTo>
                  <a:lnTo>
                    <a:pt x="144" y="27"/>
                  </a:lnTo>
                  <a:lnTo>
                    <a:pt x="152" y="33"/>
                  </a:lnTo>
                  <a:lnTo>
                    <a:pt x="161" y="40"/>
                  </a:lnTo>
                  <a:lnTo>
                    <a:pt x="170" y="46"/>
                  </a:lnTo>
                  <a:lnTo>
                    <a:pt x="179" y="53"/>
                  </a:lnTo>
                  <a:lnTo>
                    <a:pt x="191" y="60"/>
                  </a:lnTo>
                  <a:lnTo>
                    <a:pt x="202" y="67"/>
                  </a:lnTo>
                  <a:lnTo>
                    <a:pt x="200" y="74"/>
                  </a:lnTo>
                  <a:lnTo>
                    <a:pt x="187" y="69"/>
                  </a:lnTo>
                  <a:lnTo>
                    <a:pt x="175" y="63"/>
                  </a:lnTo>
                  <a:lnTo>
                    <a:pt x="162" y="58"/>
                  </a:lnTo>
                  <a:lnTo>
                    <a:pt x="150" y="51"/>
                  </a:lnTo>
                  <a:lnTo>
                    <a:pt x="138" y="45"/>
                  </a:lnTo>
                  <a:lnTo>
                    <a:pt x="124" y="42"/>
                  </a:lnTo>
                  <a:lnTo>
                    <a:pt x="111" y="39"/>
                  </a:lnTo>
                  <a:lnTo>
                    <a:pt x="96" y="42"/>
                  </a:lnTo>
                  <a:lnTo>
                    <a:pt x="87" y="46"/>
                  </a:lnTo>
                  <a:lnTo>
                    <a:pt x="78" y="48"/>
                  </a:lnTo>
                  <a:lnTo>
                    <a:pt x="69" y="51"/>
                  </a:lnTo>
                  <a:lnTo>
                    <a:pt x="58" y="51"/>
                  </a:lnTo>
                  <a:lnTo>
                    <a:pt x="48" y="51"/>
                  </a:lnTo>
                  <a:lnTo>
                    <a:pt x="39" y="48"/>
                  </a:lnTo>
                  <a:lnTo>
                    <a:pt x="30" y="46"/>
                  </a:lnTo>
                  <a:lnTo>
                    <a:pt x="20" y="42"/>
                  </a:lnTo>
                  <a:lnTo>
                    <a:pt x="11" y="32"/>
                  </a:lnTo>
                  <a:lnTo>
                    <a:pt x="3" y="22"/>
                  </a:lnTo>
                  <a:lnTo>
                    <a:pt x="0" y="12"/>
                  </a:lnTo>
                  <a:lnTo>
                    <a:pt x="2" y="0"/>
                  </a:lnTo>
                  <a:lnTo>
                    <a:pt x="6" y="5"/>
                  </a:lnTo>
                  <a:lnTo>
                    <a:pt x="11" y="10"/>
                  </a:lnTo>
                  <a:lnTo>
                    <a:pt x="16" y="17"/>
                  </a:lnTo>
                  <a:lnTo>
                    <a:pt x="20" y="23"/>
                  </a:lnTo>
                  <a:lnTo>
                    <a:pt x="25" y="28"/>
                  </a:lnTo>
                  <a:lnTo>
                    <a:pt x="31" y="31"/>
                  </a:lnTo>
                  <a:lnTo>
                    <a:pt x="39" y="32"/>
                  </a:lnTo>
                  <a:lnTo>
                    <a:pt x="47" y="3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5" name="Freeform 51"/>
            <p:cNvSpPr>
              <a:spLocks/>
            </p:cNvSpPr>
            <p:nvPr/>
          </p:nvSpPr>
          <p:spPr bwMode="auto">
            <a:xfrm>
              <a:off x="6780213" y="4352925"/>
              <a:ext cx="185738" cy="346075"/>
            </a:xfrm>
            <a:custGeom>
              <a:avLst/>
              <a:gdLst/>
              <a:ahLst/>
              <a:cxnLst>
                <a:cxn ang="0">
                  <a:pos x="56" y="19"/>
                </a:cxn>
                <a:cxn ang="0">
                  <a:pos x="55" y="47"/>
                </a:cxn>
                <a:cxn ang="0">
                  <a:pos x="62" y="74"/>
                </a:cxn>
                <a:cxn ang="0">
                  <a:pos x="75" y="98"/>
                </a:cxn>
                <a:cxn ang="0">
                  <a:pos x="205" y="251"/>
                </a:cxn>
                <a:cxn ang="0">
                  <a:pos x="219" y="270"/>
                </a:cxn>
                <a:cxn ang="0">
                  <a:pos x="229" y="290"/>
                </a:cxn>
                <a:cxn ang="0">
                  <a:pos x="235" y="313"/>
                </a:cxn>
                <a:cxn ang="0">
                  <a:pos x="234" y="338"/>
                </a:cxn>
                <a:cxn ang="0">
                  <a:pos x="228" y="332"/>
                </a:cxn>
                <a:cxn ang="0">
                  <a:pos x="215" y="308"/>
                </a:cxn>
                <a:cxn ang="0">
                  <a:pos x="176" y="250"/>
                </a:cxn>
                <a:cxn ang="0">
                  <a:pos x="125" y="194"/>
                </a:cxn>
                <a:cxn ang="0">
                  <a:pos x="76" y="134"/>
                </a:cxn>
                <a:cxn ang="0">
                  <a:pos x="41" y="65"/>
                </a:cxn>
                <a:cxn ang="0">
                  <a:pos x="27" y="38"/>
                </a:cxn>
                <a:cxn ang="0">
                  <a:pos x="18" y="85"/>
                </a:cxn>
                <a:cxn ang="0">
                  <a:pos x="24" y="120"/>
                </a:cxn>
                <a:cxn ang="0">
                  <a:pos x="45" y="186"/>
                </a:cxn>
                <a:cxn ang="0">
                  <a:pos x="73" y="278"/>
                </a:cxn>
                <a:cxn ang="0">
                  <a:pos x="101" y="356"/>
                </a:cxn>
                <a:cxn ang="0">
                  <a:pos x="116" y="368"/>
                </a:cxn>
                <a:cxn ang="0">
                  <a:pos x="128" y="343"/>
                </a:cxn>
                <a:cxn ang="0">
                  <a:pos x="139" y="320"/>
                </a:cxn>
                <a:cxn ang="0">
                  <a:pos x="159" y="308"/>
                </a:cxn>
                <a:cxn ang="0">
                  <a:pos x="178" y="311"/>
                </a:cxn>
                <a:cxn ang="0">
                  <a:pos x="196" y="320"/>
                </a:cxn>
                <a:cxn ang="0">
                  <a:pos x="192" y="324"/>
                </a:cxn>
                <a:cxn ang="0">
                  <a:pos x="177" y="325"/>
                </a:cxn>
                <a:cxn ang="0">
                  <a:pos x="166" y="327"/>
                </a:cxn>
                <a:cxn ang="0">
                  <a:pos x="158" y="332"/>
                </a:cxn>
                <a:cxn ang="0">
                  <a:pos x="147" y="347"/>
                </a:cxn>
                <a:cxn ang="0">
                  <a:pos x="134" y="373"/>
                </a:cxn>
                <a:cxn ang="0">
                  <a:pos x="124" y="401"/>
                </a:cxn>
                <a:cxn ang="0">
                  <a:pos x="114" y="425"/>
                </a:cxn>
                <a:cxn ang="0">
                  <a:pos x="100" y="427"/>
                </a:cxn>
                <a:cxn ang="0">
                  <a:pos x="76" y="361"/>
                </a:cxn>
                <a:cxn ang="0">
                  <a:pos x="49" y="270"/>
                </a:cxn>
                <a:cxn ang="0">
                  <a:pos x="31" y="202"/>
                </a:cxn>
                <a:cxn ang="0">
                  <a:pos x="19" y="172"/>
                </a:cxn>
                <a:cxn ang="0">
                  <a:pos x="5" y="128"/>
                </a:cxn>
                <a:cxn ang="0">
                  <a:pos x="0" y="83"/>
                </a:cxn>
                <a:cxn ang="0">
                  <a:pos x="8" y="39"/>
                </a:cxn>
                <a:cxn ang="0">
                  <a:pos x="23" y="15"/>
                </a:cxn>
                <a:cxn ang="0">
                  <a:pos x="33" y="6"/>
                </a:cxn>
                <a:cxn ang="0">
                  <a:pos x="43" y="1"/>
                </a:cxn>
                <a:cxn ang="0">
                  <a:pos x="54" y="1"/>
                </a:cxn>
              </a:cxnLst>
              <a:rect l="0" t="0" r="r" b="b"/>
              <a:pathLst>
                <a:path w="235" h="437">
                  <a:moveTo>
                    <a:pt x="60" y="4"/>
                  </a:moveTo>
                  <a:lnTo>
                    <a:pt x="56" y="19"/>
                  </a:lnTo>
                  <a:lnTo>
                    <a:pt x="54" y="32"/>
                  </a:lnTo>
                  <a:lnTo>
                    <a:pt x="55" y="47"/>
                  </a:lnTo>
                  <a:lnTo>
                    <a:pt x="57" y="60"/>
                  </a:lnTo>
                  <a:lnTo>
                    <a:pt x="62" y="74"/>
                  </a:lnTo>
                  <a:lnTo>
                    <a:pt x="68" y="86"/>
                  </a:lnTo>
                  <a:lnTo>
                    <a:pt x="75" y="98"/>
                  </a:lnTo>
                  <a:lnTo>
                    <a:pt x="83" y="109"/>
                  </a:lnTo>
                  <a:lnTo>
                    <a:pt x="205" y="251"/>
                  </a:lnTo>
                  <a:lnTo>
                    <a:pt x="212" y="260"/>
                  </a:lnTo>
                  <a:lnTo>
                    <a:pt x="219" y="270"/>
                  </a:lnTo>
                  <a:lnTo>
                    <a:pt x="224" y="280"/>
                  </a:lnTo>
                  <a:lnTo>
                    <a:pt x="229" y="290"/>
                  </a:lnTo>
                  <a:lnTo>
                    <a:pt x="232" y="302"/>
                  </a:lnTo>
                  <a:lnTo>
                    <a:pt x="235" y="313"/>
                  </a:lnTo>
                  <a:lnTo>
                    <a:pt x="235" y="325"/>
                  </a:lnTo>
                  <a:lnTo>
                    <a:pt x="234" y="338"/>
                  </a:lnTo>
                  <a:lnTo>
                    <a:pt x="231" y="338"/>
                  </a:lnTo>
                  <a:lnTo>
                    <a:pt x="228" y="332"/>
                  </a:lnTo>
                  <a:lnTo>
                    <a:pt x="223" y="321"/>
                  </a:lnTo>
                  <a:lnTo>
                    <a:pt x="215" y="308"/>
                  </a:lnTo>
                  <a:lnTo>
                    <a:pt x="198" y="278"/>
                  </a:lnTo>
                  <a:lnTo>
                    <a:pt x="176" y="250"/>
                  </a:lnTo>
                  <a:lnTo>
                    <a:pt x="151" y="221"/>
                  </a:lnTo>
                  <a:lnTo>
                    <a:pt x="125" y="194"/>
                  </a:lnTo>
                  <a:lnTo>
                    <a:pt x="99" y="165"/>
                  </a:lnTo>
                  <a:lnTo>
                    <a:pt x="76" y="134"/>
                  </a:lnTo>
                  <a:lnTo>
                    <a:pt x="55" y="100"/>
                  </a:lnTo>
                  <a:lnTo>
                    <a:pt x="41" y="65"/>
                  </a:lnTo>
                  <a:lnTo>
                    <a:pt x="43" y="21"/>
                  </a:lnTo>
                  <a:lnTo>
                    <a:pt x="27" y="38"/>
                  </a:lnTo>
                  <a:lnTo>
                    <a:pt x="20" y="60"/>
                  </a:lnTo>
                  <a:lnTo>
                    <a:pt x="18" y="85"/>
                  </a:lnTo>
                  <a:lnTo>
                    <a:pt x="20" y="109"/>
                  </a:lnTo>
                  <a:lnTo>
                    <a:pt x="24" y="120"/>
                  </a:lnTo>
                  <a:lnTo>
                    <a:pt x="32" y="146"/>
                  </a:lnTo>
                  <a:lnTo>
                    <a:pt x="45" y="186"/>
                  </a:lnTo>
                  <a:lnTo>
                    <a:pt x="58" y="230"/>
                  </a:lnTo>
                  <a:lnTo>
                    <a:pt x="73" y="278"/>
                  </a:lnTo>
                  <a:lnTo>
                    <a:pt x="88" y="321"/>
                  </a:lnTo>
                  <a:lnTo>
                    <a:pt x="101" y="356"/>
                  </a:lnTo>
                  <a:lnTo>
                    <a:pt x="109" y="377"/>
                  </a:lnTo>
                  <a:lnTo>
                    <a:pt x="116" y="368"/>
                  </a:lnTo>
                  <a:lnTo>
                    <a:pt x="122" y="356"/>
                  </a:lnTo>
                  <a:lnTo>
                    <a:pt x="128" y="343"/>
                  </a:lnTo>
                  <a:lnTo>
                    <a:pt x="133" y="331"/>
                  </a:lnTo>
                  <a:lnTo>
                    <a:pt x="139" y="320"/>
                  </a:lnTo>
                  <a:lnTo>
                    <a:pt x="148" y="312"/>
                  </a:lnTo>
                  <a:lnTo>
                    <a:pt x="159" y="308"/>
                  </a:lnTo>
                  <a:lnTo>
                    <a:pt x="174" y="308"/>
                  </a:lnTo>
                  <a:lnTo>
                    <a:pt x="178" y="311"/>
                  </a:lnTo>
                  <a:lnTo>
                    <a:pt x="187" y="316"/>
                  </a:lnTo>
                  <a:lnTo>
                    <a:pt x="196" y="320"/>
                  </a:lnTo>
                  <a:lnTo>
                    <a:pt x="200" y="325"/>
                  </a:lnTo>
                  <a:lnTo>
                    <a:pt x="192" y="324"/>
                  </a:lnTo>
                  <a:lnTo>
                    <a:pt x="184" y="324"/>
                  </a:lnTo>
                  <a:lnTo>
                    <a:pt x="177" y="325"/>
                  </a:lnTo>
                  <a:lnTo>
                    <a:pt x="171" y="326"/>
                  </a:lnTo>
                  <a:lnTo>
                    <a:pt x="166" y="327"/>
                  </a:lnTo>
                  <a:lnTo>
                    <a:pt x="161" y="329"/>
                  </a:lnTo>
                  <a:lnTo>
                    <a:pt x="158" y="332"/>
                  </a:lnTo>
                  <a:lnTo>
                    <a:pt x="155" y="334"/>
                  </a:lnTo>
                  <a:lnTo>
                    <a:pt x="147" y="347"/>
                  </a:lnTo>
                  <a:lnTo>
                    <a:pt x="140" y="359"/>
                  </a:lnTo>
                  <a:lnTo>
                    <a:pt x="134" y="373"/>
                  </a:lnTo>
                  <a:lnTo>
                    <a:pt x="129" y="387"/>
                  </a:lnTo>
                  <a:lnTo>
                    <a:pt x="124" y="401"/>
                  </a:lnTo>
                  <a:lnTo>
                    <a:pt x="118" y="414"/>
                  </a:lnTo>
                  <a:lnTo>
                    <a:pt x="114" y="425"/>
                  </a:lnTo>
                  <a:lnTo>
                    <a:pt x="107" y="437"/>
                  </a:lnTo>
                  <a:lnTo>
                    <a:pt x="100" y="427"/>
                  </a:lnTo>
                  <a:lnTo>
                    <a:pt x="90" y="400"/>
                  </a:lnTo>
                  <a:lnTo>
                    <a:pt x="76" y="361"/>
                  </a:lnTo>
                  <a:lnTo>
                    <a:pt x="62" y="316"/>
                  </a:lnTo>
                  <a:lnTo>
                    <a:pt x="49" y="270"/>
                  </a:lnTo>
                  <a:lnTo>
                    <a:pt x="38" y="230"/>
                  </a:lnTo>
                  <a:lnTo>
                    <a:pt x="31" y="202"/>
                  </a:lnTo>
                  <a:lnTo>
                    <a:pt x="27" y="191"/>
                  </a:lnTo>
                  <a:lnTo>
                    <a:pt x="19" y="172"/>
                  </a:lnTo>
                  <a:lnTo>
                    <a:pt x="11" y="151"/>
                  </a:lnTo>
                  <a:lnTo>
                    <a:pt x="5" y="128"/>
                  </a:lnTo>
                  <a:lnTo>
                    <a:pt x="1" y="105"/>
                  </a:lnTo>
                  <a:lnTo>
                    <a:pt x="0" y="83"/>
                  </a:lnTo>
                  <a:lnTo>
                    <a:pt x="1" y="60"/>
                  </a:lnTo>
                  <a:lnTo>
                    <a:pt x="8" y="39"/>
                  </a:lnTo>
                  <a:lnTo>
                    <a:pt x="18" y="20"/>
                  </a:lnTo>
                  <a:lnTo>
                    <a:pt x="23" y="15"/>
                  </a:lnTo>
                  <a:lnTo>
                    <a:pt x="27" y="10"/>
                  </a:lnTo>
                  <a:lnTo>
                    <a:pt x="33" y="6"/>
                  </a:lnTo>
                  <a:lnTo>
                    <a:pt x="38" y="2"/>
                  </a:lnTo>
                  <a:lnTo>
                    <a:pt x="43" y="1"/>
                  </a:lnTo>
                  <a:lnTo>
                    <a:pt x="49" y="0"/>
                  </a:lnTo>
                  <a:lnTo>
                    <a:pt x="54" y="1"/>
                  </a:lnTo>
                  <a:lnTo>
                    <a:pt x="60"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6" name="Freeform 52"/>
            <p:cNvSpPr>
              <a:spLocks/>
            </p:cNvSpPr>
            <p:nvPr/>
          </p:nvSpPr>
          <p:spPr bwMode="auto">
            <a:xfrm>
              <a:off x="6553200" y="4405313"/>
              <a:ext cx="515938" cy="1071563"/>
            </a:xfrm>
            <a:custGeom>
              <a:avLst/>
              <a:gdLst/>
              <a:ahLst/>
              <a:cxnLst>
                <a:cxn ang="0">
                  <a:pos x="127" y="1200"/>
                </a:cxn>
                <a:cxn ang="0">
                  <a:pos x="103" y="1037"/>
                </a:cxn>
                <a:cxn ang="0">
                  <a:pos x="55" y="969"/>
                </a:cxn>
                <a:cxn ang="0">
                  <a:pos x="41" y="881"/>
                </a:cxn>
                <a:cxn ang="0">
                  <a:pos x="3" y="436"/>
                </a:cxn>
                <a:cxn ang="0">
                  <a:pos x="20" y="273"/>
                </a:cxn>
                <a:cxn ang="0">
                  <a:pos x="81" y="174"/>
                </a:cxn>
                <a:cxn ang="0">
                  <a:pos x="137" y="106"/>
                </a:cxn>
                <a:cxn ang="0">
                  <a:pos x="210" y="38"/>
                </a:cxn>
                <a:cxn ang="0">
                  <a:pos x="258" y="6"/>
                </a:cxn>
                <a:cxn ang="0">
                  <a:pos x="115" y="178"/>
                </a:cxn>
                <a:cxn ang="0">
                  <a:pos x="86" y="226"/>
                </a:cxn>
                <a:cxn ang="0">
                  <a:pos x="47" y="349"/>
                </a:cxn>
                <a:cxn ang="0">
                  <a:pos x="73" y="615"/>
                </a:cxn>
                <a:cxn ang="0">
                  <a:pos x="94" y="690"/>
                </a:cxn>
                <a:cxn ang="0">
                  <a:pos x="118" y="755"/>
                </a:cxn>
                <a:cxn ang="0">
                  <a:pos x="144" y="821"/>
                </a:cxn>
                <a:cxn ang="0">
                  <a:pos x="175" y="868"/>
                </a:cxn>
                <a:cxn ang="0">
                  <a:pos x="210" y="903"/>
                </a:cxn>
                <a:cxn ang="0">
                  <a:pos x="226" y="912"/>
                </a:cxn>
                <a:cxn ang="0">
                  <a:pos x="258" y="926"/>
                </a:cxn>
                <a:cxn ang="0">
                  <a:pos x="310" y="948"/>
                </a:cxn>
                <a:cxn ang="0">
                  <a:pos x="373" y="972"/>
                </a:cxn>
                <a:cxn ang="0">
                  <a:pos x="444" y="994"/>
                </a:cxn>
                <a:cxn ang="0">
                  <a:pos x="520" y="1010"/>
                </a:cxn>
                <a:cxn ang="0">
                  <a:pos x="601" y="1023"/>
                </a:cxn>
                <a:cxn ang="0">
                  <a:pos x="647" y="1030"/>
                </a:cxn>
                <a:cxn ang="0">
                  <a:pos x="606" y="1042"/>
                </a:cxn>
                <a:cxn ang="0">
                  <a:pos x="505" y="1038"/>
                </a:cxn>
                <a:cxn ang="0">
                  <a:pos x="381" y="1010"/>
                </a:cxn>
                <a:cxn ang="0">
                  <a:pos x="262" y="965"/>
                </a:cxn>
                <a:cxn ang="0">
                  <a:pos x="168" y="905"/>
                </a:cxn>
                <a:cxn ang="0">
                  <a:pos x="123" y="844"/>
                </a:cxn>
                <a:cxn ang="0">
                  <a:pos x="103" y="793"/>
                </a:cxn>
                <a:cxn ang="0">
                  <a:pos x="84" y="743"/>
                </a:cxn>
                <a:cxn ang="0">
                  <a:pos x="76" y="821"/>
                </a:cxn>
                <a:cxn ang="0">
                  <a:pos x="81" y="913"/>
                </a:cxn>
                <a:cxn ang="0">
                  <a:pos x="86" y="956"/>
                </a:cxn>
                <a:cxn ang="0">
                  <a:pos x="109" y="999"/>
                </a:cxn>
                <a:cxn ang="0">
                  <a:pos x="142" y="1028"/>
                </a:cxn>
                <a:cxn ang="0">
                  <a:pos x="162" y="1041"/>
                </a:cxn>
                <a:cxn ang="0">
                  <a:pos x="171" y="1046"/>
                </a:cxn>
              </a:cxnLst>
              <a:rect l="0" t="0" r="r" b="b"/>
              <a:pathLst>
                <a:path w="651" h="1351">
                  <a:moveTo>
                    <a:pt x="116" y="1348"/>
                  </a:moveTo>
                  <a:lnTo>
                    <a:pt x="120" y="1301"/>
                  </a:lnTo>
                  <a:lnTo>
                    <a:pt x="127" y="1200"/>
                  </a:lnTo>
                  <a:lnTo>
                    <a:pt x="132" y="1098"/>
                  </a:lnTo>
                  <a:lnTo>
                    <a:pt x="130" y="1050"/>
                  </a:lnTo>
                  <a:lnTo>
                    <a:pt x="103" y="1037"/>
                  </a:lnTo>
                  <a:lnTo>
                    <a:pt x="82" y="1018"/>
                  </a:lnTo>
                  <a:lnTo>
                    <a:pt x="66" y="995"/>
                  </a:lnTo>
                  <a:lnTo>
                    <a:pt x="55" y="969"/>
                  </a:lnTo>
                  <a:lnTo>
                    <a:pt x="47" y="941"/>
                  </a:lnTo>
                  <a:lnTo>
                    <a:pt x="44" y="911"/>
                  </a:lnTo>
                  <a:lnTo>
                    <a:pt x="41" y="881"/>
                  </a:lnTo>
                  <a:lnTo>
                    <a:pt x="40" y="851"/>
                  </a:lnTo>
                  <a:lnTo>
                    <a:pt x="40" y="628"/>
                  </a:lnTo>
                  <a:lnTo>
                    <a:pt x="3" y="436"/>
                  </a:lnTo>
                  <a:lnTo>
                    <a:pt x="0" y="344"/>
                  </a:lnTo>
                  <a:lnTo>
                    <a:pt x="7" y="309"/>
                  </a:lnTo>
                  <a:lnTo>
                    <a:pt x="20" y="273"/>
                  </a:lnTo>
                  <a:lnTo>
                    <a:pt x="38" y="237"/>
                  </a:lnTo>
                  <a:lnTo>
                    <a:pt x="59" y="204"/>
                  </a:lnTo>
                  <a:lnTo>
                    <a:pt x="81" y="174"/>
                  </a:lnTo>
                  <a:lnTo>
                    <a:pt x="101" y="146"/>
                  </a:lnTo>
                  <a:lnTo>
                    <a:pt x="121" y="123"/>
                  </a:lnTo>
                  <a:lnTo>
                    <a:pt x="137" y="106"/>
                  </a:lnTo>
                  <a:lnTo>
                    <a:pt x="164" y="79"/>
                  </a:lnTo>
                  <a:lnTo>
                    <a:pt x="188" y="56"/>
                  </a:lnTo>
                  <a:lnTo>
                    <a:pt x="210" y="38"/>
                  </a:lnTo>
                  <a:lnTo>
                    <a:pt x="229" y="24"/>
                  </a:lnTo>
                  <a:lnTo>
                    <a:pt x="245" y="13"/>
                  </a:lnTo>
                  <a:lnTo>
                    <a:pt x="258" y="6"/>
                  </a:lnTo>
                  <a:lnTo>
                    <a:pt x="266" y="1"/>
                  </a:lnTo>
                  <a:lnTo>
                    <a:pt x="268" y="0"/>
                  </a:lnTo>
                  <a:lnTo>
                    <a:pt x="115" y="178"/>
                  </a:lnTo>
                  <a:lnTo>
                    <a:pt x="112" y="184"/>
                  </a:lnTo>
                  <a:lnTo>
                    <a:pt x="101" y="200"/>
                  </a:lnTo>
                  <a:lnTo>
                    <a:pt x="86" y="226"/>
                  </a:lnTo>
                  <a:lnTo>
                    <a:pt x="71" y="259"/>
                  </a:lnTo>
                  <a:lnTo>
                    <a:pt x="58" y="301"/>
                  </a:lnTo>
                  <a:lnTo>
                    <a:pt x="47" y="349"/>
                  </a:lnTo>
                  <a:lnTo>
                    <a:pt x="44" y="404"/>
                  </a:lnTo>
                  <a:lnTo>
                    <a:pt x="50" y="463"/>
                  </a:lnTo>
                  <a:lnTo>
                    <a:pt x="73" y="615"/>
                  </a:lnTo>
                  <a:lnTo>
                    <a:pt x="81" y="643"/>
                  </a:lnTo>
                  <a:lnTo>
                    <a:pt x="88" y="667"/>
                  </a:lnTo>
                  <a:lnTo>
                    <a:pt x="94" y="690"/>
                  </a:lnTo>
                  <a:lnTo>
                    <a:pt x="101" y="712"/>
                  </a:lnTo>
                  <a:lnTo>
                    <a:pt x="109" y="734"/>
                  </a:lnTo>
                  <a:lnTo>
                    <a:pt x="118" y="755"/>
                  </a:lnTo>
                  <a:lnTo>
                    <a:pt x="126" y="780"/>
                  </a:lnTo>
                  <a:lnTo>
                    <a:pt x="136" y="805"/>
                  </a:lnTo>
                  <a:lnTo>
                    <a:pt x="144" y="821"/>
                  </a:lnTo>
                  <a:lnTo>
                    <a:pt x="153" y="838"/>
                  </a:lnTo>
                  <a:lnTo>
                    <a:pt x="164" y="853"/>
                  </a:lnTo>
                  <a:lnTo>
                    <a:pt x="175" y="868"/>
                  </a:lnTo>
                  <a:lnTo>
                    <a:pt x="187" y="882"/>
                  </a:lnTo>
                  <a:lnTo>
                    <a:pt x="198" y="894"/>
                  </a:lnTo>
                  <a:lnTo>
                    <a:pt x="210" y="903"/>
                  </a:lnTo>
                  <a:lnTo>
                    <a:pt x="219" y="909"/>
                  </a:lnTo>
                  <a:lnTo>
                    <a:pt x="220" y="910"/>
                  </a:lnTo>
                  <a:lnTo>
                    <a:pt x="226" y="912"/>
                  </a:lnTo>
                  <a:lnTo>
                    <a:pt x="234" y="916"/>
                  </a:lnTo>
                  <a:lnTo>
                    <a:pt x="244" y="920"/>
                  </a:lnTo>
                  <a:lnTo>
                    <a:pt x="258" y="926"/>
                  </a:lnTo>
                  <a:lnTo>
                    <a:pt x="273" y="933"/>
                  </a:lnTo>
                  <a:lnTo>
                    <a:pt x="290" y="940"/>
                  </a:lnTo>
                  <a:lnTo>
                    <a:pt x="310" y="948"/>
                  </a:lnTo>
                  <a:lnTo>
                    <a:pt x="329" y="956"/>
                  </a:lnTo>
                  <a:lnTo>
                    <a:pt x="351" y="964"/>
                  </a:lnTo>
                  <a:lnTo>
                    <a:pt x="373" y="972"/>
                  </a:lnTo>
                  <a:lnTo>
                    <a:pt x="396" y="980"/>
                  </a:lnTo>
                  <a:lnTo>
                    <a:pt x="420" y="987"/>
                  </a:lnTo>
                  <a:lnTo>
                    <a:pt x="444" y="994"/>
                  </a:lnTo>
                  <a:lnTo>
                    <a:pt x="467" y="1000"/>
                  </a:lnTo>
                  <a:lnTo>
                    <a:pt x="490" y="1004"/>
                  </a:lnTo>
                  <a:lnTo>
                    <a:pt x="520" y="1010"/>
                  </a:lnTo>
                  <a:lnTo>
                    <a:pt x="550" y="1015"/>
                  </a:lnTo>
                  <a:lnTo>
                    <a:pt x="576" y="1019"/>
                  </a:lnTo>
                  <a:lnTo>
                    <a:pt x="601" y="1023"/>
                  </a:lnTo>
                  <a:lnTo>
                    <a:pt x="621" y="1025"/>
                  </a:lnTo>
                  <a:lnTo>
                    <a:pt x="637" y="1028"/>
                  </a:lnTo>
                  <a:lnTo>
                    <a:pt x="647" y="1030"/>
                  </a:lnTo>
                  <a:lnTo>
                    <a:pt x="651" y="1032"/>
                  </a:lnTo>
                  <a:lnTo>
                    <a:pt x="631" y="1039"/>
                  </a:lnTo>
                  <a:lnTo>
                    <a:pt x="606" y="1042"/>
                  </a:lnTo>
                  <a:lnTo>
                    <a:pt x="576" y="1043"/>
                  </a:lnTo>
                  <a:lnTo>
                    <a:pt x="543" y="1041"/>
                  </a:lnTo>
                  <a:lnTo>
                    <a:pt x="505" y="1038"/>
                  </a:lnTo>
                  <a:lnTo>
                    <a:pt x="464" y="1031"/>
                  </a:lnTo>
                  <a:lnTo>
                    <a:pt x="423" y="1022"/>
                  </a:lnTo>
                  <a:lnTo>
                    <a:pt x="381" y="1010"/>
                  </a:lnTo>
                  <a:lnTo>
                    <a:pt x="340" y="996"/>
                  </a:lnTo>
                  <a:lnTo>
                    <a:pt x="300" y="981"/>
                  </a:lnTo>
                  <a:lnTo>
                    <a:pt x="262" y="965"/>
                  </a:lnTo>
                  <a:lnTo>
                    <a:pt x="226" y="947"/>
                  </a:lnTo>
                  <a:lnTo>
                    <a:pt x="195" y="927"/>
                  </a:lnTo>
                  <a:lnTo>
                    <a:pt x="168" y="905"/>
                  </a:lnTo>
                  <a:lnTo>
                    <a:pt x="146" y="883"/>
                  </a:lnTo>
                  <a:lnTo>
                    <a:pt x="132" y="860"/>
                  </a:lnTo>
                  <a:lnTo>
                    <a:pt x="123" y="844"/>
                  </a:lnTo>
                  <a:lnTo>
                    <a:pt x="115" y="828"/>
                  </a:lnTo>
                  <a:lnTo>
                    <a:pt x="108" y="811"/>
                  </a:lnTo>
                  <a:lnTo>
                    <a:pt x="103" y="793"/>
                  </a:lnTo>
                  <a:lnTo>
                    <a:pt x="97" y="776"/>
                  </a:lnTo>
                  <a:lnTo>
                    <a:pt x="90" y="760"/>
                  </a:lnTo>
                  <a:lnTo>
                    <a:pt x="84" y="743"/>
                  </a:lnTo>
                  <a:lnTo>
                    <a:pt x="76" y="727"/>
                  </a:lnTo>
                  <a:lnTo>
                    <a:pt x="75" y="764"/>
                  </a:lnTo>
                  <a:lnTo>
                    <a:pt x="76" y="821"/>
                  </a:lnTo>
                  <a:lnTo>
                    <a:pt x="78" y="874"/>
                  </a:lnTo>
                  <a:lnTo>
                    <a:pt x="79" y="897"/>
                  </a:lnTo>
                  <a:lnTo>
                    <a:pt x="81" y="913"/>
                  </a:lnTo>
                  <a:lnTo>
                    <a:pt x="81" y="928"/>
                  </a:lnTo>
                  <a:lnTo>
                    <a:pt x="83" y="942"/>
                  </a:lnTo>
                  <a:lnTo>
                    <a:pt x="86" y="956"/>
                  </a:lnTo>
                  <a:lnTo>
                    <a:pt x="91" y="970"/>
                  </a:lnTo>
                  <a:lnTo>
                    <a:pt x="98" y="984"/>
                  </a:lnTo>
                  <a:lnTo>
                    <a:pt x="109" y="999"/>
                  </a:lnTo>
                  <a:lnTo>
                    <a:pt x="123" y="1013"/>
                  </a:lnTo>
                  <a:lnTo>
                    <a:pt x="132" y="1022"/>
                  </a:lnTo>
                  <a:lnTo>
                    <a:pt x="142" y="1028"/>
                  </a:lnTo>
                  <a:lnTo>
                    <a:pt x="150" y="1034"/>
                  </a:lnTo>
                  <a:lnTo>
                    <a:pt x="157" y="1038"/>
                  </a:lnTo>
                  <a:lnTo>
                    <a:pt x="162" y="1041"/>
                  </a:lnTo>
                  <a:lnTo>
                    <a:pt x="167" y="1043"/>
                  </a:lnTo>
                  <a:lnTo>
                    <a:pt x="169" y="1046"/>
                  </a:lnTo>
                  <a:lnTo>
                    <a:pt x="171" y="1046"/>
                  </a:lnTo>
                  <a:lnTo>
                    <a:pt x="153" y="1351"/>
                  </a:lnTo>
                  <a:lnTo>
                    <a:pt x="116" y="134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7" name="Freeform 53"/>
            <p:cNvSpPr>
              <a:spLocks/>
            </p:cNvSpPr>
            <p:nvPr/>
          </p:nvSpPr>
          <p:spPr bwMode="auto">
            <a:xfrm>
              <a:off x="7135813" y="4491038"/>
              <a:ext cx="136525" cy="492125"/>
            </a:xfrm>
            <a:custGeom>
              <a:avLst/>
              <a:gdLst/>
              <a:ahLst/>
              <a:cxnLst>
                <a:cxn ang="0">
                  <a:pos x="153" y="621"/>
                </a:cxn>
                <a:cxn ang="0">
                  <a:pos x="132" y="608"/>
                </a:cxn>
                <a:cxn ang="0">
                  <a:pos x="115" y="594"/>
                </a:cxn>
                <a:cxn ang="0">
                  <a:pos x="101" y="581"/>
                </a:cxn>
                <a:cxn ang="0">
                  <a:pos x="90" y="566"/>
                </a:cxn>
                <a:cxn ang="0">
                  <a:pos x="78" y="548"/>
                </a:cxn>
                <a:cxn ang="0">
                  <a:pos x="67" y="531"/>
                </a:cxn>
                <a:cxn ang="0">
                  <a:pos x="54" y="511"/>
                </a:cxn>
                <a:cxn ang="0">
                  <a:pos x="38" y="490"/>
                </a:cxn>
                <a:cxn ang="0">
                  <a:pos x="25" y="458"/>
                </a:cxn>
                <a:cxn ang="0">
                  <a:pos x="17" y="423"/>
                </a:cxn>
                <a:cxn ang="0">
                  <a:pos x="11" y="385"/>
                </a:cxn>
                <a:cxn ang="0">
                  <a:pos x="9" y="346"/>
                </a:cxn>
                <a:cxn ang="0">
                  <a:pos x="8" y="293"/>
                </a:cxn>
                <a:cxn ang="0">
                  <a:pos x="4" y="176"/>
                </a:cxn>
                <a:cxn ang="0">
                  <a:pos x="1" y="58"/>
                </a:cxn>
                <a:cxn ang="0">
                  <a:pos x="0" y="0"/>
                </a:cxn>
                <a:cxn ang="0">
                  <a:pos x="16" y="47"/>
                </a:cxn>
                <a:cxn ang="0">
                  <a:pos x="25" y="117"/>
                </a:cxn>
                <a:cxn ang="0">
                  <a:pos x="28" y="181"/>
                </a:cxn>
                <a:cxn ang="0">
                  <a:pos x="29" y="208"/>
                </a:cxn>
                <a:cxn ang="0">
                  <a:pos x="29" y="246"/>
                </a:cxn>
                <a:cxn ang="0">
                  <a:pos x="30" y="286"/>
                </a:cxn>
                <a:cxn ang="0">
                  <a:pos x="32" y="323"/>
                </a:cxn>
                <a:cxn ang="0">
                  <a:pos x="37" y="361"/>
                </a:cxn>
                <a:cxn ang="0">
                  <a:pos x="44" y="396"/>
                </a:cxn>
                <a:cxn ang="0">
                  <a:pos x="53" y="431"/>
                </a:cxn>
                <a:cxn ang="0">
                  <a:pos x="67" y="464"/>
                </a:cxn>
                <a:cxn ang="0">
                  <a:pos x="85" y="495"/>
                </a:cxn>
                <a:cxn ang="0">
                  <a:pos x="172" y="610"/>
                </a:cxn>
                <a:cxn ang="0">
                  <a:pos x="153" y="621"/>
                </a:cxn>
              </a:cxnLst>
              <a:rect l="0" t="0" r="r" b="b"/>
              <a:pathLst>
                <a:path w="172" h="621">
                  <a:moveTo>
                    <a:pt x="153" y="621"/>
                  </a:moveTo>
                  <a:lnTo>
                    <a:pt x="132" y="608"/>
                  </a:lnTo>
                  <a:lnTo>
                    <a:pt x="115" y="594"/>
                  </a:lnTo>
                  <a:lnTo>
                    <a:pt x="101" y="581"/>
                  </a:lnTo>
                  <a:lnTo>
                    <a:pt x="90" y="566"/>
                  </a:lnTo>
                  <a:lnTo>
                    <a:pt x="78" y="548"/>
                  </a:lnTo>
                  <a:lnTo>
                    <a:pt x="67" y="531"/>
                  </a:lnTo>
                  <a:lnTo>
                    <a:pt x="54" y="511"/>
                  </a:lnTo>
                  <a:lnTo>
                    <a:pt x="38" y="490"/>
                  </a:lnTo>
                  <a:lnTo>
                    <a:pt x="25" y="458"/>
                  </a:lnTo>
                  <a:lnTo>
                    <a:pt x="17" y="423"/>
                  </a:lnTo>
                  <a:lnTo>
                    <a:pt x="11" y="385"/>
                  </a:lnTo>
                  <a:lnTo>
                    <a:pt x="9" y="346"/>
                  </a:lnTo>
                  <a:lnTo>
                    <a:pt x="8" y="293"/>
                  </a:lnTo>
                  <a:lnTo>
                    <a:pt x="4" y="176"/>
                  </a:lnTo>
                  <a:lnTo>
                    <a:pt x="1" y="58"/>
                  </a:lnTo>
                  <a:lnTo>
                    <a:pt x="0" y="0"/>
                  </a:lnTo>
                  <a:lnTo>
                    <a:pt x="16" y="47"/>
                  </a:lnTo>
                  <a:lnTo>
                    <a:pt x="25" y="117"/>
                  </a:lnTo>
                  <a:lnTo>
                    <a:pt x="28" y="181"/>
                  </a:lnTo>
                  <a:lnTo>
                    <a:pt x="29" y="208"/>
                  </a:lnTo>
                  <a:lnTo>
                    <a:pt x="29" y="246"/>
                  </a:lnTo>
                  <a:lnTo>
                    <a:pt x="30" y="286"/>
                  </a:lnTo>
                  <a:lnTo>
                    <a:pt x="32" y="323"/>
                  </a:lnTo>
                  <a:lnTo>
                    <a:pt x="37" y="361"/>
                  </a:lnTo>
                  <a:lnTo>
                    <a:pt x="44" y="396"/>
                  </a:lnTo>
                  <a:lnTo>
                    <a:pt x="53" y="431"/>
                  </a:lnTo>
                  <a:lnTo>
                    <a:pt x="67" y="464"/>
                  </a:lnTo>
                  <a:lnTo>
                    <a:pt x="85" y="495"/>
                  </a:lnTo>
                  <a:lnTo>
                    <a:pt x="172" y="610"/>
                  </a:lnTo>
                  <a:lnTo>
                    <a:pt x="153" y="62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8" name="Freeform 54"/>
            <p:cNvSpPr>
              <a:spLocks/>
            </p:cNvSpPr>
            <p:nvPr/>
          </p:nvSpPr>
          <p:spPr bwMode="auto">
            <a:xfrm>
              <a:off x="6943725" y="4508500"/>
              <a:ext cx="144463" cy="460375"/>
            </a:xfrm>
            <a:custGeom>
              <a:avLst/>
              <a:gdLst/>
              <a:ahLst/>
              <a:cxnLst>
                <a:cxn ang="0">
                  <a:pos x="124" y="25"/>
                </a:cxn>
                <a:cxn ang="0">
                  <a:pos x="113" y="71"/>
                </a:cxn>
                <a:cxn ang="0">
                  <a:pos x="111" y="103"/>
                </a:cxn>
                <a:cxn ang="0">
                  <a:pos x="119" y="124"/>
                </a:cxn>
                <a:cxn ang="0">
                  <a:pos x="126" y="121"/>
                </a:cxn>
                <a:cxn ang="0">
                  <a:pos x="136" y="86"/>
                </a:cxn>
                <a:cxn ang="0">
                  <a:pos x="149" y="55"/>
                </a:cxn>
                <a:cxn ang="0">
                  <a:pos x="160" y="32"/>
                </a:cxn>
                <a:cxn ang="0">
                  <a:pos x="172" y="12"/>
                </a:cxn>
                <a:cxn ang="0">
                  <a:pos x="181" y="0"/>
                </a:cxn>
                <a:cxn ang="0">
                  <a:pos x="178" y="17"/>
                </a:cxn>
                <a:cxn ang="0">
                  <a:pos x="167" y="66"/>
                </a:cxn>
                <a:cxn ang="0">
                  <a:pos x="149" y="120"/>
                </a:cxn>
                <a:cxn ang="0">
                  <a:pos x="126" y="168"/>
                </a:cxn>
                <a:cxn ang="0">
                  <a:pos x="109" y="179"/>
                </a:cxn>
                <a:cxn ang="0">
                  <a:pos x="106" y="130"/>
                </a:cxn>
                <a:cxn ang="0">
                  <a:pos x="96" y="114"/>
                </a:cxn>
                <a:cxn ang="0">
                  <a:pos x="86" y="130"/>
                </a:cxn>
                <a:cxn ang="0">
                  <a:pos x="67" y="153"/>
                </a:cxn>
                <a:cxn ang="0">
                  <a:pos x="41" y="183"/>
                </a:cxn>
                <a:cxn ang="0">
                  <a:pos x="29" y="215"/>
                </a:cxn>
                <a:cxn ang="0">
                  <a:pos x="28" y="252"/>
                </a:cxn>
                <a:cxn ang="0">
                  <a:pos x="67" y="437"/>
                </a:cxn>
                <a:cxn ang="0">
                  <a:pos x="67" y="509"/>
                </a:cxn>
                <a:cxn ang="0">
                  <a:pos x="62" y="579"/>
                </a:cxn>
                <a:cxn ang="0">
                  <a:pos x="44" y="500"/>
                </a:cxn>
                <a:cxn ang="0">
                  <a:pos x="46" y="412"/>
                </a:cxn>
                <a:cxn ang="0">
                  <a:pos x="1" y="257"/>
                </a:cxn>
                <a:cxn ang="0">
                  <a:pos x="6" y="195"/>
                </a:cxn>
                <a:cxn ang="0">
                  <a:pos x="45" y="149"/>
                </a:cxn>
                <a:cxn ang="0">
                  <a:pos x="84" y="94"/>
                </a:cxn>
                <a:cxn ang="0">
                  <a:pos x="108" y="40"/>
                </a:cxn>
                <a:cxn ang="0">
                  <a:pos x="121" y="6"/>
                </a:cxn>
              </a:cxnLst>
              <a:rect l="0" t="0" r="r" b="b"/>
              <a:pathLst>
                <a:path w="182" h="579">
                  <a:moveTo>
                    <a:pt x="123" y="3"/>
                  </a:moveTo>
                  <a:lnTo>
                    <a:pt x="124" y="25"/>
                  </a:lnTo>
                  <a:lnTo>
                    <a:pt x="120" y="50"/>
                  </a:lnTo>
                  <a:lnTo>
                    <a:pt x="113" y="71"/>
                  </a:lnTo>
                  <a:lnTo>
                    <a:pt x="105" y="92"/>
                  </a:lnTo>
                  <a:lnTo>
                    <a:pt x="111" y="103"/>
                  </a:lnTo>
                  <a:lnTo>
                    <a:pt x="115" y="113"/>
                  </a:lnTo>
                  <a:lnTo>
                    <a:pt x="119" y="124"/>
                  </a:lnTo>
                  <a:lnTo>
                    <a:pt x="120" y="137"/>
                  </a:lnTo>
                  <a:lnTo>
                    <a:pt x="126" y="121"/>
                  </a:lnTo>
                  <a:lnTo>
                    <a:pt x="130" y="105"/>
                  </a:lnTo>
                  <a:lnTo>
                    <a:pt x="136" y="86"/>
                  </a:lnTo>
                  <a:lnTo>
                    <a:pt x="144" y="66"/>
                  </a:lnTo>
                  <a:lnTo>
                    <a:pt x="149" y="55"/>
                  </a:lnTo>
                  <a:lnTo>
                    <a:pt x="153" y="44"/>
                  </a:lnTo>
                  <a:lnTo>
                    <a:pt x="160" y="32"/>
                  </a:lnTo>
                  <a:lnTo>
                    <a:pt x="166" y="21"/>
                  </a:lnTo>
                  <a:lnTo>
                    <a:pt x="172" y="12"/>
                  </a:lnTo>
                  <a:lnTo>
                    <a:pt x="177" y="5"/>
                  </a:lnTo>
                  <a:lnTo>
                    <a:pt x="181" y="0"/>
                  </a:lnTo>
                  <a:lnTo>
                    <a:pt x="182" y="0"/>
                  </a:lnTo>
                  <a:lnTo>
                    <a:pt x="178" y="17"/>
                  </a:lnTo>
                  <a:lnTo>
                    <a:pt x="173" y="40"/>
                  </a:lnTo>
                  <a:lnTo>
                    <a:pt x="167" y="66"/>
                  </a:lnTo>
                  <a:lnTo>
                    <a:pt x="159" y="92"/>
                  </a:lnTo>
                  <a:lnTo>
                    <a:pt x="149" y="120"/>
                  </a:lnTo>
                  <a:lnTo>
                    <a:pt x="138" y="145"/>
                  </a:lnTo>
                  <a:lnTo>
                    <a:pt x="126" y="168"/>
                  </a:lnTo>
                  <a:lnTo>
                    <a:pt x="112" y="187"/>
                  </a:lnTo>
                  <a:lnTo>
                    <a:pt x="109" y="179"/>
                  </a:lnTo>
                  <a:lnTo>
                    <a:pt x="108" y="157"/>
                  </a:lnTo>
                  <a:lnTo>
                    <a:pt x="106" y="130"/>
                  </a:lnTo>
                  <a:lnTo>
                    <a:pt x="101" y="107"/>
                  </a:lnTo>
                  <a:lnTo>
                    <a:pt x="96" y="114"/>
                  </a:lnTo>
                  <a:lnTo>
                    <a:pt x="91" y="122"/>
                  </a:lnTo>
                  <a:lnTo>
                    <a:pt x="86" y="130"/>
                  </a:lnTo>
                  <a:lnTo>
                    <a:pt x="83" y="138"/>
                  </a:lnTo>
                  <a:lnTo>
                    <a:pt x="67" y="153"/>
                  </a:lnTo>
                  <a:lnTo>
                    <a:pt x="53" y="167"/>
                  </a:lnTo>
                  <a:lnTo>
                    <a:pt x="41" y="183"/>
                  </a:lnTo>
                  <a:lnTo>
                    <a:pt x="33" y="199"/>
                  </a:lnTo>
                  <a:lnTo>
                    <a:pt x="29" y="215"/>
                  </a:lnTo>
                  <a:lnTo>
                    <a:pt x="26" y="234"/>
                  </a:lnTo>
                  <a:lnTo>
                    <a:pt x="28" y="252"/>
                  </a:lnTo>
                  <a:lnTo>
                    <a:pt x="32" y="272"/>
                  </a:lnTo>
                  <a:lnTo>
                    <a:pt x="67" y="437"/>
                  </a:lnTo>
                  <a:lnTo>
                    <a:pt x="67" y="460"/>
                  </a:lnTo>
                  <a:lnTo>
                    <a:pt x="67" y="509"/>
                  </a:lnTo>
                  <a:lnTo>
                    <a:pt x="64" y="559"/>
                  </a:lnTo>
                  <a:lnTo>
                    <a:pt x="62" y="579"/>
                  </a:lnTo>
                  <a:lnTo>
                    <a:pt x="47" y="541"/>
                  </a:lnTo>
                  <a:lnTo>
                    <a:pt x="44" y="500"/>
                  </a:lnTo>
                  <a:lnTo>
                    <a:pt x="46" y="456"/>
                  </a:lnTo>
                  <a:lnTo>
                    <a:pt x="46" y="412"/>
                  </a:lnTo>
                  <a:lnTo>
                    <a:pt x="9" y="287"/>
                  </a:lnTo>
                  <a:lnTo>
                    <a:pt x="1" y="257"/>
                  </a:lnTo>
                  <a:lnTo>
                    <a:pt x="0" y="226"/>
                  </a:lnTo>
                  <a:lnTo>
                    <a:pt x="6" y="195"/>
                  </a:lnTo>
                  <a:lnTo>
                    <a:pt x="20" y="168"/>
                  </a:lnTo>
                  <a:lnTo>
                    <a:pt x="45" y="149"/>
                  </a:lnTo>
                  <a:lnTo>
                    <a:pt x="66" y="123"/>
                  </a:lnTo>
                  <a:lnTo>
                    <a:pt x="84" y="94"/>
                  </a:lnTo>
                  <a:lnTo>
                    <a:pt x="98" y="67"/>
                  </a:lnTo>
                  <a:lnTo>
                    <a:pt x="108" y="40"/>
                  </a:lnTo>
                  <a:lnTo>
                    <a:pt x="116" y="20"/>
                  </a:lnTo>
                  <a:lnTo>
                    <a:pt x="121" y="6"/>
                  </a:lnTo>
                  <a:lnTo>
                    <a:pt x="123"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9" name="Freeform 55"/>
            <p:cNvSpPr>
              <a:spLocks/>
            </p:cNvSpPr>
            <p:nvPr/>
          </p:nvSpPr>
          <p:spPr bwMode="auto">
            <a:xfrm>
              <a:off x="7086600" y="4530725"/>
              <a:ext cx="30163" cy="498475"/>
            </a:xfrm>
            <a:custGeom>
              <a:avLst/>
              <a:gdLst/>
              <a:ahLst/>
              <a:cxnLst>
                <a:cxn ang="0">
                  <a:pos x="25" y="428"/>
                </a:cxn>
                <a:cxn ang="0">
                  <a:pos x="28" y="486"/>
                </a:cxn>
                <a:cxn ang="0">
                  <a:pos x="33" y="552"/>
                </a:cxn>
                <a:cxn ang="0">
                  <a:pos x="38" y="606"/>
                </a:cxn>
                <a:cxn ang="0">
                  <a:pos x="38" y="626"/>
                </a:cxn>
                <a:cxn ang="0">
                  <a:pos x="30" y="618"/>
                </a:cxn>
                <a:cxn ang="0">
                  <a:pos x="23" y="602"/>
                </a:cxn>
                <a:cxn ang="0">
                  <a:pos x="17" y="580"/>
                </a:cxn>
                <a:cxn ang="0">
                  <a:pos x="12" y="552"/>
                </a:cxn>
                <a:cxn ang="0">
                  <a:pos x="8" y="522"/>
                </a:cxn>
                <a:cxn ang="0">
                  <a:pos x="4" y="489"/>
                </a:cxn>
                <a:cxn ang="0">
                  <a:pos x="2" y="458"/>
                </a:cxn>
                <a:cxn ang="0">
                  <a:pos x="0" y="429"/>
                </a:cxn>
                <a:cxn ang="0">
                  <a:pos x="0" y="337"/>
                </a:cxn>
                <a:cxn ang="0">
                  <a:pos x="3" y="206"/>
                </a:cxn>
                <a:cxn ang="0">
                  <a:pos x="8" y="87"/>
                </a:cxn>
                <a:cxn ang="0">
                  <a:pos x="10" y="36"/>
                </a:cxn>
                <a:cxn ang="0">
                  <a:pos x="12" y="26"/>
                </a:cxn>
                <a:cxn ang="0">
                  <a:pos x="15" y="17"/>
                </a:cxn>
                <a:cxn ang="0">
                  <a:pos x="18" y="9"/>
                </a:cxn>
                <a:cxn ang="0">
                  <a:pos x="23" y="0"/>
                </a:cxn>
                <a:cxn ang="0">
                  <a:pos x="28" y="56"/>
                </a:cxn>
                <a:cxn ang="0">
                  <a:pos x="27" y="185"/>
                </a:cxn>
                <a:cxn ang="0">
                  <a:pos x="25" y="328"/>
                </a:cxn>
                <a:cxn ang="0">
                  <a:pos x="25" y="428"/>
                </a:cxn>
              </a:cxnLst>
              <a:rect l="0" t="0" r="r" b="b"/>
              <a:pathLst>
                <a:path w="38" h="626">
                  <a:moveTo>
                    <a:pt x="25" y="428"/>
                  </a:moveTo>
                  <a:lnTo>
                    <a:pt x="28" y="486"/>
                  </a:lnTo>
                  <a:lnTo>
                    <a:pt x="33" y="552"/>
                  </a:lnTo>
                  <a:lnTo>
                    <a:pt x="38" y="606"/>
                  </a:lnTo>
                  <a:lnTo>
                    <a:pt x="38" y="626"/>
                  </a:lnTo>
                  <a:lnTo>
                    <a:pt x="30" y="618"/>
                  </a:lnTo>
                  <a:lnTo>
                    <a:pt x="23" y="602"/>
                  </a:lnTo>
                  <a:lnTo>
                    <a:pt x="17" y="580"/>
                  </a:lnTo>
                  <a:lnTo>
                    <a:pt x="12" y="552"/>
                  </a:lnTo>
                  <a:lnTo>
                    <a:pt x="8" y="522"/>
                  </a:lnTo>
                  <a:lnTo>
                    <a:pt x="4" y="489"/>
                  </a:lnTo>
                  <a:lnTo>
                    <a:pt x="2" y="458"/>
                  </a:lnTo>
                  <a:lnTo>
                    <a:pt x="0" y="429"/>
                  </a:lnTo>
                  <a:lnTo>
                    <a:pt x="0" y="337"/>
                  </a:lnTo>
                  <a:lnTo>
                    <a:pt x="3" y="206"/>
                  </a:lnTo>
                  <a:lnTo>
                    <a:pt x="8" y="87"/>
                  </a:lnTo>
                  <a:lnTo>
                    <a:pt x="10" y="36"/>
                  </a:lnTo>
                  <a:lnTo>
                    <a:pt x="12" y="26"/>
                  </a:lnTo>
                  <a:lnTo>
                    <a:pt x="15" y="17"/>
                  </a:lnTo>
                  <a:lnTo>
                    <a:pt x="18" y="9"/>
                  </a:lnTo>
                  <a:lnTo>
                    <a:pt x="23" y="0"/>
                  </a:lnTo>
                  <a:lnTo>
                    <a:pt x="28" y="56"/>
                  </a:lnTo>
                  <a:lnTo>
                    <a:pt x="27" y="185"/>
                  </a:lnTo>
                  <a:lnTo>
                    <a:pt x="25" y="328"/>
                  </a:lnTo>
                  <a:lnTo>
                    <a:pt x="25" y="42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0" name="Freeform 56"/>
            <p:cNvSpPr>
              <a:spLocks/>
            </p:cNvSpPr>
            <p:nvPr/>
          </p:nvSpPr>
          <p:spPr bwMode="auto">
            <a:xfrm>
              <a:off x="7669213" y="4562475"/>
              <a:ext cx="376238" cy="141288"/>
            </a:xfrm>
            <a:custGeom>
              <a:avLst/>
              <a:gdLst/>
              <a:ahLst/>
              <a:cxnLst>
                <a:cxn ang="0">
                  <a:pos x="429" y="64"/>
                </a:cxn>
                <a:cxn ang="0">
                  <a:pos x="443" y="107"/>
                </a:cxn>
                <a:cxn ang="0">
                  <a:pos x="451" y="135"/>
                </a:cxn>
                <a:cxn ang="0">
                  <a:pos x="467" y="136"/>
                </a:cxn>
                <a:cxn ang="0">
                  <a:pos x="473" y="142"/>
                </a:cxn>
                <a:cxn ang="0">
                  <a:pos x="463" y="149"/>
                </a:cxn>
                <a:cxn ang="0">
                  <a:pos x="444" y="151"/>
                </a:cxn>
                <a:cxn ang="0">
                  <a:pos x="426" y="138"/>
                </a:cxn>
                <a:cxn ang="0">
                  <a:pos x="415" y="114"/>
                </a:cxn>
                <a:cxn ang="0">
                  <a:pos x="408" y="92"/>
                </a:cxn>
                <a:cxn ang="0">
                  <a:pos x="399" y="73"/>
                </a:cxn>
                <a:cxn ang="0">
                  <a:pos x="384" y="54"/>
                </a:cxn>
                <a:cxn ang="0">
                  <a:pos x="366" y="41"/>
                </a:cxn>
                <a:cxn ang="0">
                  <a:pos x="346" y="32"/>
                </a:cxn>
                <a:cxn ang="0">
                  <a:pos x="327" y="26"/>
                </a:cxn>
                <a:cxn ang="0">
                  <a:pos x="306" y="29"/>
                </a:cxn>
                <a:cxn ang="0">
                  <a:pos x="290" y="37"/>
                </a:cxn>
                <a:cxn ang="0">
                  <a:pos x="278" y="46"/>
                </a:cxn>
                <a:cxn ang="0">
                  <a:pos x="278" y="54"/>
                </a:cxn>
                <a:cxn ang="0">
                  <a:pos x="298" y="66"/>
                </a:cxn>
                <a:cxn ang="0">
                  <a:pos x="323" y="85"/>
                </a:cxn>
                <a:cxn ang="0">
                  <a:pos x="339" y="106"/>
                </a:cxn>
                <a:cxn ang="0">
                  <a:pos x="320" y="98"/>
                </a:cxn>
                <a:cxn ang="0">
                  <a:pos x="292" y="81"/>
                </a:cxn>
                <a:cxn ang="0">
                  <a:pos x="277" y="77"/>
                </a:cxn>
                <a:cxn ang="0">
                  <a:pos x="271" y="78"/>
                </a:cxn>
                <a:cxn ang="0">
                  <a:pos x="275" y="84"/>
                </a:cxn>
                <a:cxn ang="0">
                  <a:pos x="286" y="98"/>
                </a:cxn>
                <a:cxn ang="0">
                  <a:pos x="298" y="113"/>
                </a:cxn>
                <a:cxn ang="0">
                  <a:pos x="304" y="122"/>
                </a:cxn>
                <a:cxn ang="0">
                  <a:pos x="293" y="115"/>
                </a:cxn>
                <a:cxn ang="0">
                  <a:pos x="273" y="104"/>
                </a:cxn>
                <a:cxn ang="0">
                  <a:pos x="252" y="94"/>
                </a:cxn>
                <a:cxn ang="0">
                  <a:pos x="228" y="86"/>
                </a:cxn>
                <a:cxn ang="0">
                  <a:pos x="186" y="74"/>
                </a:cxn>
                <a:cxn ang="0">
                  <a:pos x="134" y="66"/>
                </a:cxn>
                <a:cxn ang="0">
                  <a:pos x="88" y="71"/>
                </a:cxn>
                <a:cxn ang="0">
                  <a:pos x="48" y="94"/>
                </a:cxn>
                <a:cxn ang="0">
                  <a:pos x="26" y="141"/>
                </a:cxn>
                <a:cxn ang="0">
                  <a:pos x="17" y="170"/>
                </a:cxn>
                <a:cxn ang="0">
                  <a:pos x="4" y="160"/>
                </a:cxn>
                <a:cxn ang="0">
                  <a:pos x="2" y="120"/>
                </a:cxn>
                <a:cxn ang="0">
                  <a:pos x="20" y="89"/>
                </a:cxn>
                <a:cxn ang="0">
                  <a:pos x="42" y="70"/>
                </a:cxn>
                <a:cxn ang="0">
                  <a:pos x="69" y="58"/>
                </a:cxn>
                <a:cxn ang="0">
                  <a:pos x="97" y="50"/>
                </a:cxn>
                <a:cxn ang="0">
                  <a:pos x="127" y="46"/>
                </a:cxn>
                <a:cxn ang="0">
                  <a:pos x="158" y="47"/>
                </a:cxn>
                <a:cxn ang="0">
                  <a:pos x="188" y="51"/>
                </a:cxn>
                <a:cxn ang="0">
                  <a:pos x="217" y="56"/>
                </a:cxn>
                <a:cxn ang="0">
                  <a:pos x="235" y="64"/>
                </a:cxn>
                <a:cxn ang="0">
                  <a:pos x="243" y="66"/>
                </a:cxn>
                <a:cxn ang="0">
                  <a:pos x="252" y="53"/>
                </a:cxn>
                <a:cxn ang="0">
                  <a:pos x="263" y="28"/>
                </a:cxn>
                <a:cxn ang="0">
                  <a:pos x="284" y="13"/>
                </a:cxn>
                <a:cxn ang="0">
                  <a:pos x="304" y="5"/>
                </a:cxn>
                <a:cxn ang="0">
                  <a:pos x="324" y="0"/>
                </a:cxn>
                <a:cxn ang="0">
                  <a:pos x="346" y="0"/>
                </a:cxn>
                <a:cxn ang="0">
                  <a:pos x="366" y="6"/>
                </a:cxn>
                <a:cxn ang="0">
                  <a:pos x="383" y="13"/>
                </a:cxn>
                <a:cxn ang="0">
                  <a:pos x="398" y="24"/>
                </a:cxn>
                <a:cxn ang="0">
                  <a:pos x="412" y="37"/>
                </a:cxn>
              </a:cxnLst>
              <a:rect l="0" t="0" r="r" b="b"/>
              <a:pathLst>
                <a:path w="474" h="179">
                  <a:moveTo>
                    <a:pt x="418" y="45"/>
                  </a:moveTo>
                  <a:lnTo>
                    <a:pt x="429" y="64"/>
                  </a:lnTo>
                  <a:lnTo>
                    <a:pt x="437" y="85"/>
                  </a:lnTo>
                  <a:lnTo>
                    <a:pt x="443" y="107"/>
                  </a:lnTo>
                  <a:lnTo>
                    <a:pt x="445" y="130"/>
                  </a:lnTo>
                  <a:lnTo>
                    <a:pt x="451" y="135"/>
                  </a:lnTo>
                  <a:lnTo>
                    <a:pt x="459" y="136"/>
                  </a:lnTo>
                  <a:lnTo>
                    <a:pt x="467" y="136"/>
                  </a:lnTo>
                  <a:lnTo>
                    <a:pt x="474" y="137"/>
                  </a:lnTo>
                  <a:lnTo>
                    <a:pt x="473" y="142"/>
                  </a:lnTo>
                  <a:lnTo>
                    <a:pt x="470" y="145"/>
                  </a:lnTo>
                  <a:lnTo>
                    <a:pt x="463" y="149"/>
                  </a:lnTo>
                  <a:lnTo>
                    <a:pt x="453" y="151"/>
                  </a:lnTo>
                  <a:lnTo>
                    <a:pt x="444" y="151"/>
                  </a:lnTo>
                  <a:lnTo>
                    <a:pt x="435" y="146"/>
                  </a:lnTo>
                  <a:lnTo>
                    <a:pt x="426" y="138"/>
                  </a:lnTo>
                  <a:lnTo>
                    <a:pt x="419" y="124"/>
                  </a:lnTo>
                  <a:lnTo>
                    <a:pt x="415" y="114"/>
                  </a:lnTo>
                  <a:lnTo>
                    <a:pt x="412" y="104"/>
                  </a:lnTo>
                  <a:lnTo>
                    <a:pt x="408" y="92"/>
                  </a:lnTo>
                  <a:lnTo>
                    <a:pt x="404" y="82"/>
                  </a:lnTo>
                  <a:lnTo>
                    <a:pt x="399" y="73"/>
                  </a:lnTo>
                  <a:lnTo>
                    <a:pt x="392" y="63"/>
                  </a:lnTo>
                  <a:lnTo>
                    <a:pt x="384" y="54"/>
                  </a:lnTo>
                  <a:lnTo>
                    <a:pt x="375" y="47"/>
                  </a:lnTo>
                  <a:lnTo>
                    <a:pt x="366" y="41"/>
                  </a:lnTo>
                  <a:lnTo>
                    <a:pt x="357" y="37"/>
                  </a:lnTo>
                  <a:lnTo>
                    <a:pt x="346" y="32"/>
                  </a:lnTo>
                  <a:lnTo>
                    <a:pt x="337" y="29"/>
                  </a:lnTo>
                  <a:lnTo>
                    <a:pt x="327" y="26"/>
                  </a:lnTo>
                  <a:lnTo>
                    <a:pt x="316" y="26"/>
                  </a:lnTo>
                  <a:lnTo>
                    <a:pt x="306" y="29"/>
                  </a:lnTo>
                  <a:lnTo>
                    <a:pt x="296" y="32"/>
                  </a:lnTo>
                  <a:lnTo>
                    <a:pt x="290" y="37"/>
                  </a:lnTo>
                  <a:lnTo>
                    <a:pt x="283" y="40"/>
                  </a:lnTo>
                  <a:lnTo>
                    <a:pt x="278" y="46"/>
                  </a:lnTo>
                  <a:lnTo>
                    <a:pt x="275" y="52"/>
                  </a:lnTo>
                  <a:lnTo>
                    <a:pt x="278" y="54"/>
                  </a:lnTo>
                  <a:lnTo>
                    <a:pt x="286" y="59"/>
                  </a:lnTo>
                  <a:lnTo>
                    <a:pt x="298" y="66"/>
                  </a:lnTo>
                  <a:lnTo>
                    <a:pt x="311" y="75"/>
                  </a:lnTo>
                  <a:lnTo>
                    <a:pt x="323" y="85"/>
                  </a:lnTo>
                  <a:lnTo>
                    <a:pt x="334" y="96"/>
                  </a:lnTo>
                  <a:lnTo>
                    <a:pt x="339" y="106"/>
                  </a:lnTo>
                  <a:lnTo>
                    <a:pt x="339" y="115"/>
                  </a:lnTo>
                  <a:lnTo>
                    <a:pt x="320" y="98"/>
                  </a:lnTo>
                  <a:lnTo>
                    <a:pt x="305" y="88"/>
                  </a:lnTo>
                  <a:lnTo>
                    <a:pt x="292" y="81"/>
                  </a:lnTo>
                  <a:lnTo>
                    <a:pt x="283" y="77"/>
                  </a:lnTo>
                  <a:lnTo>
                    <a:pt x="277" y="77"/>
                  </a:lnTo>
                  <a:lnTo>
                    <a:pt x="273" y="77"/>
                  </a:lnTo>
                  <a:lnTo>
                    <a:pt x="271" y="78"/>
                  </a:lnTo>
                  <a:lnTo>
                    <a:pt x="270" y="79"/>
                  </a:lnTo>
                  <a:lnTo>
                    <a:pt x="275" y="84"/>
                  </a:lnTo>
                  <a:lnTo>
                    <a:pt x="281" y="90"/>
                  </a:lnTo>
                  <a:lnTo>
                    <a:pt x="286" y="98"/>
                  </a:lnTo>
                  <a:lnTo>
                    <a:pt x="293" y="106"/>
                  </a:lnTo>
                  <a:lnTo>
                    <a:pt x="298" y="113"/>
                  </a:lnTo>
                  <a:lnTo>
                    <a:pt x="302" y="119"/>
                  </a:lnTo>
                  <a:lnTo>
                    <a:pt x="304" y="122"/>
                  </a:lnTo>
                  <a:lnTo>
                    <a:pt x="302" y="122"/>
                  </a:lnTo>
                  <a:lnTo>
                    <a:pt x="293" y="115"/>
                  </a:lnTo>
                  <a:lnTo>
                    <a:pt x="283" y="109"/>
                  </a:lnTo>
                  <a:lnTo>
                    <a:pt x="273" y="104"/>
                  </a:lnTo>
                  <a:lnTo>
                    <a:pt x="262" y="99"/>
                  </a:lnTo>
                  <a:lnTo>
                    <a:pt x="252" y="94"/>
                  </a:lnTo>
                  <a:lnTo>
                    <a:pt x="239" y="91"/>
                  </a:lnTo>
                  <a:lnTo>
                    <a:pt x="228" y="86"/>
                  </a:lnTo>
                  <a:lnTo>
                    <a:pt x="214" y="81"/>
                  </a:lnTo>
                  <a:lnTo>
                    <a:pt x="186" y="74"/>
                  </a:lnTo>
                  <a:lnTo>
                    <a:pt x="160" y="68"/>
                  </a:lnTo>
                  <a:lnTo>
                    <a:pt x="134" y="66"/>
                  </a:lnTo>
                  <a:lnTo>
                    <a:pt x="110" y="67"/>
                  </a:lnTo>
                  <a:lnTo>
                    <a:pt x="88" y="71"/>
                  </a:lnTo>
                  <a:lnTo>
                    <a:pt x="67" y="81"/>
                  </a:lnTo>
                  <a:lnTo>
                    <a:pt x="48" y="94"/>
                  </a:lnTo>
                  <a:lnTo>
                    <a:pt x="31" y="115"/>
                  </a:lnTo>
                  <a:lnTo>
                    <a:pt x="26" y="141"/>
                  </a:lnTo>
                  <a:lnTo>
                    <a:pt x="21" y="159"/>
                  </a:lnTo>
                  <a:lnTo>
                    <a:pt x="17" y="170"/>
                  </a:lnTo>
                  <a:lnTo>
                    <a:pt x="13" y="179"/>
                  </a:lnTo>
                  <a:lnTo>
                    <a:pt x="4" y="160"/>
                  </a:lnTo>
                  <a:lnTo>
                    <a:pt x="0" y="141"/>
                  </a:lnTo>
                  <a:lnTo>
                    <a:pt x="2" y="120"/>
                  </a:lnTo>
                  <a:lnTo>
                    <a:pt x="10" y="100"/>
                  </a:lnTo>
                  <a:lnTo>
                    <a:pt x="20" y="89"/>
                  </a:lnTo>
                  <a:lnTo>
                    <a:pt x="31" y="78"/>
                  </a:lnTo>
                  <a:lnTo>
                    <a:pt x="42" y="70"/>
                  </a:lnTo>
                  <a:lnTo>
                    <a:pt x="56" y="63"/>
                  </a:lnTo>
                  <a:lnTo>
                    <a:pt x="69" y="58"/>
                  </a:lnTo>
                  <a:lnTo>
                    <a:pt x="84" y="53"/>
                  </a:lnTo>
                  <a:lnTo>
                    <a:pt x="97" y="50"/>
                  </a:lnTo>
                  <a:lnTo>
                    <a:pt x="112" y="47"/>
                  </a:lnTo>
                  <a:lnTo>
                    <a:pt x="127" y="46"/>
                  </a:lnTo>
                  <a:lnTo>
                    <a:pt x="144" y="46"/>
                  </a:lnTo>
                  <a:lnTo>
                    <a:pt x="158" y="47"/>
                  </a:lnTo>
                  <a:lnTo>
                    <a:pt x="173" y="48"/>
                  </a:lnTo>
                  <a:lnTo>
                    <a:pt x="188" y="51"/>
                  </a:lnTo>
                  <a:lnTo>
                    <a:pt x="203" y="53"/>
                  </a:lnTo>
                  <a:lnTo>
                    <a:pt x="217" y="56"/>
                  </a:lnTo>
                  <a:lnTo>
                    <a:pt x="231" y="61"/>
                  </a:lnTo>
                  <a:lnTo>
                    <a:pt x="235" y="64"/>
                  </a:lnTo>
                  <a:lnTo>
                    <a:pt x="238" y="66"/>
                  </a:lnTo>
                  <a:lnTo>
                    <a:pt x="243" y="66"/>
                  </a:lnTo>
                  <a:lnTo>
                    <a:pt x="247" y="67"/>
                  </a:lnTo>
                  <a:lnTo>
                    <a:pt x="252" y="53"/>
                  </a:lnTo>
                  <a:lnTo>
                    <a:pt x="256" y="40"/>
                  </a:lnTo>
                  <a:lnTo>
                    <a:pt x="263" y="28"/>
                  </a:lnTo>
                  <a:lnTo>
                    <a:pt x="275" y="18"/>
                  </a:lnTo>
                  <a:lnTo>
                    <a:pt x="284" y="13"/>
                  </a:lnTo>
                  <a:lnTo>
                    <a:pt x="293" y="8"/>
                  </a:lnTo>
                  <a:lnTo>
                    <a:pt x="304" y="5"/>
                  </a:lnTo>
                  <a:lnTo>
                    <a:pt x="314" y="2"/>
                  </a:lnTo>
                  <a:lnTo>
                    <a:pt x="324" y="0"/>
                  </a:lnTo>
                  <a:lnTo>
                    <a:pt x="336" y="0"/>
                  </a:lnTo>
                  <a:lnTo>
                    <a:pt x="346" y="0"/>
                  </a:lnTo>
                  <a:lnTo>
                    <a:pt x="358" y="2"/>
                  </a:lnTo>
                  <a:lnTo>
                    <a:pt x="366" y="6"/>
                  </a:lnTo>
                  <a:lnTo>
                    <a:pt x="375" y="9"/>
                  </a:lnTo>
                  <a:lnTo>
                    <a:pt x="383" y="13"/>
                  </a:lnTo>
                  <a:lnTo>
                    <a:pt x="390" y="18"/>
                  </a:lnTo>
                  <a:lnTo>
                    <a:pt x="398" y="24"/>
                  </a:lnTo>
                  <a:lnTo>
                    <a:pt x="405" y="30"/>
                  </a:lnTo>
                  <a:lnTo>
                    <a:pt x="412" y="37"/>
                  </a:lnTo>
                  <a:lnTo>
                    <a:pt x="418" y="4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1" name="Freeform 57"/>
            <p:cNvSpPr>
              <a:spLocks/>
            </p:cNvSpPr>
            <p:nvPr/>
          </p:nvSpPr>
          <p:spPr bwMode="auto">
            <a:xfrm>
              <a:off x="6699250" y="4587875"/>
              <a:ext cx="188913" cy="504825"/>
            </a:xfrm>
            <a:custGeom>
              <a:avLst/>
              <a:gdLst/>
              <a:ahLst/>
              <a:cxnLst>
                <a:cxn ang="0">
                  <a:pos x="73" y="22"/>
                </a:cxn>
                <a:cxn ang="0">
                  <a:pos x="103" y="42"/>
                </a:cxn>
                <a:cxn ang="0">
                  <a:pos x="127" y="71"/>
                </a:cxn>
                <a:cxn ang="0">
                  <a:pos x="148" y="106"/>
                </a:cxn>
                <a:cxn ang="0">
                  <a:pos x="164" y="148"/>
                </a:cxn>
                <a:cxn ang="0">
                  <a:pos x="178" y="193"/>
                </a:cxn>
                <a:cxn ang="0">
                  <a:pos x="189" y="240"/>
                </a:cxn>
                <a:cxn ang="0">
                  <a:pos x="199" y="286"/>
                </a:cxn>
                <a:cxn ang="0">
                  <a:pos x="210" y="331"/>
                </a:cxn>
                <a:cxn ang="0">
                  <a:pos x="216" y="369"/>
                </a:cxn>
                <a:cxn ang="0">
                  <a:pos x="224" y="407"/>
                </a:cxn>
                <a:cxn ang="0">
                  <a:pos x="232" y="445"/>
                </a:cxn>
                <a:cxn ang="0">
                  <a:pos x="240" y="482"/>
                </a:cxn>
                <a:cxn ang="0">
                  <a:pos x="240" y="502"/>
                </a:cxn>
                <a:cxn ang="0">
                  <a:pos x="231" y="520"/>
                </a:cxn>
                <a:cxn ang="0">
                  <a:pos x="217" y="535"/>
                </a:cxn>
                <a:cxn ang="0">
                  <a:pos x="201" y="547"/>
                </a:cxn>
                <a:cxn ang="0">
                  <a:pos x="183" y="560"/>
                </a:cxn>
                <a:cxn ang="0">
                  <a:pos x="167" y="573"/>
                </a:cxn>
                <a:cxn ang="0">
                  <a:pos x="157" y="587"/>
                </a:cxn>
                <a:cxn ang="0">
                  <a:pos x="152" y="601"/>
                </a:cxn>
                <a:cxn ang="0">
                  <a:pos x="156" y="608"/>
                </a:cxn>
                <a:cxn ang="0">
                  <a:pos x="165" y="618"/>
                </a:cxn>
                <a:cxn ang="0">
                  <a:pos x="175" y="627"/>
                </a:cxn>
                <a:cxn ang="0">
                  <a:pos x="182" y="634"/>
                </a:cxn>
                <a:cxn ang="0">
                  <a:pos x="180" y="636"/>
                </a:cxn>
                <a:cxn ang="0">
                  <a:pos x="175" y="636"/>
                </a:cxn>
                <a:cxn ang="0">
                  <a:pos x="170" y="636"/>
                </a:cxn>
                <a:cxn ang="0">
                  <a:pos x="163" y="634"/>
                </a:cxn>
                <a:cxn ang="0">
                  <a:pos x="155" y="631"/>
                </a:cxn>
                <a:cxn ang="0">
                  <a:pos x="148" y="628"/>
                </a:cxn>
                <a:cxn ang="0">
                  <a:pos x="142" y="626"/>
                </a:cxn>
                <a:cxn ang="0">
                  <a:pos x="137" y="622"/>
                </a:cxn>
                <a:cxn ang="0">
                  <a:pos x="133" y="611"/>
                </a:cxn>
                <a:cxn ang="0">
                  <a:pos x="134" y="598"/>
                </a:cxn>
                <a:cxn ang="0">
                  <a:pos x="137" y="585"/>
                </a:cxn>
                <a:cxn ang="0">
                  <a:pos x="142" y="573"/>
                </a:cxn>
                <a:cxn ang="0">
                  <a:pos x="152" y="559"/>
                </a:cxn>
                <a:cxn ang="0">
                  <a:pos x="165" y="545"/>
                </a:cxn>
                <a:cxn ang="0">
                  <a:pos x="178" y="534"/>
                </a:cxn>
                <a:cxn ang="0">
                  <a:pos x="190" y="521"/>
                </a:cxn>
                <a:cxn ang="0">
                  <a:pos x="201" y="508"/>
                </a:cxn>
                <a:cxn ang="0">
                  <a:pos x="209" y="493"/>
                </a:cxn>
                <a:cxn ang="0">
                  <a:pos x="211" y="477"/>
                </a:cxn>
                <a:cxn ang="0">
                  <a:pos x="208" y="458"/>
                </a:cxn>
                <a:cxn ang="0">
                  <a:pos x="127" y="128"/>
                </a:cxn>
                <a:cxn ang="0">
                  <a:pos x="117" y="103"/>
                </a:cxn>
                <a:cxn ang="0">
                  <a:pos x="104" y="82"/>
                </a:cxn>
                <a:cxn ang="0">
                  <a:pos x="89" y="65"/>
                </a:cxn>
                <a:cxn ang="0">
                  <a:pos x="73" y="50"/>
                </a:cxn>
                <a:cxn ang="0">
                  <a:pos x="54" y="37"/>
                </a:cxn>
                <a:cxn ang="0">
                  <a:pos x="36" y="24"/>
                </a:cxn>
                <a:cxn ang="0">
                  <a:pos x="17" y="13"/>
                </a:cxn>
                <a:cxn ang="0">
                  <a:pos x="0" y="0"/>
                </a:cxn>
                <a:cxn ang="0">
                  <a:pos x="4" y="0"/>
                </a:cxn>
                <a:cxn ang="0">
                  <a:pos x="11" y="1"/>
                </a:cxn>
                <a:cxn ang="0">
                  <a:pos x="20" y="4"/>
                </a:cxn>
                <a:cxn ang="0">
                  <a:pos x="30" y="7"/>
                </a:cxn>
                <a:cxn ang="0">
                  <a:pos x="40" y="11"/>
                </a:cxn>
                <a:cxn ang="0">
                  <a:pos x="52" y="14"/>
                </a:cxn>
                <a:cxn ang="0">
                  <a:pos x="62" y="19"/>
                </a:cxn>
                <a:cxn ang="0">
                  <a:pos x="73" y="22"/>
                </a:cxn>
              </a:cxnLst>
              <a:rect l="0" t="0" r="r" b="b"/>
              <a:pathLst>
                <a:path w="240" h="636">
                  <a:moveTo>
                    <a:pt x="73" y="22"/>
                  </a:moveTo>
                  <a:lnTo>
                    <a:pt x="103" y="42"/>
                  </a:lnTo>
                  <a:lnTo>
                    <a:pt x="127" y="71"/>
                  </a:lnTo>
                  <a:lnTo>
                    <a:pt x="148" y="106"/>
                  </a:lnTo>
                  <a:lnTo>
                    <a:pt x="164" y="148"/>
                  </a:lnTo>
                  <a:lnTo>
                    <a:pt x="178" y="193"/>
                  </a:lnTo>
                  <a:lnTo>
                    <a:pt x="189" y="240"/>
                  </a:lnTo>
                  <a:lnTo>
                    <a:pt x="199" y="286"/>
                  </a:lnTo>
                  <a:lnTo>
                    <a:pt x="210" y="331"/>
                  </a:lnTo>
                  <a:lnTo>
                    <a:pt x="216" y="369"/>
                  </a:lnTo>
                  <a:lnTo>
                    <a:pt x="224" y="407"/>
                  </a:lnTo>
                  <a:lnTo>
                    <a:pt x="232" y="445"/>
                  </a:lnTo>
                  <a:lnTo>
                    <a:pt x="240" y="482"/>
                  </a:lnTo>
                  <a:lnTo>
                    <a:pt x="240" y="502"/>
                  </a:lnTo>
                  <a:lnTo>
                    <a:pt x="231" y="520"/>
                  </a:lnTo>
                  <a:lnTo>
                    <a:pt x="217" y="535"/>
                  </a:lnTo>
                  <a:lnTo>
                    <a:pt x="201" y="547"/>
                  </a:lnTo>
                  <a:lnTo>
                    <a:pt x="183" y="560"/>
                  </a:lnTo>
                  <a:lnTo>
                    <a:pt x="167" y="573"/>
                  </a:lnTo>
                  <a:lnTo>
                    <a:pt x="157" y="587"/>
                  </a:lnTo>
                  <a:lnTo>
                    <a:pt x="152" y="601"/>
                  </a:lnTo>
                  <a:lnTo>
                    <a:pt x="156" y="608"/>
                  </a:lnTo>
                  <a:lnTo>
                    <a:pt x="165" y="618"/>
                  </a:lnTo>
                  <a:lnTo>
                    <a:pt x="175" y="627"/>
                  </a:lnTo>
                  <a:lnTo>
                    <a:pt x="182" y="634"/>
                  </a:lnTo>
                  <a:lnTo>
                    <a:pt x="180" y="636"/>
                  </a:lnTo>
                  <a:lnTo>
                    <a:pt x="175" y="636"/>
                  </a:lnTo>
                  <a:lnTo>
                    <a:pt x="170" y="636"/>
                  </a:lnTo>
                  <a:lnTo>
                    <a:pt x="163" y="634"/>
                  </a:lnTo>
                  <a:lnTo>
                    <a:pt x="155" y="631"/>
                  </a:lnTo>
                  <a:lnTo>
                    <a:pt x="148" y="628"/>
                  </a:lnTo>
                  <a:lnTo>
                    <a:pt x="142" y="626"/>
                  </a:lnTo>
                  <a:lnTo>
                    <a:pt x="137" y="622"/>
                  </a:lnTo>
                  <a:lnTo>
                    <a:pt x="133" y="611"/>
                  </a:lnTo>
                  <a:lnTo>
                    <a:pt x="134" y="598"/>
                  </a:lnTo>
                  <a:lnTo>
                    <a:pt x="137" y="585"/>
                  </a:lnTo>
                  <a:lnTo>
                    <a:pt x="142" y="573"/>
                  </a:lnTo>
                  <a:lnTo>
                    <a:pt x="152" y="559"/>
                  </a:lnTo>
                  <a:lnTo>
                    <a:pt x="165" y="545"/>
                  </a:lnTo>
                  <a:lnTo>
                    <a:pt x="178" y="534"/>
                  </a:lnTo>
                  <a:lnTo>
                    <a:pt x="190" y="521"/>
                  </a:lnTo>
                  <a:lnTo>
                    <a:pt x="201" y="508"/>
                  </a:lnTo>
                  <a:lnTo>
                    <a:pt x="209" y="493"/>
                  </a:lnTo>
                  <a:lnTo>
                    <a:pt x="211" y="477"/>
                  </a:lnTo>
                  <a:lnTo>
                    <a:pt x="208" y="458"/>
                  </a:lnTo>
                  <a:lnTo>
                    <a:pt x="127" y="128"/>
                  </a:lnTo>
                  <a:lnTo>
                    <a:pt x="117" y="103"/>
                  </a:lnTo>
                  <a:lnTo>
                    <a:pt x="104" y="82"/>
                  </a:lnTo>
                  <a:lnTo>
                    <a:pt x="89" y="65"/>
                  </a:lnTo>
                  <a:lnTo>
                    <a:pt x="73" y="50"/>
                  </a:lnTo>
                  <a:lnTo>
                    <a:pt x="54" y="37"/>
                  </a:lnTo>
                  <a:lnTo>
                    <a:pt x="36" y="24"/>
                  </a:lnTo>
                  <a:lnTo>
                    <a:pt x="17" y="13"/>
                  </a:lnTo>
                  <a:lnTo>
                    <a:pt x="0" y="0"/>
                  </a:lnTo>
                  <a:lnTo>
                    <a:pt x="4" y="0"/>
                  </a:lnTo>
                  <a:lnTo>
                    <a:pt x="11" y="1"/>
                  </a:lnTo>
                  <a:lnTo>
                    <a:pt x="20" y="4"/>
                  </a:lnTo>
                  <a:lnTo>
                    <a:pt x="30" y="7"/>
                  </a:lnTo>
                  <a:lnTo>
                    <a:pt x="40" y="11"/>
                  </a:lnTo>
                  <a:lnTo>
                    <a:pt x="52" y="14"/>
                  </a:lnTo>
                  <a:lnTo>
                    <a:pt x="62" y="19"/>
                  </a:lnTo>
                  <a:lnTo>
                    <a:pt x="73" y="2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2" name="Freeform 58"/>
            <p:cNvSpPr>
              <a:spLocks/>
            </p:cNvSpPr>
            <p:nvPr/>
          </p:nvSpPr>
          <p:spPr bwMode="auto">
            <a:xfrm>
              <a:off x="7712075" y="4651375"/>
              <a:ext cx="66675" cy="65088"/>
            </a:xfrm>
            <a:custGeom>
              <a:avLst/>
              <a:gdLst/>
              <a:ahLst/>
              <a:cxnLst>
                <a:cxn ang="0">
                  <a:pos x="76" y="0"/>
                </a:cxn>
                <a:cxn ang="0">
                  <a:pos x="77" y="11"/>
                </a:cxn>
                <a:cxn ang="0">
                  <a:pos x="73" y="22"/>
                </a:cxn>
                <a:cxn ang="0">
                  <a:pos x="66" y="32"/>
                </a:cxn>
                <a:cxn ang="0">
                  <a:pos x="60" y="41"/>
                </a:cxn>
                <a:cxn ang="0">
                  <a:pos x="66" y="41"/>
                </a:cxn>
                <a:cxn ang="0">
                  <a:pos x="76" y="39"/>
                </a:cxn>
                <a:cxn ang="0">
                  <a:pos x="83" y="40"/>
                </a:cxn>
                <a:cxn ang="0">
                  <a:pos x="85" y="48"/>
                </a:cxn>
                <a:cxn ang="0">
                  <a:pos x="78" y="51"/>
                </a:cxn>
                <a:cxn ang="0">
                  <a:pos x="72" y="54"/>
                </a:cxn>
                <a:cxn ang="0">
                  <a:pos x="66" y="57"/>
                </a:cxn>
                <a:cxn ang="0">
                  <a:pos x="61" y="61"/>
                </a:cxn>
                <a:cxn ang="0">
                  <a:pos x="54" y="64"/>
                </a:cxn>
                <a:cxn ang="0">
                  <a:pos x="48" y="68"/>
                </a:cxn>
                <a:cxn ang="0">
                  <a:pos x="42" y="70"/>
                </a:cxn>
                <a:cxn ang="0">
                  <a:pos x="35" y="72"/>
                </a:cxn>
                <a:cxn ang="0">
                  <a:pos x="33" y="62"/>
                </a:cxn>
                <a:cxn ang="0">
                  <a:pos x="37" y="54"/>
                </a:cxn>
                <a:cxn ang="0">
                  <a:pos x="40" y="45"/>
                </a:cxn>
                <a:cxn ang="0">
                  <a:pos x="43" y="36"/>
                </a:cxn>
                <a:cxn ang="0">
                  <a:pos x="34" y="38"/>
                </a:cxn>
                <a:cxn ang="0">
                  <a:pos x="26" y="44"/>
                </a:cxn>
                <a:cxn ang="0">
                  <a:pos x="19" y="52"/>
                </a:cxn>
                <a:cxn ang="0">
                  <a:pos x="13" y="60"/>
                </a:cxn>
                <a:cxn ang="0">
                  <a:pos x="8" y="68"/>
                </a:cxn>
                <a:cxn ang="0">
                  <a:pos x="4" y="75"/>
                </a:cxn>
                <a:cxn ang="0">
                  <a:pos x="2" y="79"/>
                </a:cxn>
                <a:cxn ang="0">
                  <a:pos x="1" y="82"/>
                </a:cxn>
                <a:cxn ang="0">
                  <a:pos x="0" y="68"/>
                </a:cxn>
                <a:cxn ang="0">
                  <a:pos x="0" y="56"/>
                </a:cxn>
                <a:cxn ang="0">
                  <a:pos x="3" y="47"/>
                </a:cxn>
                <a:cxn ang="0">
                  <a:pos x="8" y="38"/>
                </a:cxn>
                <a:cxn ang="0">
                  <a:pos x="15" y="31"/>
                </a:cxn>
                <a:cxn ang="0">
                  <a:pos x="23" y="23"/>
                </a:cxn>
                <a:cxn ang="0">
                  <a:pos x="32" y="17"/>
                </a:cxn>
                <a:cxn ang="0">
                  <a:pos x="42" y="10"/>
                </a:cxn>
                <a:cxn ang="0">
                  <a:pos x="51" y="6"/>
                </a:cxn>
                <a:cxn ang="0">
                  <a:pos x="61" y="2"/>
                </a:cxn>
                <a:cxn ang="0">
                  <a:pos x="69" y="0"/>
                </a:cxn>
                <a:cxn ang="0">
                  <a:pos x="76" y="0"/>
                </a:cxn>
              </a:cxnLst>
              <a:rect l="0" t="0" r="r" b="b"/>
              <a:pathLst>
                <a:path w="85" h="82">
                  <a:moveTo>
                    <a:pt x="76" y="0"/>
                  </a:moveTo>
                  <a:lnTo>
                    <a:pt x="77" y="11"/>
                  </a:lnTo>
                  <a:lnTo>
                    <a:pt x="73" y="22"/>
                  </a:lnTo>
                  <a:lnTo>
                    <a:pt x="66" y="32"/>
                  </a:lnTo>
                  <a:lnTo>
                    <a:pt x="60" y="41"/>
                  </a:lnTo>
                  <a:lnTo>
                    <a:pt x="66" y="41"/>
                  </a:lnTo>
                  <a:lnTo>
                    <a:pt x="76" y="39"/>
                  </a:lnTo>
                  <a:lnTo>
                    <a:pt x="83" y="40"/>
                  </a:lnTo>
                  <a:lnTo>
                    <a:pt x="85" y="48"/>
                  </a:lnTo>
                  <a:lnTo>
                    <a:pt x="78" y="51"/>
                  </a:lnTo>
                  <a:lnTo>
                    <a:pt x="72" y="54"/>
                  </a:lnTo>
                  <a:lnTo>
                    <a:pt x="66" y="57"/>
                  </a:lnTo>
                  <a:lnTo>
                    <a:pt x="61" y="61"/>
                  </a:lnTo>
                  <a:lnTo>
                    <a:pt x="54" y="64"/>
                  </a:lnTo>
                  <a:lnTo>
                    <a:pt x="48" y="68"/>
                  </a:lnTo>
                  <a:lnTo>
                    <a:pt x="42" y="70"/>
                  </a:lnTo>
                  <a:lnTo>
                    <a:pt x="35" y="72"/>
                  </a:lnTo>
                  <a:lnTo>
                    <a:pt x="33" y="62"/>
                  </a:lnTo>
                  <a:lnTo>
                    <a:pt x="37" y="54"/>
                  </a:lnTo>
                  <a:lnTo>
                    <a:pt x="40" y="45"/>
                  </a:lnTo>
                  <a:lnTo>
                    <a:pt x="43" y="36"/>
                  </a:lnTo>
                  <a:lnTo>
                    <a:pt x="34" y="38"/>
                  </a:lnTo>
                  <a:lnTo>
                    <a:pt x="26" y="44"/>
                  </a:lnTo>
                  <a:lnTo>
                    <a:pt x="19" y="52"/>
                  </a:lnTo>
                  <a:lnTo>
                    <a:pt x="13" y="60"/>
                  </a:lnTo>
                  <a:lnTo>
                    <a:pt x="8" y="68"/>
                  </a:lnTo>
                  <a:lnTo>
                    <a:pt x="4" y="75"/>
                  </a:lnTo>
                  <a:lnTo>
                    <a:pt x="2" y="79"/>
                  </a:lnTo>
                  <a:lnTo>
                    <a:pt x="1" y="82"/>
                  </a:lnTo>
                  <a:lnTo>
                    <a:pt x="0" y="68"/>
                  </a:lnTo>
                  <a:lnTo>
                    <a:pt x="0" y="56"/>
                  </a:lnTo>
                  <a:lnTo>
                    <a:pt x="3" y="47"/>
                  </a:lnTo>
                  <a:lnTo>
                    <a:pt x="8" y="38"/>
                  </a:lnTo>
                  <a:lnTo>
                    <a:pt x="15" y="31"/>
                  </a:lnTo>
                  <a:lnTo>
                    <a:pt x="23" y="23"/>
                  </a:lnTo>
                  <a:lnTo>
                    <a:pt x="32" y="17"/>
                  </a:lnTo>
                  <a:lnTo>
                    <a:pt x="42" y="10"/>
                  </a:lnTo>
                  <a:lnTo>
                    <a:pt x="51" y="6"/>
                  </a:lnTo>
                  <a:lnTo>
                    <a:pt x="61" y="2"/>
                  </a:lnTo>
                  <a:lnTo>
                    <a:pt x="69" y="0"/>
                  </a:lnTo>
                  <a:lnTo>
                    <a:pt x="7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3" name="Freeform 59"/>
            <p:cNvSpPr>
              <a:spLocks/>
            </p:cNvSpPr>
            <p:nvPr/>
          </p:nvSpPr>
          <p:spPr bwMode="auto">
            <a:xfrm>
              <a:off x="7929563" y="4672013"/>
              <a:ext cx="150813" cy="158750"/>
            </a:xfrm>
            <a:custGeom>
              <a:avLst/>
              <a:gdLst/>
              <a:ahLst/>
              <a:cxnLst>
                <a:cxn ang="0">
                  <a:pos x="187" y="13"/>
                </a:cxn>
                <a:cxn ang="0">
                  <a:pos x="175" y="44"/>
                </a:cxn>
                <a:cxn ang="0">
                  <a:pos x="156" y="76"/>
                </a:cxn>
                <a:cxn ang="0">
                  <a:pos x="129" y="101"/>
                </a:cxn>
                <a:cxn ang="0">
                  <a:pos x="111" y="111"/>
                </a:cxn>
                <a:cxn ang="0">
                  <a:pos x="99" y="114"/>
                </a:cxn>
                <a:cxn ang="0">
                  <a:pos x="86" y="116"/>
                </a:cxn>
                <a:cxn ang="0">
                  <a:pos x="76" y="116"/>
                </a:cxn>
                <a:cxn ang="0">
                  <a:pos x="69" y="136"/>
                </a:cxn>
                <a:cxn ang="0">
                  <a:pos x="62" y="183"/>
                </a:cxn>
                <a:cxn ang="0">
                  <a:pos x="50" y="154"/>
                </a:cxn>
                <a:cxn ang="0">
                  <a:pos x="43" y="91"/>
                </a:cxn>
                <a:cxn ang="0">
                  <a:pos x="30" y="53"/>
                </a:cxn>
                <a:cxn ang="0">
                  <a:pos x="12" y="27"/>
                </a:cxn>
                <a:cxn ang="0">
                  <a:pos x="9" y="14"/>
                </a:cxn>
                <a:cxn ang="0">
                  <a:pos x="26" y="22"/>
                </a:cxn>
                <a:cxn ang="0">
                  <a:pos x="40" y="37"/>
                </a:cxn>
                <a:cxn ang="0">
                  <a:pos x="52" y="53"/>
                </a:cxn>
                <a:cxn ang="0">
                  <a:pos x="62" y="74"/>
                </a:cxn>
                <a:cxn ang="0">
                  <a:pos x="77" y="95"/>
                </a:cxn>
                <a:cxn ang="0">
                  <a:pos x="98" y="96"/>
                </a:cxn>
                <a:cxn ang="0">
                  <a:pos x="118" y="89"/>
                </a:cxn>
                <a:cxn ang="0">
                  <a:pos x="132" y="76"/>
                </a:cxn>
                <a:cxn ang="0">
                  <a:pos x="143" y="66"/>
                </a:cxn>
                <a:cxn ang="0">
                  <a:pos x="142" y="62"/>
                </a:cxn>
                <a:cxn ang="0">
                  <a:pos x="127" y="60"/>
                </a:cxn>
                <a:cxn ang="0">
                  <a:pos x="107" y="55"/>
                </a:cxn>
                <a:cxn ang="0">
                  <a:pos x="93" y="48"/>
                </a:cxn>
                <a:cxn ang="0">
                  <a:pos x="101" y="42"/>
                </a:cxn>
                <a:cxn ang="0">
                  <a:pos x="120" y="39"/>
                </a:cxn>
                <a:cxn ang="0">
                  <a:pos x="138" y="37"/>
                </a:cxn>
                <a:cxn ang="0">
                  <a:pos x="154" y="29"/>
                </a:cxn>
                <a:cxn ang="0">
                  <a:pos x="169" y="17"/>
                </a:cxn>
                <a:cxn ang="0">
                  <a:pos x="185" y="1"/>
                </a:cxn>
              </a:cxnLst>
              <a:rect l="0" t="0" r="r" b="b"/>
              <a:pathLst>
                <a:path w="189" h="200">
                  <a:moveTo>
                    <a:pt x="189" y="0"/>
                  </a:moveTo>
                  <a:lnTo>
                    <a:pt x="187" y="13"/>
                  </a:lnTo>
                  <a:lnTo>
                    <a:pt x="182" y="28"/>
                  </a:lnTo>
                  <a:lnTo>
                    <a:pt x="175" y="44"/>
                  </a:lnTo>
                  <a:lnTo>
                    <a:pt x="166" y="60"/>
                  </a:lnTo>
                  <a:lnTo>
                    <a:pt x="156" y="76"/>
                  </a:lnTo>
                  <a:lnTo>
                    <a:pt x="143" y="90"/>
                  </a:lnTo>
                  <a:lnTo>
                    <a:pt x="129" y="101"/>
                  </a:lnTo>
                  <a:lnTo>
                    <a:pt x="115" y="109"/>
                  </a:lnTo>
                  <a:lnTo>
                    <a:pt x="111" y="111"/>
                  </a:lnTo>
                  <a:lnTo>
                    <a:pt x="105" y="113"/>
                  </a:lnTo>
                  <a:lnTo>
                    <a:pt x="99" y="114"/>
                  </a:lnTo>
                  <a:lnTo>
                    <a:pt x="92" y="115"/>
                  </a:lnTo>
                  <a:lnTo>
                    <a:pt x="86" y="116"/>
                  </a:lnTo>
                  <a:lnTo>
                    <a:pt x="81" y="116"/>
                  </a:lnTo>
                  <a:lnTo>
                    <a:pt x="76" y="116"/>
                  </a:lnTo>
                  <a:lnTo>
                    <a:pt x="71" y="115"/>
                  </a:lnTo>
                  <a:lnTo>
                    <a:pt x="69" y="136"/>
                  </a:lnTo>
                  <a:lnTo>
                    <a:pt x="68" y="161"/>
                  </a:lnTo>
                  <a:lnTo>
                    <a:pt x="62" y="183"/>
                  </a:lnTo>
                  <a:lnTo>
                    <a:pt x="51" y="200"/>
                  </a:lnTo>
                  <a:lnTo>
                    <a:pt x="50" y="154"/>
                  </a:lnTo>
                  <a:lnTo>
                    <a:pt x="47" y="119"/>
                  </a:lnTo>
                  <a:lnTo>
                    <a:pt x="43" y="91"/>
                  </a:lnTo>
                  <a:lnTo>
                    <a:pt x="38" y="69"/>
                  </a:lnTo>
                  <a:lnTo>
                    <a:pt x="30" y="53"/>
                  </a:lnTo>
                  <a:lnTo>
                    <a:pt x="22" y="39"/>
                  </a:lnTo>
                  <a:lnTo>
                    <a:pt x="12" y="27"/>
                  </a:lnTo>
                  <a:lnTo>
                    <a:pt x="0" y="13"/>
                  </a:lnTo>
                  <a:lnTo>
                    <a:pt x="9" y="14"/>
                  </a:lnTo>
                  <a:lnTo>
                    <a:pt x="18" y="17"/>
                  </a:lnTo>
                  <a:lnTo>
                    <a:pt x="26" y="22"/>
                  </a:lnTo>
                  <a:lnTo>
                    <a:pt x="33" y="29"/>
                  </a:lnTo>
                  <a:lnTo>
                    <a:pt x="40" y="37"/>
                  </a:lnTo>
                  <a:lnTo>
                    <a:pt x="46" y="45"/>
                  </a:lnTo>
                  <a:lnTo>
                    <a:pt x="52" y="53"/>
                  </a:lnTo>
                  <a:lnTo>
                    <a:pt x="56" y="62"/>
                  </a:lnTo>
                  <a:lnTo>
                    <a:pt x="62" y="74"/>
                  </a:lnTo>
                  <a:lnTo>
                    <a:pt x="69" y="85"/>
                  </a:lnTo>
                  <a:lnTo>
                    <a:pt x="77" y="95"/>
                  </a:lnTo>
                  <a:lnTo>
                    <a:pt x="89" y="97"/>
                  </a:lnTo>
                  <a:lnTo>
                    <a:pt x="98" y="96"/>
                  </a:lnTo>
                  <a:lnTo>
                    <a:pt x="108" y="93"/>
                  </a:lnTo>
                  <a:lnTo>
                    <a:pt x="118" y="89"/>
                  </a:lnTo>
                  <a:lnTo>
                    <a:pt x="126" y="83"/>
                  </a:lnTo>
                  <a:lnTo>
                    <a:pt x="132" y="76"/>
                  </a:lnTo>
                  <a:lnTo>
                    <a:pt x="138" y="70"/>
                  </a:lnTo>
                  <a:lnTo>
                    <a:pt x="143" y="66"/>
                  </a:lnTo>
                  <a:lnTo>
                    <a:pt x="144" y="62"/>
                  </a:lnTo>
                  <a:lnTo>
                    <a:pt x="142" y="62"/>
                  </a:lnTo>
                  <a:lnTo>
                    <a:pt x="136" y="61"/>
                  </a:lnTo>
                  <a:lnTo>
                    <a:pt x="127" y="60"/>
                  </a:lnTo>
                  <a:lnTo>
                    <a:pt x="116" y="58"/>
                  </a:lnTo>
                  <a:lnTo>
                    <a:pt x="107" y="55"/>
                  </a:lnTo>
                  <a:lnTo>
                    <a:pt x="99" y="52"/>
                  </a:lnTo>
                  <a:lnTo>
                    <a:pt x="93" y="48"/>
                  </a:lnTo>
                  <a:lnTo>
                    <a:pt x="92" y="44"/>
                  </a:lnTo>
                  <a:lnTo>
                    <a:pt x="101" y="42"/>
                  </a:lnTo>
                  <a:lnTo>
                    <a:pt x="111" y="40"/>
                  </a:lnTo>
                  <a:lnTo>
                    <a:pt x="120" y="39"/>
                  </a:lnTo>
                  <a:lnTo>
                    <a:pt x="129" y="38"/>
                  </a:lnTo>
                  <a:lnTo>
                    <a:pt x="138" y="37"/>
                  </a:lnTo>
                  <a:lnTo>
                    <a:pt x="147" y="33"/>
                  </a:lnTo>
                  <a:lnTo>
                    <a:pt x="154" y="29"/>
                  </a:lnTo>
                  <a:lnTo>
                    <a:pt x="161" y="22"/>
                  </a:lnTo>
                  <a:lnTo>
                    <a:pt x="169" y="17"/>
                  </a:lnTo>
                  <a:lnTo>
                    <a:pt x="177" y="9"/>
                  </a:lnTo>
                  <a:lnTo>
                    <a:pt x="185" y="1"/>
                  </a:lnTo>
                  <a:lnTo>
                    <a:pt x="18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4" name="Freeform 60"/>
            <p:cNvSpPr>
              <a:spLocks/>
            </p:cNvSpPr>
            <p:nvPr/>
          </p:nvSpPr>
          <p:spPr bwMode="auto">
            <a:xfrm>
              <a:off x="7775575" y="4678363"/>
              <a:ext cx="85725" cy="73025"/>
            </a:xfrm>
            <a:custGeom>
              <a:avLst/>
              <a:gdLst/>
              <a:ahLst/>
              <a:cxnLst>
                <a:cxn ang="0">
                  <a:pos x="89" y="93"/>
                </a:cxn>
                <a:cxn ang="0">
                  <a:pos x="80" y="87"/>
                </a:cxn>
                <a:cxn ang="0">
                  <a:pos x="80" y="66"/>
                </a:cxn>
                <a:cxn ang="0">
                  <a:pos x="83" y="42"/>
                </a:cxn>
                <a:cxn ang="0">
                  <a:pos x="90" y="23"/>
                </a:cxn>
                <a:cxn ang="0">
                  <a:pos x="78" y="27"/>
                </a:cxn>
                <a:cxn ang="0">
                  <a:pos x="65" y="34"/>
                </a:cxn>
                <a:cxn ang="0">
                  <a:pos x="50" y="43"/>
                </a:cxn>
                <a:cxn ang="0">
                  <a:pos x="36" y="52"/>
                </a:cxn>
                <a:cxn ang="0">
                  <a:pos x="23" y="61"/>
                </a:cxn>
                <a:cxn ang="0">
                  <a:pos x="13" y="69"/>
                </a:cxn>
                <a:cxn ang="0">
                  <a:pos x="5" y="75"/>
                </a:cxn>
                <a:cxn ang="0">
                  <a:pos x="2" y="77"/>
                </a:cxn>
                <a:cxn ang="0">
                  <a:pos x="0" y="67"/>
                </a:cxn>
                <a:cxn ang="0">
                  <a:pos x="2" y="58"/>
                </a:cxn>
                <a:cxn ang="0">
                  <a:pos x="7" y="49"/>
                </a:cxn>
                <a:cxn ang="0">
                  <a:pos x="11" y="38"/>
                </a:cxn>
                <a:cxn ang="0">
                  <a:pos x="21" y="30"/>
                </a:cxn>
                <a:cxn ang="0">
                  <a:pos x="32" y="22"/>
                </a:cxn>
                <a:cxn ang="0">
                  <a:pos x="44" y="14"/>
                </a:cxn>
                <a:cxn ang="0">
                  <a:pos x="55" y="7"/>
                </a:cxn>
                <a:cxn ang="0">
                  <a:pos x="68" y="2"/>
                </a:cxn>
                <a:cxn ang="0">
                  <a:pos x="81" y="0"/>
                </a:cxn>
                <a:cxn ang="0">
                  <a:pos x="95" y="0"/>
                </a:cxn>
                <a:cxn ang="0">
                  <a:pos x="108" y="4"/>
                </a:cxn>
                <a:cxn ang="0">
                  <a:pos x="105" y="15"/>
                </a:cxn>
                <a:cxn ang="0">
                  <a:pos x="98" y="40"/>
                </a:cxn>
                <a:cxn ang="0">
                  <a:pos x="91" y="70"/>
                </a:cxn>
                <a:cxn ang="0">
                  <a:pos x="89" y="93"/>
                </a:cxn>
              </a:cxnLst>
              <a:rect l="0" t="0" r="r" b="b"/>
              <a:pathLst>
                <a:path w="108" h="93">
                  <a:moveTo>
                    <a:pt x="89" y="93"/>
                  </a:moveTo>
                  <a:lnTo>
                    <a:pt x="80" y="87"/>
                  </a:lnTo>
                  <a:lnTo>
                    <a:pt x="80" y="66"/>
                  </a:lnTo>
                  <a:lnTo>
                    <a:pt x="83" y="42"/>
                  </a:lnTo>
                  <a:lnTo>
                    <a:pt x="90" y="23"/>
                  </a:lnTo>
                  <a:lnTo>
                    <a:pt x="78" y="27"/>
                  </a:lnTo>
                  <a:lnTo>
                    <a:pt x="65" y="34"/>
                  </a:lnTo>
                  <a:lnTo>
                    <a:pt x="50" y="43"/>
                  </a:lnTo>
                  <a:lnTo>
                    <a:pt x="36" y="52"/>
                  </a:lnTo>
                  <a:lnTo>
                    <a:pt x="23" y="61"/>
                  </a:lnTo>
                  <a:lnTo>
                    <a:pt x="13" y="69"/>
                  </a:lnTo>
                  <a:lnTo>
                    <a:pt x="5" y="75"/>
                  </a:lnTo>
                  <a:lnTo>
                    <a:pt x="2" y="77"/>
                  </a:lnTo>
                  <a:lnTo>
                    <a:pt x="0" y="67"/>
                  </a:lnTo>
                  <a:lnTo>
                    <a:pt x="2" y="58"/>
                  </a:lnTo>
                  <a:lnTo>
                    <a:pt x="7" y="49"/>
                  </a:lnTo>
                  <a:lnTo>
                    <a:pt x="11" y="38"/>
                  </a:lnTo>
                  <a:lnTo>
                    <a:pt x="21" y="30"/>
                  </a:lnTo>
                  <a:lnTo>
                    <a:pt x="32" y="22"/>
                  </a:lnTo>
                  <a:lnTo>
                    <a:pt x="44" y="14"/>
                  </a:lnTo>
                  <a:lnTo>
                    <a:pt x="55" y="7"/>
                  </a:lnTo>
                  <a:lnTo>
                    <a:pt x="68" y="2"/>
                  </a:lnTo>
                  <a:lnTo>
                    <a:pt x="81" y="0"/>
                  </a:lnTo>
                  <a:lnTo>
                    <a:pt x="95" y="0"/>
                  </a:lnTo>
                  <a:lnTo>
                    <a:pt x="108" y="4"/>
                  </a:lnTo>
                  <a:lnTo>
                    <a:pt x="105" y="15"/>
                  </a:lnTo>
                  <a:lnTo>
                    <a:pt x="98" y="40"/>
                  </a:lnTo>
                  <a:lnTo>
                    <a:pt x="91" y="70"/>
                  </a:lnTo>
                  <a:lnTo>
                    <a:pt x="89" y="9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5" name="Freeform 61"/>
            <p:cNvSpPr>
              <a:spLocks/>
            </p:cNvSpPr>
            <p:nvPr/>
          </p:nvSpPr>
          <p:spPr bwMode="auto">
            <a:xfrm>
              <a:off x="7866063" y="4711700"/>
              <a:ext cx="47625" cy="55563"/>
            </a:xfrm>
            <a:custGeom>
              <a:avLst/>
              <a:gdLst/>
              <a:ahLst/>
              <a:cxnLst>
                <a:cxn ang="0">
                  <a:pos x="4" y="70"/>
                </a:cxn>
                <a:cxn ang="0">
                  <a:pos x="0" y="57"/>
                </a:cxn>
                <a:cxn ang="0">
                  <a:pos x="1" y="45"/>
                </a:cxn>
                <a:cxn ang="0">
                  <a:pos x="6" y="32"/>
                </a:cxn>
                <a:cxn ang="0">
                  <a:pos x="15" y="20"/>
                </a:cxn>
                <a:cxn ang="0">
                  <a:pos x="26" y="11"/>
                </a:cxn>
                <a:cxn ang="0">
                  <a:pos x="38" y="4"/>
                </a:cxn>
                <a:cxn ang="0">
                  <a:pos x="50" y="0"/>
                </a:cxn>
                <a:cxn ang="0">
                  <a:pos x="61" y="0"/>
                </a:cxn>
                <a:cxn ang="0">
                  <a:pos x="59" y="2"/>
                </a:cxn>
                <a:cxn ang="0">
                  <a:pos x="53" y="7"/>
                </a:cxn>
                <a:cxn ang="0">
                  <a:pos x="46" y="15"/>
                </a:cxn>
                <a:cxn ang="0">
                  <a:pos x="36" y="25"/>
                </a:cxn>
                <a:cxn ang="0">
                  <a:pos x="27" y="37"/>
                </a:cxn>
                <a:cxn ang="0">
                  <a:pos x="17" y="48"/>
                </a:cxn>
                <a:cxn ang="0">
                  <a:pos x="9" y="60"/>
                </a:cxn>
                <a:cxn ang="0">
                  <a:pos x="4" y="70"/>
                </a:cxn>
              </a:cxnLst>
              <a:rect l="0" t="0" r="r" b="b"/>
              <a:pathLst>
                <a:path w="61" h="70">
                  <a:moveTo>
                    <a:pt x="4" y="70"/>
                  </a:moveTo>
                  <a:lnTo>
                    <a:pt x="0" y="57"/>
                  </a:lnTo>
                  <a:lnTo>
                    <a:pt x="1" y="45"/>
                  </a:lnTo>
                  <a:lnTo>
                    <a:pt x="6" y="32"/>
                  </a:lnTo>
                  <a:lnTo>
                    <a:pt x="15" y="20"/>
                  </a:lnTo>
                  <a:lnTo>
                    <a:pt x="26" y="11"/>
                  </a:lnTo>
                  <a:lnTo>
                    <a:pt x="38" y="4"/>
                  </a:lnTo>
                  <a:lnTo>
                    <a:pt x="50" y="0"/>
                  </a:lnTo>
                  <a:lnTo>
                    <a:pt x="61" y="0"/>
                  </a:lnTo>
                  <a:lnTo>
                    <a:pt x="59" y="2"/>
                  </a:lnTo>
                  <a:lnTo>
                    <a:pt x="53" y="7"/>
                  </a:lnTo>
                  <a:lnTo>
                    <a:pt x="46" y="15"/>
                  </a:lnTo>
                  <a:lnTo>
                    <a:pt x="36" y="25"/>
                  </a:lnTo>
                  <a:lnTo>
                    <a:pt x="27" y="37"/>
                  </a:lnTo>
                  <a:lnTo>
                    <a:pt x="17" y="48"/>
                  </a:lnTo>
                  <a:lnTo>
                    <a:pt x="9" y="60"/>
                  </a:lnTo>
                  <a:lnTo>
                    <a:pt x="4" y="7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 name="Freeform 62"/>
            <p:cNvSpPr>
              <a:spLocks/>
            </p:cNvSpPr>
            <p:nvPr/>
          </p:nvSpPr>
          <p:spPr bwMode="auto">
            <a:xfrm>
              <a:off x="7618413" y="4714875"/>
              <a:ext cx="342900" cy="395288"/>
            </a:xfrm>
            <a:custGeom>
              <a:avLst/>
              <a:gdLst/>
              <a:ahLst/>
              <a:cxnLst>
                <a:cxn ang="0">
                  <a:pos x="74" y="270"/>
                </a:cxn>
                <a:cxn ang="0">
                  <a:pos x="169" y="315"/>
                </a:cxn>
                <a:cxn ang="0">
                  <a:pos x="234" y="319"/>
                </a:cxn>
                <a:cxn ang="0">
                  <a:pos x="279" y="307"/>
                </a:cxn>
                <a:cxn ang="0">
                  <a:pos x="324" y="264"/>
                </a:cxn>
                <a:cxn ang="0">
                  <a:pos x="362" y="220"/>
                </a:cxn>
                <a:cxn ang="0">
                  <a:pos x="399" y="198"/>
                </a:cxn>
                <a:cxn ang="0">
                  <a:pos x="414" y="175"/>
                </a:cxn>
                <a:cxn ang="0">
                  <a:pos x="406" y="145"/>
                </a:cxn>
                <a:cxn ang="0">
                  <a:pos x="373" y="139"/>
                </a:cxn>
                <a:cxn ang="0">
                  <a:pos x="349" y="145"/>
                </a:cxn>
                <a:cxn ang="0">
                  <a:pos x="340" y="98"/>
                </a:cxn>
                <a:cxn ang="0">
                  <a:pos x="356" y="40"/>
                </a:cxn>
                <a:cxn ang="0">
                  <a:pos x="360" y="91"/>
                </a:cxn>
                <a:cxn ang="0">
                  <a:pos x="379" y="120"/>
                </a:cxn>
                <a:cxn ang="0">
                  <a:pos x="398" y="119"/>
                </a:cxn>
                <a:cxn ang="0">
                  <a:pos x="425" y="145"/>
                </a:cxn>
                <a:cxn ang="0">
                  <a:pos x="428" y="190"/>
                </a:cxn>
                <a:cxn ang="0">
                  <a:pos x="398" y="221"/>
                </a:cxn>
                <a:cxn ang="0">
                  <a:pos x="378" y="236"/>
                </a:cxn>
                <a:cxn ang="0">
                  <a:pos x="377" y="325"/>
                </a:cxn>
                <a:cxn ang="0">
                  <a:pos x="363" y="327"/>
                </a:cxn>
                <a:cxn ang="0">
                  <a:pos x="347" y="285"/>
                </a:cxn>
                <a:cxn ang="0">
                  <a:pos x="309" y="315"/>
                </a:cxn>
                <a:cxn ang="0">
                  <a:pos x="251" y="340"/>
                </a:cxn>
                <a:cxn ang="0">
                  <a:pos x="267" y="359"/>
                </a:cxn>
                <a:cxn ang="0">
                  <a:pos x="339" y="372"/>
                </a:cxn>
                <a:cxn ang="0">
                  <a:pos x="386" y="370"/>
                </a:cxn>
                <a:cxn ang="0">
                  <a:pos x="406" y="356"/>
                </a:cxn>
                <a:cxn ang="0">
                  <a:pos x="403" y="329"/>
                </a:cxn>
                <a:cxn ang="0">
                  <a:pos x="422" y="334"/>
                </a:cxn>
                <a:cxn ang="0">
                  <a:pos x="410" y="372"/>
                </a:cxn>
                <a:cxn ang="0">
                  <a:pos x="373" y="390"/>
                </a:cxn>
                <a:cxn ang="0">
                  <a:pos x="309" y="387"/>
                </a:cxn>
                <a:cxn ang="0">
                  <a:pos x="228" y="363"/>
                </a:cxn>
                <a:cxn ang="0">
                  <a:pos x="183" y="337"/>
                </a:cxn>
                <a:cxn ang="0">
                  <a:pos x="166" y="334"/>
                </a:cxn>
                <a:cxn ang="0">
                  <a:pos x="195" y="370"/>
                </a:cxn>
                <a:cxn ang="0">
                  <a:pos x="282" y="418"/>
                </a:cxn>
                <a:cxn ang="0">
                  <a:pos x="244" y="422"/>
                </a:cxn>
                <a:cxn ang="0">
                  <a:pos x="158" y="378"/>
                </a:cxn>
                <a:cxn ang="0">
                  <a:pos x="126" y="325"/>
                </a:cxn>
                <a:cxn ang="0">
                  <a:pos x="84" y="353"/>
                </a:cxn>
                <a:cxn ang="0">
                  <a:pos x="53" y="433"/>
                </a:cxn>
                <a:cxn ang="0">
                  <a:pos x="58" y="492"/>
                </a:cxn>
                <a:cxn ang="0">
                  <a:pos x="35" y="465"/>
                </a:cxn>
                <a:cxn ang="0">
                  <a:pos x="39" y="387"/>
                </a:cxn>
                <a:cxn ang="0">
                  <a:pos x="64" y="327"/>
                </a:cxn>
                <a:cxn ang="0">
                  <a:pos x="40" y="272"/>
                </a:cxn>
                <a:cxn ang="0">
                  <a:pos x="1" y="188"/>
                </a:cxn>
                <a:cxn ang="0">
                  <a:pos x="8" y="95"/>
                </a:cxn>
                <a:cxn ang="0">
                  <a:pos x="43" y="26"/>
                </a:cxn>
                <a:cxn ang="0">
                  <a:pos x="66" y="18"/>
                </a:cxn>
                <a:cxn ang="0">
                  <a:pos x="23" y="127"/>
                </a:cxn>
              </a:cxnLst>
              <a:rect l="0" t="0" r="r" b="b"/>
              <a:pathLst>
                <a:path w="431" h="498">
                  <a:moveTo>
                    <a:pt x="28" y="204"/>
                  </a:moveTo>
                  <a:lnTo>
                    <a:pt x="39" y="230"/>
                  </a:lnTo>
                  <a:lnTo>
                    <a:pt x="55" y="250"/>
                  </a:lnTo>
                  <a:lnTo>
                    <a:pt x="74" y="270"/>
                  </a:lnTo>
                  <a:lnTo>
                    <a:pt x="96" y="285"/>
                  </a:lnTo>
                  <a:lnTo>
                    <a:pt x="120" y="298"/>
                  </a:lnTo>
                  <a:lnTo>
                    <a:pt x="144" y="308"/>
                  </a:lnTo>
                  <a:lnTo>
                    <a:pt x="169" y="315"/>
                  </a:lnTo>
                  <a:lnTo>
                    <a:pt x="196" y="318"/>
                  </a:lnTo>
                  <a:lnTo>
                    <a:pt x="209" y="319"/>
                  </a:lnTo>
                  <a:lnTo>
                    <a:pt x="221" y="321"/>
                  </a:lnTo>
                  <a:lnTo>
                    <a:pt x="234" y="319"/>
                  </a:lnTo>
                  <a:lnTo>
                    <a:pt x="246" y="318"/>
                  </a:lnTo>
                  <a:lnTo>
                    <a:pt x="257" y="316"/>
                  </a:lnTo>
                  <a:lnTo>
                    <a:pt x="269" y="311"/>
                  </a:lnTo>
                  <a:lnTo>
                    <a:pt x="279" y="307"/>
                  </a:lnTo>
                  <a:lnTo>
                    <a:pt x="289" y="300"/>
                  </a:lnTo>
                  <a:lnTo>
                    <a:pt x="303" y="288"/>
                  </a:lnTo>
                  <a:lnTo>
                    <a:pt x="315" y="276"/>
                  </a:lnTo>
                  <a:lnTo>
                    <a:pt x="324" y="264"/>
                  </a:lnTo>
                  <a:lnTo>
                    <a:pt x="332" y="251"/>
                  </a:lnTo>
                  <a:lnTo>
                    <a:pt x="341" y="240"/>
                  </a:lnTo>
                  <a:lnTo>
                    <a:pt x="350" y="230"/>
                  </a:lnTo>
                  <a:lnTo>
                    <a:pt x="362" y="220"/>
                  </a:lnTo>
                  <a:lnTo>
                    <a:pt x="377" y="213"/>
                  </a:lnTo>
                  <a:lnTo>
                    <a:pt x="385" y="209"/>
                  </a:lnTo>
                  <a:lnTo>
                    <a:pt x="393" y="204"/>
                  </a:lnTo>
                  <a:lnTo>
                    <a:pt x="399" y="198"/>
                  </a:lnTo>
                  <a:lnTo>
                    <a:pt x="405" y="193"/>
                  </a:lnTo>
                  <a:lnTo>
                    <a:pt x="409" y="187"/>
                  </a:lnTo>
                  <a:lnTo>
                    <a:pt x="413" y="181"/>
                  </a:lnTo>
                  <a:lnTo>
                    <a:pt x="414" y="175"/>
                  </a:lnTo>
                  <a:lnTo>
                    <a:pt x="415" y="171"/>
                  </a:lnTo>
                  <a:lnTo>
                    <a:pt x="414" y="162"/>
                  </a:lnTo>
                  <a:lnTo>
                    <a:pt x="411" y="154"/>
                  </a:lnTo>
                  <a:lnTo>
                    <a:pt x="406" y="145"/>
                  </a:lnTo>
                  <a:lnTo>
                    <a:pt x="398" y="140"/>
                  </a:lnTo>
                  <a:lnTo>
                    <a:pt x="390" y="137"/>
                  </a:lnTo>
                  <a:lnTo>
                    <a:pt x="381" y="137"/>
                  </a:lnTo>
                  <a:lnTo>
                    <a:pt x="373" y="139"/>
                  </a:lnTo>
                  <a:lnTo>
                    <a:pt x="366" y="141"/>
                  </a:lnTo>
                  <a:lnTo>
                    <a:pt x="360" y="142"/>
                  </a:lnTo>
                  <a:lnTo>
                    <a:pt x="354" y="144"/>
                  </a:lnTo>
                  <a:lnTo>
                    <a:pt x="349" y="145"/>
                  </a:lnTo>
                  <a:lnTo>
                    <a:pt x="346" y="145"/>
                  </a:lnTo>
                  <a:lnTo>
                    <a:pt x="343" y="131"/>
                  </a:lnTo>
                  <a:lnTo>
                    <a:pt x="341" y="114"/>
                  </a:lnTo>
                  <a:lnTo>
                    <a:pt x="340" y="98"/>
                  </a:lnTo>
                  <a:lnTo>
                    <a:pt x="341" y="82"/>
                  </a:lnTo>
                  <a:lnTo>
                    <a:pt x="343" y="67"/>
                  </a:lnTo>
                  <a:lnTo>
                    <a:pt x="348" y="52"/>
                  </a:lnTo>
                  <a:lnTo>
                    <a:pt x="356" y="40"/>
                  </a:lnTo>
                  <a:lnTo>
                    <a:pt x="369" y="28"/>
                  </a:lnTo>
                  <a:lnTo>
                    <a:pt x="368" y="38"/>
                  </a:lnTo>
                  <a:lnTo>
                    <a:pt x="362" y="61"/>
                  </a:lnTo>
                  <a:lnTo>
                    <a:pt x="360" y="91"/>
                  </a:lnTo>
                  <a:lnTo>
                    <a:pt x="366" y="120"/>
                  </a:lnTo>
                  <a:lnTo>
                    <a:pt x="371" y="120"/>
                  </a:lnTo>
                  <a:lnTo>
                    <a:pt x="375" y="120"/>
                  </a:lnTo>
                  <a:lnTo>
                    <a:pt x="379" y="120"/>
                  </a:lnTo>
                  <a:lnTo>
                    <a:pt x="384" y="119"/>
                  </a:lnTo>
                  <a:lnTo>
                    <a:pt x="388" y="118"/>
                  </a:lnTo>
                  <a:lnTo>
                    <a:pt x="393" y="118"/>
                  </a:lnTo>
                  <a:lnTo>
                    <a:pt x="398" y="119"/>
                  </a:lnTo>
                  <a:lnTo>
                    <a:pt x="402" y="120"/>
                  </a:lnTo>
                  <a:lnTo>
                    <a:pt x="411" y="127"/>
                  </a:lnTo>
                  <a:lnTo>
                    <a:pt x="419" y="135"/>
                  </a:lnTo>
                  <a:lnTo>
                    <a:pt x="425" y="145"/>
                  </a:lnTo>
                  <a:lnTo>
                    <a:pt x="430" y="157"/>
                  </a:lnTo>
                  <a:lnTo>
                    <a:pt x="431" y="169"/>
                  </a:lnTo>
                  <a:lnTo>
                    <a:pt x="431" y="180"/>
                  </a:lnTo>
                  <a:lnTo>
                    <a:pt x="428" y="190"/>
                  </a:lnTo>
                  <a:lnTo>
                    <a:pt x="422" y="200"/>
                  </a:lnTo>
                  <a:lnTo>
                    <a:pt x="413" y="209"/>
                  </a:lnTo>
                  <a:lnTo>
                    <a:pt x="405" y="216"/>
                  </a:lnTo>
                  <a:lnTo>
                    <a:pt x="398" y="221"/>
                  </a:lnTo>
                  <a:lnTo>
                    <a:pt x="392" y="225"/>
                  </a:lnTo>
                  <a:lnTo>
                    <a:pt x="387" y="228"/>
                  </a:lnTo>
                  <a:lnTo>
                    <a:pt x="383" y="232"/>
                  </a:lnTo>
                  <a:lnTo>
                    <a:pt x="378" y="236"/>
                  </a:lnTo>
                  <a:lnTo>
                    <a:pt x="372" y="243"/>
                  </a:lnTo>
                  <a:lnTo>
                    <a:pt x="372" y="271"/>
                  </a:lnTo>
                  <a:lnTo>
                    <a:pt x="373" y="298"/>
                  </a:lnTo>
                  <a:lnTo>
                    <a:pt x="377" y="325"/>
                  </a:lnTo>
                  <a:lnTo>
                    <a:pt x="381" y="349"/>
                  </a:lnTo>
                  <a:lnTo>
                    <a:pt x="376" y="346"/>
                  </a:lnTo>
                  <a:lnTo>
                    <a:pt x="370" y="338"/>
                  </a:lnTo>
                  <a:lnTo>
                    <a:pt x="363" y="327"/>
                  </a:lnTo>
                  <a:lnTo>
                    <a:pt x="358" y="315"/>
                  </a:lnTo>
                  <a:lnTo>
                    <a:pt x="353" y="303"/>
                  </a:lnTo>
                  <a:lnTo>
                    <a:pt x="349" y="293"/>
                  </a:lnTo>
                  <a:lnTo>
                    <a:pt x="347" y="285"/>
                  </a:lnTo>
                  <a:lnTo>
                    <a:pt x="346" y="283"/>
                  </a:lnTo>
                  <a:lnTo>
                    <a:pt x="334" y="294"/>
                  </a:lnTo>
                  <a:lnTo>
                    <a:pt x="322" y="304"/>
                  </a:lnTo>
                  <a:lnTo>
                    <a:pt x="309" y="315"/>
                  </a:lnTo>
                  <a:lnTo>
                    <a:pt x="295" y="323"/>
                  </a:lnTo>
                  <a:lnTo>
                    <a:pt x="281" y="330"/>
                  </a:lnTo>
                  <a:lnTo>
                    <a:pt x="266" y="336"/>
                  </a:lnTo>
                  <a:lnTo>
                    <a:pt x="251" y="340"/>
                  </a:lnTo>
                  <a:lnTo>
                    <a:pt x="235" y="342"/>
                  </a:lnTo>
                  <a:lnTo>
                    <a:pt x="235" y="344"/>
                  </a:lnTo>
                  <a:lnTo>
                    <a:pt x="251" y="352"/>
                  </a:lnTo>
                  <a:lnTo>
                    <a:pt x="267" y="359"/>
                  </a:lnTo>
                  <a:lnTo>
                    <a:pt x="285" y="363"/>
                  </a:lnTo>
                  <a:lnTo>
                    <a:pt x="302" y="368"/>
                  </a:lnTo>
                  <a:lnTo>
                    <a:pt x="320" y="370"/>
                  </a:lnTo>
                  <a:lnTo>
                    <a:pt x="339" y="372"/>
                  </a:lnTo>
                  <a:lnTo>
                    <a:pt x="357" y="374"/>
                  </a:lnTo>
                  <a:lnTo>
                    <a:pt x="376" y="375"/>
                  </a:lnTo>
                  <a:lnTo>
                    <a:pt x="381" y="372"/>
                  </a:lnTo>
                  <a:lnTo>
                    <a:pt x="386" y="370"/>
                  </a:lnTo>
                  <a:lnTo>
                    <a:pt x="392" y="368"/>
                  </a:lnTo>
                  <a:lnTo>
                    <a:pt x="398" y="364"/>
                  </a:lnTo>
                  <a:lnTo>
                    <a:pt x="402" y="361"/>
                  </a:lnTo>
                  <a:lnTo>
                    <a:pt x="406" y="356"/>
                  </a:lnTo>
                  <a:lnTo>
                    <a:pt x="409" y="352"/>
                  </a:lnTo>
                  <a:lnTo>
                    <a:pt x="411" y="346"/>
                  </a:lnTo>
                  <a:lnTo>
                    <a:pt x="409" y="338"/>
                  </a:lnTo>
                  <a:lnTo>
                    <a:pt x="403" y="329"/>
                  </a:lnTo>
                  <a:lnTo>
                    <a:pt x="402" y="321"/>
                  </a:lnTo>
                  <a:lnTo>
                    <a:pt x="411" y="316"/>
                  </a:lnTo>
                  <a:lnTo>
                    <a:pt x="417" y="325"/>
                  </a:lnTo>
                  <a:lnTo>
                    <a:pt x="422" y="334"/>
                  </a:lnTo>
                  <a:lnTo>
                    <a:pt x="424" y="345"/>
                  </a:lnTo>
                  <a:lnTo>
                    <a:pt x="422" y="355"/>
                  </a:lnTo>
                  <a:lnTo>
                    <a:pt x="417" y="365"/>
                  </a:lnTo>
                  <a:lnTo>
                    <a:pt x="410" y="372"/>
                  </a:lnTo>
                  <a:lnTo>
                    <a:pt x="402" y="379"/>
                  </a:lnTo>
                  <a:lnTo>
                    <a:pt x="394" y="384"/>
                  </a:lnTo>
                  <a:lnTo>
                    <a:pt x="384" y="387"/>
                  </a:lnTo>
                  <a:lnTo>
                    <a:pt x="373" y="390"/>
                  </a:lnTo>
                  <a:lnTo>
                    <a:pt x="362" y="391"/>
                  </a:lnTo>
                  <a:lnTo>
                    <a:pt x="352" y="392"/>
                  </a:lnTo>
                  <a:lnTo>
                    <a:pt x="330" y="390"/>
                  </a:lnTo>
                  <a:lnTo>
                    <a:pt x="309" y="387"/>
                  </a:lnTo>
                  <a:lnTo>
                    <a:pt x="287" y="383"/>
                  </a:lnTo>
                  <a:lnTo>
                    <a:pt x="267" y="378"/>
                  </a:lnTo>
                  <a:lnTo>
                    <a:pt x="247" y="371"/>
                  </a:lnTo>
                  <a:lnTo>
                    <a:pt x="228" y="363"/>
                  </a:lnTo>
                  <a:lnTo>
                    <a:pt x="210" y="352"/>
                  </a:lnTo>
                  <a:lnTo>
                    <a:pt x="193" y="338"/>
                  </a:lnTo>
                  <a:lnTo>
                    <a:pt x="188" y="338"/>
                  </a:lnTo>
                  <a:lnTo>
                    <a:pt x="183" y="337"/>
                  </a:lnTo>
                  <a:lnTo>
                    <a:pt x="179" y="337"/>
                  </a:lnTo>
                  <a:lnTo>
                    <a:pt x="175" y="336"/>
                  </a:lnTo>
                  <a:lnTo>
                    <a:pt x="171" y="336"/>
                  </a:lnTo>
                  <a:lnTo>
                    <a:pt x="166" y="334"/>
                  </a:lnTo>
                  <a:lnTo>
                    <a:pt x="161" y="334"/>
                  </a:lnTo>
                  <a:lnTo>
                    <a:pt x="157" y="334"/>
                  </a:lnTo>
                  <a:lnTo>
                    <a:pt x="174" y="353"/>
                  </a:lnTo>
                  <a:lnTo>
                    <a:pt x="195" y="370"/>
                  </a:lnTo>
                  <a:lnTo>
                    <a:pt x="219" y="386"/>
                  </a:lnTo>
                  <a:lnTo>
                    <a:pt x="243" y="399"/>
                  </a:lnTo>
                  <a:lnTo>
                    <a:pt x="265" y="410"/>
                  </a:lnTo>
                  <a:lnTo>
                    <a:pt x="282" y="418"/>
                  </a:lnTo>
                  <a:lnTo>
                    <a:pt x="293" y="424"/>
                  </a:lnTo>
                  <a:lnTo>
                    <a:pt x="295" y="427"/>
                  </a:lnTo>
                  <a:lnTo>
                    <a:pt x="270" y="425"/>
                  </a:lnTo>
                  <a:lnTo>
                    <a:pt x="244" y="422"/>
                  </a:lnTo>
                  <a:lnTo>
                    <a:pt x="220" y="415"/>
                  </a:lnTo>
                  <a:lnTo>
                    <a:pt x="197" y="406"/>
                  </a:lnTo>
                  <a:lnTo>
                    <a:pt x="176" y="393"/>
                  </a:lnTo>
                  <a:lnTo>
                    <a:pt x="158" y="378"/>
                  </a:lnTo>
                  <a:lnTo>
                    <a:pt x="143" y="359"/>
                  </a:lnTo>
                  <a:lnTo>
                    <a:pt x="131" y="337"/>
                  </a:lnTo>
                  <a:lnTo>
                    <a:pt x="130" y="330"/>
                  </a:lnTo>
                  <a:lnTo>
                    <a:pt x="126" y="325"/>
                  </a:lnTo>
                  <a:lnTo>
                    <a:pt x="120" y="323"/>
                  </a:lnTo>
                  <a:lnTo>
                    <a:pt x="114" y="319"/>
                  </a:lnTo>
                  <a:lnTo>
                    <a:pt x="98" y="336"/>
                  </a:lnTo>
                  <a:lnTo>
                    <a:pt x="84" y="353"/>
                  </a:lnTo>
                  <a:lnTo>
                    <a:pt x="73" y="371"/>
                  </a:lnTo>
                  <a:lnTo>
                    <a:pt x="64" y="391"/>
                  </a:lnTo>
                  <a:lnTo>
                    <a:pt x="57" y="412"/>
                  </a:lnTo>
                  <a:lnTo>
                    <a:pt x="53" y="433"/>
                  </a:lnTo>
                  <a:lnTo>
                    <a:pt x="52" y="455"/>
                  </a:lnTo>
                  <a:lnTo>
                    <a:pt x="55" y="480"/>
                  </a:lnTo>
                  <a:lnTo>
                    <a:pt x="58" y="485"/>
                  </a:lnTo>
                  <a:lnTo>
                    <a:pt x="58" y="492"/>
                  </a:lnTo>
                  <a:lnTo>
                    <a:pt x="55" y="497"/>
                  </a:lnTo>
                  <a:lnTo>
                    <a:pt x="53" y="498"/>
                  </a:lnTo>
                  <a:lnTo>
                    <a:pt x="42" y="483"/>
                  </a:lnTo>
                  <a:lnTo>
                    <a:pt x="35" y="465"/>
                  </a:lnTo>
                  <a:lnTo>
                    <a:pt x="32" y="446"/>
                  </a:lnTo>
                  <a:lnTo>
                    <a:pt x="32" y="427"/>
                  </a:lnTo>
                  <a:lnTo>
                    <a:pt x="35" y="407"/>
                  </a:lnTo>
                  <a:lnTo>
                    <a:pt x="39" y="387"/>
                  </a:lnTo>
                  <a:lnTo>
                    <a:pt x="45" y="369"/>
                  </a:lnTo>
                  <a:lnTo>
                    <a:pt x="51" y="353"/>
                  </a:lnTo>
                  <a:lnTo>
                    <a:pt x="57" y="340"/>
                  </a:lnTo>
                  <a:lnTo>
                    <a:pt x="64" y="327"/>
                  </a:lnTo>
                  <a:lnTo>
                    <a:pt x="73" y="317"/>
                  </a:lnTo>
                  <a:lnTo>
                    <a:pt x="83" y="307"/>
                  </a:lnTo>
                  <a:lnTo>
                    <a:pt x="60" y="289"/>
                  </a:lnTo>
                  <a:lnTo>
                    <a:pt x="40" y="272"/>
                  </a:lnTo>
                  <a:lnTo>
                    <a:pt x="25" y="253"/>
                  </a:lnTo>
                  <a:lnTo>
                    <a:pt x="14" y="233"/>
                  </a:lnTo>
                  <a:lnTo>
                    <a:pt x="6" y="211"/>
                  </a:lnTo>
                  <a:lnTo>
                    <a:pt x="1" y="188"/>
                  </a:lnTo>
                  <a:lnTo>
                    <a:pt x="0" y="163"/>
                  </a:lnTo>
                  <a:lnTo>
                    <a:pt x="0" y="136"/>
                  </a:lnTo>
                  <a:lnTo>
                    <a:pt x="4" y="116"/>
                  </a:lnTo>
                  <a:lnTo>
                    <a:pt x="8" y="95"/>
                  </a:lnTo>
                  <a:lnTo>
                    <a:pt x="14" y="76"/>
                  </a:lnTo>
                  <a:lnTo>
                    <a:pt x="22" y="58"/>
                  </a:lnTo>
                  <a:lnTo>
                    <a:pt x="31" y="41"/>
                  </a:lnTo>
                  <a:lnTo>
                    <a:pt x="43" y="26"/>
                  </a:lnTo>
                  <a:lnTo>
                    <a:pt x="57" y="12"/>
                  </a:lnTo>
                  <a:lnTo>
                    <a:pt x="74" y="0"/>
                  </a:lnTo>
                  <a:lnTo>
                    <a:pt x="73" y="5"/>
                  </a:lnTo>
                  <a:lnTo>
                    <a:pt x="66" y="18"/>
                  </a:lnTo>
                  <a:lnTo>
                    <a:pt x="55" y="36"/>
                  </a:lnTo>
                  <a:lnTo>
                    <a:pt x="43" y="63"/>
                  </a:lnTo>
                  <a:lnTo>
                    <a:pt x="31" y="92"/>
                  </a:lnTo>
                  <a:lnTo>
                    <a:pt x="23" y="127"/>
                  </a:lnTo>
                  <a:lnTo>
                    <a:pt x="22" y="165"/>
                  </a:lnTo>
                  <a:lnTo>
                    <a:pt x="28" y="20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 name="Freeform 63"/>
            <p:cNvSpPr>
              <a:spLocks/>
            </p:cNvSpPr>
            <p:nvPr/>
          </p:nvSpPr>
          <p:spPr bwMode="auto">
            <a:xfrm>
              <a:off x="7918450" y="4918075"/>
              <a:ext cx="217488" cy="468313"/>
            </a:xfrm>
            <a:custGeom>
              <a:avLst/>
              <a:gdLst/>
              <a:ahLst/>
              <a:cxnLst>
                <a:cxn ang="0">
                  <a:pos x="129" y="112"/>
                </a:cxn>
                <a:cxn ang="0">
                  <a:pos x="180" y="159"/>
                </a:cxn>
                <a:cxn ang="0">
                  <a:pos x="213" y="222"/>
                </a:cxn>
                <a:cxn ang="0">
                  <a:pos x="234" y="291"/>
                </a:cxn>
                <a:cxn ang="0">
                  <a:pos x="256" y="420"/>
                </a:cxn>
                <a:cxn ang="0">
                  <a:pos x="266" y="531"/>
                </a:cxn>
                <a:cxn ang="0">
                  <a:pos x="272" y="560"/>
                </a:cxn>
                <a:cxn ang="0">
                  <a:pos x="271" y="590"/>
                </a:cxn>
                <a:cxn ang="0">
                  <a:pos x="249" y="568"/>
                </a:cxn>
                <a:cxn ang="0">
                  <a:pos x="238" y="536"/>
                </a:cxn>
                <a:cxn ang="0">
                  <a:pos x="214" y="372"/>
                </a:cxn>
                <a:cxn ang="0">
                  <a:pos x="196" y="297"/>
                </a:cxn>
                <a:cxn ang="0">
                  <a:pos x="167" y="226"/>
                </a:cxn>
                <a:cxn ang="0">
                  <a:pos x="126" y="161"/>
                </a:cxn>
                <a:cxn ang="0">
                  <a:pos x="92" y="136"/>
                </a:cxn>
                <a:cxn ang="0">
                  <a:pos x="85" y="152"/>
                </a:cxn>
                <a:cxn ang="0">
                  <a:pos x="73" y="166"/>
                </a:cxn>
                <a:cxn ang="0">
                  <a:pos x="53" y="176"/>
                </a:cxn>
                <a:cxn ang="0">
                  <a:pos x="32" y="180"/>
                </a:cxn>
                <a:cxn ang="0">
                  <a:pos x="12" y="180"/>
                </a:cxn>
                <a:cxn ang="0">
                  <a:pos x="0" y="172"/>
                </a:cxn>
                <a:cxn ang="0">
                  <a:pos x="5" y="162"/>
                </a:cxn>
                <a:cxn ang="0">
                  <a:pos x="15" y="165"/>
                </a:cxn>
                <a:cxn ang="0">
                  <a:pos x="24" y="165"/>
                </a:cxn>
                <a:cxn ang="0">
                  <a:pos x="33" y="159"/>
                </a:cxn>
                <a:cxn ang="0">
                  <a:pos x="43" y="153"/>
                </a:cxn>
                <a:cxn ang="0">
                  <a:pos x="61" y="136"/>
                </a:cxn>
                <a:cxn ang="0">
                  <a:pos x="75" y="98"/>
                </a:cxn>
                <a:cxn ang="0">
                  <a:pos x="68" y="66"/>
                </a:cxn>
                <a:cxn ang="0">
                  <a:pos x="51" y="46"/>
                </a:cxn>
                <a:cxn ang="0">
                  <a:pos x="30" y="30"/>
                </a:cxn>
                <a:cxn ang="0">
                  <a:pos x="9" y="14"/>
                </a:cxn>
                <a:cxn ang="0">
                  <a:pos x="6" y="1"/>
                </a:cxn>
                <a:cxn ang="0">
                  <a:pos x="16" y="1"/>
                </a:cxn>
                <a:cxn ang="0">
                  <a:pos x="25" y="5"/>
                </a:cxn>
                <a:cxn ang="0">
                  <a:pos x="36" y="9"/>
                </a:cxn>
                <a:cxn ang="0">
                  <a:pos x="51" y="20"/>
                </a:cxn>
                <a:cxn ang="0">
                  <a:pos x="69" y="38"/>
                </a:cxn>
                <a:cxn ang="0">
                  <a:pos x="84" y="59"/>
                </a:cxn>
                <a:cxn ang="0">
                  <a:pos x="94" y="83"/>
                </a:cxn>
              </a:cxnLst>
              <a:rect l="0" t="0" r="r" b="b"/>
              <a:pathLst>
                <a:path w="273" h="590">
                  <a:moveTo>
                    <a:pt x="96" y="96"/>
                  </a:moveTo>
                  <a:lnTo>
                    <a:pt x="129" y="112"/>
                  </a:lnTo>
                  <a:lnTo>
                    <a:pt x="157" y="133"/>
                  </a:lnTo>
                  <a:lnTo>
                    <a:pt x="180" y="159"/>
                  </a:lnTo>
                  <a:lnTo>
                    <a:pt x="198" y="189"/>
                  </a:lnTo>
                  <a:lnTo>
                    <a:pt x="213" y="222"/>
                  </a:lnTo>
                  <a:lnTo>
                    <a:pt x="225" y="256"/>
                  </a:lnTo>
                  <a:lnTo>
                    <a:pt x="234" y="291"/>
                  </a:lnTo>
                  <a:lnTo>
                    <a:pt x="241" y="325"/>
                  </a:lnTo>
                  <a:lnTo>
                    <a:pt x="256" y="420"/>
                  </a:lnTo>
                  <a:lnTo>
                    <a:pt x="259" y="431"/>
                  </a:lnTo>
                  <a:lnTo>
                    <a:pt x="266" y="531"/>
                  </a:lnTo>
                  <a:lnTo>
                    <a:pt x="270" y="545"/>
                  </a:lnTo>
                  <a:lnTo>
                    <a:pt x="272" y="560"/>
                  </a:lnTo>
                  <a:lnTo>
                    <a:pt x="273" y="576"/>
                  </a:lnTo>
                  <a:lnTo>
                    <a:pt x="271" y="590"/>
                  </a:lnTo>
                  <a:lnTo>
                    <a:pt x="257" y="583"/>
                  </a:lnTo>
                  <a:lnTo>
                    <a:pt x="249" y="568"/>
                  </a:lnTo>
                  <a:lnTo>
                    <a:pt x="244" y="552"/>
                  </a:lnTo>
                  <a:lnTo>
                    <a:pt x="238" y="536"/>
                  </a:lnTo>
                  <a:lnTo>
                    <a:pt x="222" y="410"/>
                  </a:lnTo>
                  <a:lnTo>
                    <a:pt x="214" y="372"/>
                  </a:lnTo>
                  <a:lnTo>
                    <a:pt x="206" y="334"/>
                  </a:lnTo>
                  <a:lnTo>
                    <a:pt x="196" y="297"/>
                  </a:lnTo>
                  <a:lnTo>
                    <a:pt x="183" y="260"/>
                  </a:lnTo>
                  <a:lnTo>
                    <a:pt x="167" y="226"/>
                  </a:lnTo>
                  <a:lnTo>
                    <a:pt x="149" y="192"/>
                  </a:lnTo>
                  <a:lnTo>
                    <a:pt x="126" y="161"/>
                  </a:lnTo>
                  <a:lnTo>
                    <a:pt x="98" y="133"/>
                  </a:lnTo>
                  <a:lnTo>
                    <a:pt x="92" y="136"/>
                  </a:lnTo>
                  <a:lnTo>
                    <a:pt x="89" y="144"/>
                  </a:lnTo>
                  <a:lnTo>
                    <a:pt x="85" y="152"/>
                  </a:lnTo>
                  <a:lnTo>
                    <a:pt x="81" y="159"/>
                  </a:lnTo>
                  <a:lnTo>
                    <a:pt x="73" y="166"/>
                  </a:lnTo>
                  <a:lnTo>
                    <a:pt x="63" y="172"/>
                  </a:lnTo>
                  <a:lnTo>
                    <a:pt x="53" y="176"/>
                  </a:lnTo>
                  <a:lnTo>
                    <a:pt x="43" y="179"/>
                  </a:lnTo>
                  <a:lnTo>
                    <a:pt x="32" y="180"/>
                  </a:lnTo>
                  <a:lnTo>
                    <a:pt x="22" y="181"/>
                  </a:lnTo>
                  <a:lnTo>
                    <a:pt x="12" y="180"/>
                  </a:lnTo>
                  <a:lnTo>
                    <a:pt x="1" y="177"/>
                  </a:lnTo>
                  <a:lnTo>
                    <a:pt x="0" y="172"/>
                  </a:lnTo>
                  <a:lnTo>
                    <a:pt x="1" y="167"/>
                  </a:lnTo>
                  <a:lnTo>
                    <a:pt x="5" y="162"/>
                  </a:lnTo>
                  <a:lnTo>
                    <a:pt x="9" y="161"/>
                  </a:lnTo>
                  <a:lnTo>
                    <a:pt x="15" y="165"/>
                  </a:lnTo>
                  <a:lnTo>
                    <a:pt x="21" y="166"/>
                  </a:lnTo>
                  <a:lnTo>
                    <a:pt x="24" y="165"/>
                  </a:lnTo>
                  <a:lnTo>
                    <a:pt x="29" y="162"/>
                  </a:lnTo>
                  <a:lnTo>
                    <a:pt x="33" y="159"/>
                  </a:lnTo>
                  <a:lnTo>
                    <a:pt x="37" y="157"/>
                  </a:lnTo>
                  <a:lnTo>
                    <a:pt x="43" y="153"/>
                  </a:lnTo>
                  <a:lnTo>
                    <a:pt x="48" y="152"/>
                  </a:lnTo>
                  <a:lnTo>
                    <a:pt x="61" y="136"/>
                  </a:lnTo>
                  <a:lnTo>
                    <a:pt x="70" y="118"/>
                  </a:lnTo>
                  <a:lnTo>
                    <a:pt x="75" y="98"/>
                  </a:lnTo>
                  <a:lnTo>
                    <a:pt x="74" y="77"/>
                  </a:lnTo>
                  <a:lnTo>
                    <a:pt x="68" y="66"/>
                  </a:lnTo>
                  <a:lnTo>
                    <a:pt x="60" y="55"/>
                  </a:lnTo>
                  <a:lnTo>
                    <a:pt x="51" y="46"/>
                  </a:lnTo>
                  <a:lnTo>
                    <a:pt x="40" y="38"/>
                  </a:lnTo>
                  <a:lnTo>
                    <a:pt x="30" y="30"/>
                  </a:lnTo>
                  <a:lnTo>
                    <a:pt x="18" y="22"/>
                  </a:lnTo>
                  <a:lnTo>
                    <a:pt x="9" y="14"/>
                  </a:lnTo>
                  <a:lnTo>
                    <a:pt x="1" y="5"/>
                  </a:lnTo>
                  <a:lnTo>
                    <a:pt x="6" y="1"/>
                  </a:lnTo>
                  <a:lnTo>
                    <a:pt x="10" y="0"/>
                  </a:lnTo>
                  <a:lnTo>
                    <a:pt x="16" y="1"/>
                  </a:lnTo>
                  <a:lnTo>
                    <a:pt x="21" y="2"/>
                  </a:lnTo>
                  <a:lnTo>
                    <a:pt x="25" y="5"/>
                  </a:lnTo>
                  <a:lnTo>
                    <a:pt x="31" y="7"/>
                  </a:lnTo>
                  <a:lnTo>
                    <a:pt x="36" y="9"/>
                  </a:lnTo>
                  <a:lnTo>
                    <a:pt x="40" y="12"/>
                  </a:lnTo>
                  <a:lnTo>
                    <a:pt x="51" y="20"/>
                  </a:lnTo>
                  <a:lnTo>
                    <a:pt x="60" y="29"/>
                  </a:lnTo>
                  <a:lnTo>
                    <a:pt x="69" y="38"/>
                  </a:lnTo>
                  <a:lnTo>
                    <a:pt x="77" y="48"/>
                  </a:lnTo>
                  <a:lnTo>
                    <a:pt x="84" y="59"/>
                  </a:lnTo>
                  <a:lnTo>
                    <a:pt x="90" y="70"/>
                  </a:lnTo>
                  <a:lnTo>
                    <a:pt x="94" y="83"/>
                  </a:lnTo>
                  <a:lnTo>
                    <a:pt x="96" y="9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 name="Freeform 64"/>
            <p:cNvSpPr>
              <a:spLocks/>
            </p:cNvSpPr>
            <p:nvPr/>
          </p:nvSpPr>
          <p:spPr bwMode="auto">
            <a:xfrm>
              <a:off x="7402513" y="4930775"/>
              <a:ext cx="246063" cy="276225"/>
            </a:xfrm>
            <a:custGeom>
              <a:avLst/>
              <a:gdLst/>
              <a:ahLst/>
              <a:cxnLst>
                <a:cxn ang="0">
                  <a:pos x="229" y="9"/>
                </a:cxn>
                <a:cxn ang="0">
                  <a:pos x="270" y="2"/>
                </a:cxn>
                <a:cxn ang="0">
                  <a:pos x="310" y="7"/>
                </a:cxn>
                <a:cxn ang="0">
                  <a:pos x="285" y="21"/>
                </a:cxn>
                <a:cxn ang="0">
                  <a:pos x="232" y="39"/>
                </a:cxn>
                <a:cxn ang="0">
                  <a:pos x="199" y="53"/>
                </a:cxn>
                <a:cxn ang="0">
                  <a:pos x="201" y="66"/>
                </a:cxn>
                <a:cxn ang="0">
                  <a:pos x="182" y="55"/>
                </a:cxn>
                <a:cxn ang="0">
                  <a:pos x="165" y="37"/>
                </a:cxn>
                <a:cxn ang="0">
                  <a:pos x="144" y="31"/>
                </a:cxn>
                <a:cxn ang="0">
                  <a:pos x="125" y="31"/>
                </a:cxn>
                <a:cxn ang="0">
                  <a:pos x="107" y="32"/>
                </a:cxn>
                <a:cxn ang="0">
                  <a:pos x="150" y="80"/>
                </a:cxn>
                <a:cxn ang="0">
                  <a:pos x="197" y="163"/>
                </a:cxn>
                <a:cxn ang="0">
                  <a:pos x="213" y="263"/>
                </a:cxn>
                <a:cxn ang="0">
                  <a:pos x="201" y="308"/>
                </a:cxn>
                <a:cxn ang="0">
                  <a:pos x="204" y="319"/>
                </a:cxn>
                <a:cxn ang="0">
                  <a:pos x="218" y="310"/>
                </a:cxn>
                <a:cxn ang="0">
                  <a:pos x="232" y="294"/>
                </a:cxn>
                <a:cxn ang="0">
                  <a:pos x="243" y="250"/>
                </a:cxn>
                <a:cxn ang="0">
                  <a:pos x="249" y="255"/>
                </a:cxn>
                <a:cxn ang="0">
                  <a:pos x="247" y="294"/>
                </a:cxn>
                <a:cxn ang="0">
                  <a:pos x="213" y="333"/>
                </a:cxn>
                <a:cxn ang="0">
                  <a:pos x="192" y="342"/>
                </a:cxn>
                <a:cxn ang="0">
                  <a:pos x="172" y="348"/>
                </a:cxn>
                <a:cxn ang="0">
                  <a:pos x="146" y="341"/>
                </a:cxn>
                <a:cxn ang="0">
                  <a:pos x="123" y="316"/>
                </a:cxn>
                <a:cxn ang="0">
                  <a:pos x="116" y="282"/>
                </a:cxn>
                <a:cxn ang="0">
                  <a:pos x="121" y="277"/>
                </a:cxn>
                <a:cxn ang="0">
                  <a:pos x="140" y="305"/>
                </a:cxn>
                <a:cxn ang="0">
                  <a:pos x="164" y="327"/>
                </a:cxn>
                <a:cxn ang="0">
                  <a:pos x="183" y="300"/>
                </a:cxn>
                <a:cxn ang="0">
                  <a:pos x="186" y="217"/>
                </a:cxn>
                <a:cxn ang="0">
                  <a:pos x="158" y="127"/>
                </a:cxn>
                <a:cxn ang="0">
                  <a:pos x="91" y="55"/>
                </a:cxn>
                <a:cxn ang="0">
                  <a:pos x="67" y="55"/>
                </a:cxn>
                <a:cxn ang="0">
                  <a:pos x="44" y="60"/>
                </a:cxn>
                <a:cxn ang="0">
                  <a:pos x="22" y="65"/>
                </a:cxn>
                <a:cxn ang="0">
                  <a:pos x="0" y="57"/>
                </a:cxn>
                <a:cxn ang="0">
                  <a:pos x="25" y="43"/>
                </a:cxn>
                <a:cxn ang="0">
                  <a:pos x="54" y="35"/>
                </a:cxn>
                <a:cxn ang="0">
                  <a:pos x="74" y="19"/>
                </a:cxn>
                <a:cxn ang="0">
                  <a:pos x="92" y="9"/>
                </a:cxn>
                <a:cxn ang="0">
                  <a:pos x="118" y="5"/>
                </a:cxn>
                <a:cxn ang="0">
                  <a:pos x="146" y="1"/>
                </a:cxn>
                <a:cxn ang="0">
                  <a:pos x="174" y="12"/>
                </a:cxn>
                <a:cxn ang="0">
                  <a:pos x="204" y="14"/>
                </a:cxn>
              </a:cxnLst>
              <a:rect l="0" t="0" r="r" b="b"/>
              <a:pathLst>
                <a:path w="310" h="348">
                  <a:moveTo>
                    <a:pt x="204" y="14"/>
                  </a:moveTo>
                  <a:lnTo>
                    <a:pt x="217" y="12"/>
                  </a:lnTo>
                  <a:lnTo>
                    <a:pt x="229" y="9"/>
                  </a:lnTo>
                  <a:lnTo>
                    <a:pt x="243" y="6"/>
                  </a:lnTo>
                  <a:lnTo>
                    <a:pt x="257" y="4"/>
                  </a:lnTo>
                  <a:lnTo>
                    <a:pt x="270" y="2"/>
                  </a:lnTo>
                  <a:lnTo>
                    <a:pt x="284" y="1"/>
                  </a:lnTo>
                  <a:lnTo>
                    <a:pt x="297" y="4"/>
                  </a:lnTo>
                  <a:lnTo>
                    <a:pt x="310" y="7"/>
                  </a:lnTo>
                  <a:lnTo>
                    <a:pt x="308" y="11"/>
                  </a:lnTo>
                  <a:lnTo>
                    <a:pt x="298" y="15"/>
                  </a:lnTo>
                  <a:lnTo>
                    <a:pt x="285" y="21"/>
                  </a:lnTo>
                  <a:lnTo>
                    <a:pt x="269" y="27"/>
                  </a:lnTo>
                  <a:lnTo>
                    <a:pt x="250" y="34"/>
                  </a:lnTo>
                  <a:lnTo>
                    <a:pt x="232" y="39"/>
                  </a:lnTo>
                  <a:lnTo>
                    <a:pt x="214" y="45"/>
                  </a:lnTo>
                  <a:lnTo>
                    <a:pt x="201" y="50"/>
                  </a:lnTo>
                  <a:lnTo>
                    <a:pt x="199" y="53"/>
                  </a:lnTo>
                  <a:lnTo>
                    <a:pt x="202" y="58"/>
                  </a:lnTo>
                  <a:lnTo>
                    <a:pt x="203" y="62"/>
                  </a:lnTo>
                  <a:lnTo>
                    <a:pt x="201" y="66"/>
                  </a:lnTo>
                  <a:lnTo>
                    <a:pt x="194" y="65"/>
                  </a:lnTo>
                  <a:lnTo>
                    <a:pt x="188" y="60"/>
                  </a:lnTo>
                  <a:lnTo>
                    <a:pt x="182" y="55"/>
                  </a:lnTo>
                  <a:lnTo>
                    <a:pt x="176" y="49"/>
                  </a:lnTo>
                  <a:lnTo>
                    <a:pt x="171" y="43"/>
                  </a:lnTo>
                  <a:lnTo>
                    <a:pt x="165" y="37"/>
                  </a:lnTo>
                  <a:lnTo>
                    <a:pt x="159" y="34"/>
                  </a:lnTo>
                  <a:lnTo>
                    <a:pt x="151" y="31"/>
                  </a:lnTo>
                  <a:lnTo>
                    <a:pt x="144" y="31"/>
                  </a:lnTo>
                  <a:lnTo>
                    <a:pt x="137" y="31"/>
                  </a:lnTo>
                  <a:lnTo>
                    <a:pt x="131" y="31"/>
                  </a:lnTo>
                  <a:lnTo>
                    <a:pt x="125" y="31"/>
                  </a:lnTo>
                  <a:lnTo>
                    <a:pt x="119" y="31"/>
                  </a:lnTo>
                  <a:lnTo>
                    <a:pt x="113" y="31"/>
                  </a:lnTo>
                  <a:lnTo>
                    <a:pt x="107" y="32"/>
                  </a:lnTo>
                  <a:lnTo>
                    <a:pt x="101" y="35"/>
                  </a:lnTo>
                  <a:lnTo>
                    <a:pt x="127" y="57"/>
                  </a:lnTo>
                  <a:lnTo>
                    <a:pt x="150" y="80"/>
                  </a:lnTo>
                  <a:lnTo>
                    <a:pt x="168" y="105"/>
                  </a:lnTo>
                  <a:lnTo>
                    <a:pt x="184" y="133"/>
                  </a:lnTo>
                  <a:lnTo>
                    <a:pt x="197" y="163"/>
                  </a:lnTo>
                  <a:lnTo>
                    <a:pt x="206" y="194"/>
                  </a:lnTo>
                  <a:lnTo>
                    <a:pt x="211" y="227"/>
                  </a:lnTo>
                  <a:lnTo>
                    <a:pt x="213" y="263"/>
                  </a:lnTo>
                  <a:lnTo>
                    <a:pt x="211" y="277"/>
                  </a:lnTo>
                  <a:lnTo>
                    <a:pt x="206" y="293"/>
                  </a:lnTo>
                  <a:lnTo>
                    <a:pt x="201" y="308"/>
                  </a:lnTo>
                  <a:lnTo>
                    <a:pt x="195" y="320"/>
                  </a:lnTo>
                  <a:lnTo>
                    <a:pt x="199" y="320"/>
                  </a:lnTo>
                  <a:lnTo>
                    <a:pt x="204" y="319"/>
                  </a:lnTo>
                  <a:lnTo>
                    <a:pt x="209" y="317"/>
                  </a:lnTo>
                  <a:lnTo>
                    <a:pt x="213" y="313"/>
                  </a:lnTo>
                  <a:lnTo>
                    <a:pt x="218" y="310"/>
                  </a:lnTo>
                  <a:lnTo>
                    <a:pt x="222" y="305"/>
                  </a:lnTo>
                  <a:lnTo>
                    <a:pt x="227" y="300"/>
                  </a:lnTo>
                  <a:lnTo>
                    <a:pt x="232" y="294"/>
                  </a:lnTo>
                  <a:lnTo>
                    <a:pt x="234" y="280"/>
                  </a:lnTo>
                  <a:lnTo>
                    <a:pt x="239" y="264"/>
                  </a:lnTo>
                  <a:lnTo>
                    <a:pt x="243" y="250"/>
                  </a:lnTo>
                  <a:lnTo>
                    <a:pt x="247" y="244"/>
                  </a:lnTo>
                  <a:lnTo>
                    <a:pt x="248" y="247"/>
                  </a:lnTo>
                  <a:lnTo>
                    <a:pt x="249" y="255"/>
                  </a:lnTo>
                  <a:lnTo>
                    <a:pt x="249" y="265"/>
                  </a:lnTo>
                  <a:lnTo>
                    <a:pt x="249" y="279"/>
                  </a:lnTo>
                  <a:lnTo>
                    <a:pt x="247" y="294"/>
                  </a:lnTo>
                  <a:lnTo>
                    <a:pt x="240" y="308"/>
                  </a:lnTo>
                  <a:lnTo>
                    <a:pt x="229" y="322"/>
                  </a:lnTo>
                  <a:lnTo>
                    <a:pt x="213" y="333"/>
                  </a:lnTo>
                  <a:lnTo>
                    <a:pt x="206" y="337"/>
                  </a:lnTo>
                  <a:lnTo>
                    <a:pt x="199" y="340"/>
                  </a:lnTo>
                  <a:lnTo>
                    <a:pt x="192" y="342"/>
                  </a:lnTo>
                  <a:lnTo>
                    <a:pt x="186" y="345"/>
                  </a:lnTo>
                  <a:lnTo>
                    <a:pt x="179" y="346"/>
                  </a:lnTo>
                  <a:lnTo>
                    <a:pt x="172" y="348"/>
                  </a:lnTo>
                  <a:lnTo>
                    <a:pt x="165" y="348"/>
                  </a:lnTo>
                  <a:lnTo>
                    <a:pt x="158" y="348"/>
                  </a:lnTo>
                  <a:lnTo>
                    <a:pt x="146" y="341"/>
                  </a:lnTo>
                  <a:lnTo>
                    <a:pt x="137" y="334"/>
                  </a:lnTo>
                  <a:lnTo>
                    <a:pt x="129" y="325"/>
                  </a:lnTo>
                  <a:lnTo>
                    <a:pt x="123" y="316"/>
                  </a:lnTo>
                  <a:lnTo>
                    <a:pt x="120" y="305"/>
                  </a:lnTo>
                  <a:lnTo>
                    <a:pt x="118" y="294"/>
                  </a:lnTo>
                  <a:lnTo>
                    <a:pt x="116" y="282"/>
                  </a:lnTo>
                  <a:lnTo>
                    <a:pt x="118" y="270"/>
                  </a:lnTo>
                  <a:lnTo>
                    <a:pt x="119" y="271"/>
                  </a:lnTo>
                  <a:lnTo>
                    <a:pt x="121" y="277"/>
                  </a:lnTo>
                  <a:lnTo>
                    <a:pt x="126" y="285"/>
                  </a:lnTo>
                  <a:lnTo>
                    <a:pt x="133" y="295"/>
                  </a:lnTo>
                  <a:lnTo>
                    <a:pt x="140" y="305"/>
                  </a:lnTo>
                  <a:lnTo>
                    <a:pt x="146" y="315"/>
                  </a:lnTo>
                  <a:lnTo>
                    <a:pt x="156" y="323"/>
                  </a:lnTo>
                  <a:lnTo>
                    <a:pt x="164" y="327"/>
                  </a:lnTo>
                  <a:lnTo>
                    <a:pt x="172" y="322"/>
                  </a:lnTo>
                  <a:lnTo>
                    <a:pt x="179" y="312"/>
                  </a:lnTo>
                  <a:lnTo>
                    <a:pt x="183" y="300"/>
                  </a:lnTo>
                  <a:lnTo>
                    <a:pt x="186" y="287"/>
                  </a:lnTo>
                  <a:lnTo>
                    <a:pt x="188" y="251"/>
                  </a:lnTo>
                  <a:lnTo>
                    <a:pt x="186" y="217"/>
                  </a:lnTo>
                  <a:lnTo>
                    <a:pt x="181" y="184"/>
                  </a:lnTo>
                  <a:lnTo>
                    <a:pt x="172" y="155"/>
                  </a:lnTo>
                  <a:lnTo>
                    <a:pt x="158" y="127"/>
                  </a:lnTo>
                  <a:lnTo>
                    <a:pt x="141" y="100"/>
                  </a:lnTo>
                  <a:lnTo>
                    <a:pt x="118" y="77"/>
                  </a:lnTo>
                  <a:lnTo>
                    <a:pt x="91" y="55"/>
                  </a:lnTo>
                  <a:lnTo>
                    <a:pt x="83" y="55"/>
                  </a:lnTo>
                  <a:lnTo>
                    <a:pt x="76" y="55"/>
                  </a:lnTo>
                  <a:lnTo>
                    <a:pt x="67" y="55"/>
                  </a:lnTo>
                  <a:lnTo>
                    <a:pt x="59" y="57"/>
                  </a:lnTo>
                  <a:lnTo>
                    <a:pt x="51" y="58"/>
                  </a:lnTo>
                  <a:lnTo>
                    <a:pt x="44" y="60"/>
                  </a:lnTo>
                  <a:lnTo>
                    <a:pt x="37" y="64"/>
                  </a:lnTo>
                  <a:lnTo>
                    <a:pt x="30" y="68"/>
                  </a:lnTo>
                  <a:lnTo>
                    <a:pt x="22" y="65"/>
                  </a:lnTo>
                  <a:lnTo>
                    <a:pt x="15" y="62"/>
                  </a:lnTo>
                  <a:lnTo>
                    <a:pt x="7" y="60"/>
                  </a:lnTo>
                  <a:lnTo>
                    <a:pt x="0" y="57"/>
                  </a:lnTo>
                  <a:lnTo>
                    <a:pt x="8" y="51"/>
                  </a:lnTo>
                  <a:lnTo>
                    <a:pt x="16" y="46"/>
                  </a:lnTo>
                  <a:lnTo>
                    <a:pt x="25" y="43"/>
                  </a:lnTo>
                  <a:lnTo>
                    <a:pt x="35" y="40"/>
                  </a:lnTo>
                  <a:lnTo>
                    <a:pt x="45" y="37"/>
                  </a:lnTo>
                  <a:lnTo>
                    <a:pt x="54" y="35"/>
                  </a:lnTo>
                  <a:lnTo>
                    <a:pt x="63" y="31"/>
                  </a:lnTo>
                  <a:lnTo>
                    <a:pt x="72" y="26"/>
                  </a:lnTo>
                  <a:lnTo>
                    <a:pt x="74" y="19"/>
                  </a:lnTo>
                  <a:lnTo>
                    <a:pt x="78" y="14"/>
                  </a:lnTo>
                  <a:lnTo>
                    <a:pt x="84" y="12"/>
                  </a:lnTo>
                  <a:lnTo>
                    <a:pt x="92" y="9"/>
                  </a:lnTo>
                  <a:lnTo>
                    <a:pt x="100" y="8"/>
                  </a:lnTo>
                  <a:lnTo>
                    <a:pt x="110" y="7"/>
                  </a:lnTo>
                  <a:lnTo>
                    <a:pt x="118" y="5"/>
                  </a:lnTo>
                  <a:lnTo>
                    <a:pt x="125" y="1"/>
                  </a:lnTo>
                  <a:lnTo>
                    <a:pt x="136" y="0"/>
                  </a:lnTo>
                  <a:lnTo>
                    <a:pt x="146" y="1"/>
                  </a:lnTo>
                  <a:lnTo>
                    <a:pt x="156" y="4"/>
                  </a:lnTo>
                  <a:lnTo>
                    <a:pt x="165" y="7"/>
                  </a:lnTo>
                  <a:lnTo>
                    <a:pt x="174" y="12"/>
                  </a:lnTo>
                  <a:lnTo>
                    <a:pt x="183" y="14"/>
                  </a:lnTo>
                  <a:lnTo>
                    <a:pt x="194" y="15"/>
                  </a:lnTo>
                  <a:lnTo>
                    <a:pt x="204" y="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 name="Freeform 65"/>
            <p:cNvSpPr>
              <a:spLocks/>
            </p:cNvSpPr>
            <p:nvPr/>
          </p:nvSpPr>
          <p:spPr bwMode="auto">
            <a:xfrm>
              <a:off x="7170738" y="4976813"/>
              <a:ext cx="349250" cy="163513"/>
            </a:xfrm>
            <a:custGeom>
              <a:avLst/>
              <a:gdLst/>
              <a:ahLst/>
              <a:cxnLst>
                <a:cxn ang="0">
                  <a:pos x="345" y="32"/>
                </a:cxn>
                <a:cxn ang="0">
                  <a:pos x="357" y="46"/>
                </a:cxn>
                <a:cxn ang="0">
                  <a:pos x="380" y="62"/>
                </a:cxn>
                <a:cxn ang="0">
                  <a:pos x="406" y="88"/>
                </a:cxn>
                <a:cxn ang="0">
                  <a:pos x="428" y="116"/>
                </a:cxn>
                <a:cxn ang="0">
                  <a:pos x="440" y="150"/>
                </a:cxn>
                <a:cxn ang="0">
                  <a:pos x="434" y="178"/>
                </a:cxn>
                <a:cxn ang="0">
                  <a:pos x="416" y="192"/>
                </a:cxn>
                <a:cxn ang="0">
                  <a:pos x="391" y="201"/>
                </a:cxn>
                <a:cxn ang="0">
                  <a:pos x="373" y="206"/>
                </a:cxn>
                <a:cxn ang="0">
                  <a:pos x="386" y="192"/>
                </a:cxn>
                <a:cxn ang="0">
                  <a:pos x="409" y="171"/>
                </a:cxn>
                <a:cxn ang="0">
                  <a:pos x="419" y="154"/>
                </a:cxn>
                <a:cxn ang="0">
                  <a:pos x="418" y="135"/>
                </a:cxn>
                <a:cxn ang="0">
                  <a:pos x="405" y="114"/>
                </a:cxn>
                <a:cxn ang="0">
                  <a:pos x="390" y="95"/>
                </a:cxn>
                <a:cxn ang="0">
                  <a:pos x="372" y="78"/>
                </a:cxn>
                <a:cxn ang="0">
                  <a:pos x="353" y="62"/>
                </a:cxn>
                <a:cxn ang="0">
                  <a:pos x="338" y="63"/>
                </a:cxn>
                <a:cxn ang="0">
                  <a:pos x="343" y="78"/>
                </a:cxn>
                <a:cxn ang="0">
                  <a:pos x="359" y="92"/>
                </a:cxn>
                <a:cxn ang="0">
                  <a:pos x="371" y="113"/>
                </a:cxn>
                <a:cxn ang="0">
                  <a:pos x="368" y="124"/>
                </a:cxn>
                <a:cxn ang="0">
                  <a:pos x="349" y="105"/>
                </a:cxn>
                <a:cxn ang="0">
                  <a:pos x="317" y="79"/>
                </a:cxn>
                <a:cxn ang="0">
                  <a:pos x="281" y="56"/>
                </a:cxn>
                <a:cxn ang="0">
                  <a:pos x="256" y="50"/>
                </a:cxn>
                <a:cxn ang="0">
                  <a:pos x="238" y="50"/>
                </a:cxn>
                <a:cxn ang="0">
                  <a:pos x="221" y="52"/>
                </a:cxn>
                <a:cxn ang="0">
                  <a:pos x="204" y="50"/>
                </a:cxn>
                <a:cxn ang="0">
                  <a:pos x="199" y="44"/>
                </a:cxn>
                <a:cxn ang="0">
                  <a:pos x="209" y="39"/>
                </a:cxn>
                <a:cxn ang="0">
                  <a:pos x="224" y="38"/>
                </a:cxn>
                <a:cxn ang="0">
                  <a:pos x="239" y="37"/>
                </a:cxn>
                <a:cxn ang="0">
                  <a:pos x="257" y="34"/>
                </a:cxn>
                <a:cxn ang="0">
                  <a:pos x="275" y="37"/>
                </a:cxn>
                <a:cxn ang="0">
                  <a:pos x="292" y="44"/>
                </a:cxn>
                <a:cxn ang="0">
                  <a:pos x="309" y="53"/>
                </a:cxn>
                <a:cxn ang="0">
                  <a:pos x="318" y="56"/>
                </a:cxn>
                <a:cxn ang="0">
                  <a:pos x="321" y="49"/>
                </a:cxn>
                <a:cxn ang="0">
                  <a:pos x="306" y="35"/>
                </a:cxn>
                <a:cxn ang="0">
                  <a:pos x="274" y="23"/>
                </a:cxn>
                <a:cxn ang="0">
                  <a:pos x="237" y="18"/>
                </a:cxn>
                <a:cxn ang="0">
                  <a:pos x="198" y="18"/>
                </a:cxn>
                <a:cxn ang="0">
                  <a:pos x="155" y="33"/>
                </a:cxn>
                <a:cxn ang="0">
                  <a:pos x="100" y="64"/>
                </a:cxn>
                <a:cxn ang="0">
                  <a:pos x="44" y="92"/>
                </a:cxn>
                <a:cxn ang="0">
                  <a:pos x="7" y="106"/>
                </a:cxn>
                <a:cxn ang="0">
                  <a:pos x="2" y="98"/>
                </a:cxn>
                <a:cxn ang="0">
                  <a:pos x="29" y="78"/>
                </a:cxn>
                <a:cxn ang="0">
                  <a:pos x="65" y="55"/>
                </a:cxn>
                <a:cxn ang="0">
                  <a:pos x="94" y="40"/>
                </a:cxn>
                <a:cxn ang="0">
                  <a:pos x="110" y="27"/>
                </a:cxn>
                <a:cxn ang="0">
                  <a:pos x="138" y="12"/>
                </a:cxn>
                <a:cxn ang="0">
                  <a:pos x="167" y="3"/>
                </a:cxn>
                <a:cxn ang="0">
                  <a:pos x="199" y="0"/>
                </a:cxn>
                <a:cxn ang="0">
                  <a:pos x="231" y="1"/>
                </a:cxn>
                <a:cxn ang="0">
                  <a:pos x="264" y="6"/>
                </a:cxn>
                <a:cxn ang="0">
                  <a:pos x="296" y="12"/>
                </a:cxn>
                <a:cxn ang="0">
                  <a:pos x="325" y="21"/>
                </a:cxn>
              </a:cxnLst>
              <a:rect l="0" t="0" r="r" b="b"/>
              <a:pathLst>
                <a:path w="440" h="206">
                  <a:moveTo>
                    <a:pt x="338" y="25"/>
                  </a:moveTo>
                  <a:lnTo>
                    <a:pt x="345" y="32"/>
                  </a:lnTo>
                  <a:lnTo>
                    <a:pt x="351" y="39"/>
                  </a:lnTo>
                  <a:lnTo>
                    <a:pt x="357" y="46"/>
                  </a:lnTo>
                  <a:lnTo>
                    <a:pt x="366" y="49"/>
                  </a:lnTo>
                  <a:lnTo>
                    <a:pt x="380" y="62"/>
                  </a:lnTo>
                  <a:lnTo>
                    <a:pt x="393" y="76"/>
                  </a:lnTo>
                  <a:lnTo>
                    <a:pt x="406" y="88"/>
                  </a:lnTo>
                  <a:lnTo>
                    <a:pt x="418" y="102"/>
                  </a:lnTo>
                  <a:lnTo>
                    <a:pt x="428" y="116"/>
                  </a:lnTo>
                  <a:lnTo>
                    <a:pt x="435" y="132"/>
                  </a:lnTo>
                  <a:lnTo>
                    <a:pt x="440" y="150"/>
                  </a:lnTo>
                  <a:lnTo>
                    <a:pt x="439" y="168"/>
                  </a:lnTo>
                  <a:lnTo>
                    <a:pt x="434" y="178"/>
                  </a:lnTo>
                  <a:lnTo>
                    <a:pt x="426" y="186"/>
                  </a:lnTo>
                  <a:lnTo>
                    <a:pt x="416" y="192"/>
                  </a:lnTo>
                  <a:lnTo>
                    <a:pt x="403" y="198"/>
                  </a:lnTo>
                  <a:lnTo>
                    <a:pt x="391" y="201"/>
                  </a:lnTo>
                  <a:lnTo>
                    <a:pt x="381" y="204"/>
                  </a:lnTo>
                  <a:lnTo>
                    <a:pt x="373" y="206"/>
                  </a:lnTo>
                  <a:lnTo>
                    <a:pt x="371" y="206"/>
                  </a:lnTo>
                  <a:lnTo>
                    <a:pt x="386" y="192"/>
                  </a:lnTo>
                  <a:lnTo>
                    <a:pt x="398" y="181"/>
                  </a:lnTo>
                  <a:lnTo>
                    <a:pt x="409" y="171"/>
                  </a:lnTo>
                  <a:lnTo>
                    <a:pt x="416" y="162"/>
                  </a:lnTo>
                  <a:lnTo>
                    <a:pt x="419" y="154"/>
                  </a:lnTo>
                  <a:lnTo>
                    <a:pt x="420" y="145"/>
                  </a:lnTo>
                  <a:lnTo>
                    <a:pt x="418" y="135"/>
                  </a:lnTo>
                  <a:lnTo>
                    <a:pt x="412" y="123"/>
                  </a:lnTo>
                  <a:lnTo>
                    <a:pt x="405" y="114"/>
                  </a:lnTo>
                  <a:lnTo>
                    <a:pt x="398" y="105"/>
                  </a:lnTo>
                  <a:lnTo>
                    <a:pt x="390" y="95"/>
                  </a:lnTo>
                  <a:lnTo>
                    <a:pt x="381" y="86"/>
                  </a:lnTo>
                  <a:lnTo>
                    <a:pt x="372" y="78"/>
                  </a:lnTo>
                  <a:lnTo>
                    <a:pt x="363" y="70"/>
                  </a:lnTo>
                  <a:lnTo>
                    <a:pt x="353" y="62"/>
                  </a:lnTo>
                  <a:lnTo>
                    <a:pt x="344" y="54"/>
                  </a:lnTo>
                  <a:lnTo>
                    <a:pt x="338" y="63"/>
                  </a:lnTo>
                  <a:lnTo>
                    <a:pt x="338" y="71"/>
                  </a:lnTo>
                  <a:lnTo>
                    <a:pt x="343" y="78"/>
                  </a:lnTo>
                  <a:lnTo>
                    <a:pt x="351" y="85"/>
                  </a:lnTo>
                  <a:lnTo>
                    <a:pt x="359" y="92"/>
                  </a:lnTo>
                  <a:lnTo>
                    <a:pt x="366" y="101"/>
                  </a:lnTo>
                  <a:lnTo>
                    <a:pt x="371" y="113"/>
                  </a:lnTo>
                  <a:lnTo>
                    <a:pt x="372" y="126"/>
                  </a:lnTo>
                  <a:lnTo>
                    <a:pt x="368" y="124"/>
                  </a:lnTo>
                  <a:lnTo>
                    <a:pt x="360" y="116"/>
                  </a:lnTo>
                  <a:lnTo>
                    <a:pt x="349" y="105"/>
                  </a:lnTo>
                  <a:lnTo>
                    <a:pt x="334" y="92"/>
                  </a:lnTo>
                  <a:lnTo>
                    <a:pt x="317" y="79"/>
                  </a:lnTo>
                  <a:lnTo>
                    <a:pt x="298" y="67"/>
                  </a:lnTo>
                  <a:lnTo>
                    <a:pt x="281" y="56"/>
                  </a:lnTo>
                  <a:lnTo>
                    <a:pt x="265" y="50"/>
                  </a:lnTo>
                  <a:lnTo>
                    <a:pt x="256" y="50"/>
                  </a:lnTo>
                  <a:lnTo>
                    <a:pt x="246" y="50"/>
                  </a:lnTo>
                  <a:lnTo>
                    <a:pt x="238" y="50"/>
                  </a:lnTo>
                  <a:lnTo>
                    <a:pt x="229" y="52"/>
                  </a:lnTo>
                  <a:lnTo>
                    <a:pt x="221" y="52"/>
                  </a:lnTo>
                  <a:lnTo>
                    <a:pt x="213" y="52"/>
                  </a:lnTo>
                  <a:lnTo>
                    <a:pt x="204" y="50"/>
                  </a:lnTo>
                  <a:lnTo>
                    <a:pt x="196" y="49"/>
                  </a:lnTo>
                  <a:lnTo>
                    <a:pt x="199" y="44"/>
                  </a:lnTo>
                  <a:lnTo>
                    <a:pt x="204" y="40"/>
                  </a:lnTo>
                  <a:lnTo>
                    <a:pt x="209" y="39"/>
                  </a:lnTo>
                  <a:lnTo>
                    <a:pt x="218" y="38"/>
                  </a:lnTo>
                  <a:lnTo>
                    <a:pt x="224" y="38"/>
                  </a:lnTo>
                  <a:lnTo>
                    <a:pt x="233" y="38"/>
                  </a:lnTo>
                  <a:lnTo>
                    <a:pt x="239" y="37"/>
                  </a:lnTo>
                  <a:lnTo>
                    <a:pt x="246" y="34"/>
                  </a:lnTo>
                  <a:lnTo>
                    <a:pt x="257" y="34"/>
                  </a:lnTo>
                  <a:lnTo>
                    <a:pt x="266" y="35"/>
                  </a:lnTo>
                  <a:lnTo>
                    <a:pt x="275" y="37"/>
                  </a:lnTo>
                  <a:lnTo>
                    <a:pt x="284" y="40"/>
                  </a:lnTo>
                  <a:lnTo>
                    <a:pt x="292" y="44"/>
                  </a:lnTo>
                  <a:lnTo>
                    <a:pt x="300" y="48"/>
                  </a:lnTo>
                  <a:lnTo>
                    <a:pt x="309" y="53"/>
                  </a:lnTo>
                  <a:lnTo>
                    <a:pt x="317" y="60"/>
                  </a:lnTo>
                  <a:lnTo>
                    <a:pt x="318" y="56"/>
                  </a:lnTo>
                  <a:lnTo>
                    <a:pt x="320" y="53"/>
                  </a:lnTo>
                  <a:lnTo>
                    <a:pt x="321" y="49"/>
                  </a:lnTo>
                  <a:lnTo>
                    <a:pt x="321" y="45"/>
                  </a:lnTo>
                  <a:lnTo>
                    <a:pt x="306" y="35"/>
                  </a:lnTo>
                  <a:lnTo>
                    <a:pt x="290" y="29"/>
                  </a:lnTo>
                  <a:lnTo>
                    <a:pt x="274" y="23"/>
                  </a:lnTo>
                  <a:lnTo>
                    <a:pt x="257" y="19"/>
                  </a:lnTo>
                  <a:lnTo>
                    <a:pt x="237" y="18"/>
                  </a:lnTo>
                  <a:lnTo>
                    <a:pt x="219" y="17"/>
                  </a:lnTo>
                  <a:lnTo>
                    <a:pt x="198" y="18"/>
                  </a:lnTo>
                  <a:lnTo>
                    <a:pt x="177" y="19"/>
                  </a:lnTo>
                  <a:lnTo>
                    <a:pt x="155" y="33"/>
                  </a:lnTo>
                  <a:lnTo>
                    <a:pt x="129" y="49"/>
                  </a:lnTo>
                  <a:lnTo>
                    <a:pt x="100" y="64"/>
                  </a:lnTo>
                  <a:lnTo>
                    <a:pt x="71" y="79"/>
                  </a:lnTo>
                  <a:lnTo>
                    <a:pt x="44" y="92"/>
                  </a:lnTo>
                  <a:lnTo>
                    <a:pt x="22" y="101"/>
                  </a:lnTo>
                  <a:lnTo>
                    <a:pt x="7" y="106"/>
                  </a:lnTo>
                  <a:lnTo>
                    <a:pt x="0" y="105"/>
                  </a:lnTo>
                  <a:lnTo>
                    <a:pt x="2" y="98"/>
                  </a:lnTo>
                  <a:lnTo>
                    <a:pt x="12" y="88"/>
                  </a:lnTo>
                  <a:lnTo>
                    <a:pt x="29" y="78"/>
                  </a:lnTo>
                  <a:lnTo>
                    <a:pt x="47" y="67"/>
                  </a:lnTo>
                  <a:lnTo>
                    <a:pt x="65" y="55"/>
                  </a:lnTo>
                  <a:lnTo>
                    <a:pt x="83" y="47"/>
                  </a:lnTo>
                  <a:lnTo>
                    <a:pt x="94" y="40"/>
                  </a:lnTo>
                  <a:lnTo>
                    <a:pt x="99" y="38"/>
                  </a:lnTo>
                  <a:lnTo>
                    <a:pt x="110" y="27"/>
                  </a:lnTo>
                  <a:lnTo>
                    <a:pt x="124" y="19"/>
                  </a:lnTo>
                  <a:lnTo>
                    <a:pt x="138" y="12"/>
                  </a:lnTo>
                  <a:lnTo>
                    <a:pt x="152" y="7"/>
                  </a:lnTo>
                  <a:lnTo>
                    <a:pt x="167" y="3"/>
                  </a:lnTo>
                  <a:lnTo>
                    <a:pt x="183" y="1"/>
                  </a:lnTo>
                  <a:lnTo>
                    <a:pt x="199" y="0"/>
                  </a:lnTo>
                  <a:lnTo>
                    <a:pt x="215" y="0"/>
                  </a:lnTo>
                  <a:lnTo>
                    <a:pt x="231" y="1"/>
                  </a:lnTo>
                  <a:lnTo>
                    <a:pt x="247" y="3"/>
                  </a:lnTo>
                  <a:lnTo>
                    <a:pt x="264" y="6"/>
                  </a:lnTo>
                  <a:lnTo>
                    <a:pt x="280" y="9"/>
                  </a:lnTo>
                  <a:lnTo>
                    <a:pt x="296" y="12"/>
                  </a:lnTo>
                  <a:lnTo>
                    <a:pt x="311" y="16"/>
                  </a:lnTo>
                  <a:lnTo>
                    <a:pt x="325" y="21"/>
                  </a:lnTo>
                  <a:lnTo>
                    <a:pt x="338" y="2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 name="Freeform 66"/>
            <p:cNvSpPr>
              <a:spLocks/>
            </p:cNvSpPr>
            <p:nvPr/>
          </p:nvSpPr>
          <p:spPr bwMode="auto">
            <a:xfrm>
              <a:off x="6904038" y="4989513"/>
              <a:ext cx="250825" cy="236538"/>
            </a:xfrm>
            <a:custGeom>
              <a:avLst/>
              <a:gdLst/>
              <a:ahLst/>
              <a:cxnLst>
                <a:cxn ang="0">
                  <a:pos x="220" y="119"/>
                </a:cxn>
                <a:cxn ang="0">
                  <a:pos x="196" y="154"/>
                </a:cxn>
                <a:cxn ang="0">
                  <a:pos x="192" y="193"/>
                </a:cxn>
                <a:cxn ang="0">
                  <a:pos x="199" y="233"/>
                </a:cxn>
                <a:cxn ang="0">
                  <a:pos x="201" y="253"/>
                </a:cxn>
                <a:cxn ang="0">
                  <a:pos x="196" y="256"/>
                </a:cxn>
                <a:cxn ang="0">
                  <a:pos x="180" y="235"/>
                </a:cxn>
                <a:cxn ang="0">
                  <a:pos x="172" y="184"/>
                </a:cxn>
                <a:cxn ang="0">
                  <a:pos x="179" y="142"/>
                </a:cxn>
                <a:cxn ang="0">
                  <a:pos x="195" y="112"/>
                </a:cxn>
                <a:cxn ang="0">
                  <a:pos x="204" y="87"/>
                </a:cxn>
                <a:cxn ang="0">
                  <a:pos x="193" y="69"/>
                </a:cxn>
                <a:cxn ang="0">
                  <a:pos x="169" y="54"/>
                </a:cxn>
                <a:cxn ang="0">
                  <a:pos x="135" y="41"/>
                </a:cxn>
                <a:cxn ang="0">
                  <a:pos x="97" y="31"/>
                </a:cxn>
                <a:cxn ang="0">
                  <a:pos x="59" y="22"/>
                </a:cxn>
                <a:cxn ang="0">
                  <a:pos x="28" y="15"/>
                </a:cxn>
                <a:cxn ang="0">
                  <a:pos x="6" y="9"/>
                </a:cxn>
                <a:cxn ang="0">
                  <a:pos x="4" y="5"/>
                </a:cxn>
                <a:cxn ang="0">
                  <a:pos x="30" y="1"/>
                </a:cxn>
                <a:cxn ang="0">
                  <a:pos x="78" y="1"/>
                </a:cxn>
                <a:cxn ang="0">
                  <a:pos x="136" y="13"/>
                </a:cxn>
                <a:cxn ang="0">
                  <a:pos x="184" y="31"/>
                </a:cxn>
                <a:cxn ang="0">
                  <a:pos x="208" y="46"/>
                </a:cxn>
                <a:cxn ang="0">
                  <a:pos x="224" y="60"/>
                </a:cxn>
                <a:cxn ang="0">
                  <a:pos x="238" y="74"/>
                </a:cxn>
                <a:cxn ang="0">
                  <a:pos x="253" y="79"/>
                </a:cxn>
                <a:cxn ang="0">
                  <a:pos x="272" y="79"/>
                </a:cxn>
                <a:cxn ang="0">
                  <a:pos x="291" y="79"/>
                </a:cxn>
                <a:cxn ang="0">
                  <a:pos x="308" y="81"/>
                </a:cxn>
                <a:cxn ang="0">
                  <a:pos x="310" y="105"/>
                </a:cxn>
                <a:cxn ang="0">
                  <a:pos x="299" y="150"/>
                </a:cxn>
                <a:cxn ang="0">
                  <a:pos x="291" y="195"/>
                </a:cxn>
                <a:cxn ang="0">
                  <a:pos x="293" y="239"/>
                </a:cxn>
                <a:cxn ang="0">
                  <a:pos x="303" y="266"/>
                </a:cxn>
                <a:cxn ang="0">
                  <a:pos x="309" y="276"/>
                </a:cxn>
                <a:cxn ang="0">
                  <a:pos x="299" y="287"/>
                </a:cxn>
                <a:cxn ang="0">
                  <a:pos x="278" y="294"/>
                </a:cxn>
                <a:cxn ang="0">
                  <a:pos x="256" y="298"/>
                </a:cxn>
                <a:cxn ang="0">
                  <a:pos x="237" y="294"/>
                </a:cxn>
                <a:cxn ang="0">
                  <a:pos x="281" y="275"/>
                </a:cxn>
                <a:cxn ang="0">
                  <a:pos x="270" y="239"/>
                </a:cxn>
                <a:cxn ang="0">
                  <a:pos x="264" y="198"/>
                </a:cxn>
                <a:cxn ang="0">
                  <a:pos x="271" y="150"/>
                </a:cxn>
                <a:cxn ang="0">
                  <a:pos x="284" y="106"/>
                </a:cxn>
              </a:cxnLst>
              <a:rect l="0" t="0" r="r" b="b"/>
              <a:pathLst>
                <a:path w="316" h="298">
                  <a:moveTo>
                    <a:pt x="242" y="102"/>
                  </a:moveTo>
                  <a:lnTo>
                    <a:pt x="220" y="119"/>
                  </a:lnTo>
                  <a:lnTo>
                    <a:pt x="205" y="136"/>
                  </a:lnTo>
                  <a:lnTo>
                    <a:pt x="196" y="154"/>
                  </a:lnTo>
                  <a:lnTo>
                    <a:pt x="193" y="174"/>
                  </a:lnTo>
                  <a:lnTo>
                    <a:pt x="192" y="193"/>
                  </a:lnTo>
                  <a:lnTo>
                    <a:pt x="194" y="213"/>
                  </a:lnTo>
                  <a:lnTo>
                    <a:pt x="199" y="233"/>
                  </a:lnTo>
                  <a:lnTo>
                    <a:pt x="203" y="251"/>
                  </a:lnTo>
                  <a:lnTo>
                    <a:pt x="201" y="253"/>
                  </a:lnTo>
                  <a:lnTo>
                    <a:pt x="199" y="254"/>
                  </a:lnTo>
                  <a:lnTo>
                    <a:pt x="196" y="256"/>
                  </a:lnTo>
                  <a:lnTo>
                    <a:pt x="194" y="256"/>
                  </a:lnTo>
                  <a:lnTo>
                    <a:pt x="180" y="235"/>
                  </a:lnTo>
                  <a:lnTo>
                    <a:pt x="173" y="210"/>
                  </a:lnTo>
                  <a:lnTo>
                    <a:pt x="172" y="184"/>
                  </a:lnTo>
                  <a:lnTo>
                    <a:pt x="177" y="159"/>
                  </a:lnTo>
                  <a:lnTo>
                    <a:pt x="179" y="142"/>
                  </a:lnTo>
                  <a:lnTo>
                    <a:pt x="187" y="127"/>
                  </a:lnTo>
                  <a:lnTo>
                    <a:pt x="195" y="112"/>
                  </a:lnTo>
                  <a:lnTo>
                    <a:pt x="203" y="97"/>
                  </a:lnTo>
                  <a:lnTo>
                    <a:pt x="204" y="87"/>
                  </a:lnTo>
                  <a:lnTo>
                    <a:pt x="201" y="78"/>
                  </a:lnTo>
                  <a:lnTo>
                    <a:pt x="193" y="69"/>
                  </a:lnTo>
                  <a:lnTo>
                    <a:pt x="182" y="62"/>
                  </a:lnTo>
                  <a:lnTo>
                    <a:pt x="169" y="54"/>
                  </a:lnTo>
                  <a:lnTo>
                    <a:pt x="152" y="47"/>
                  </a:lnTo>
                  <a:lnTo>
                    <a:pt x="135" y="41"/>
                  </a:lnTo>
                  <a:lnTo>
                    <a:pt x="116" y="36"/>
                  </a:lnTo>
                  <a:lnTo>
                    <a:pt x="97" y="31"/>
                  </a:lnTo>
                  <a:lnTo>
                    <a:pt x="78" y="26"/>
                  </a:lnTo>
                  <a:lnTo>
                    <a:pt x="59" y="22"/>
                  </a:lnTo>
                  <a:lnTo>
                    <a:pt x="43" y="18"/>
                  </a:lnTo>
                  <a:lnTo>
                    <a:pt x="28" y="15"/>
                  </a:lnTo>
                  <a:lnTo>
                    <a:pt x="15" y="11"/>
                  </a:lnTo>
                  <a:lnTo>
                    <a:pt x="6" y="9"/>
                  </a:lnTo>
                  <a:lnTo>
                    <a:pt x="0" y="7"/>
                  </a:lnTo>
                  <a:lnTo>
                    <a:pt x="4" y="5"/>
                  </a:lnTo>
                  <a:lnTo>
                    <a:pt x="14" y="2"/>
                  </a:lnTo>
                  <a:lnTo>
                    <a:pt x="30" y="1"/>
                  </a:lnTo>
                  <a:lnTo>
                    <a:pt x="52" y="0"/>
                  </a:lnTo>
                  <a:lnTo>
                    <a:pt x="78" y="1"/>
                  </a:lnTo>
                  <a:lnTo>
                    <a:pt x="106" y="6"/>
                  </a:lnTo>
                  <a:lnTo>
                    <a:pt x="136" y="13"/>
                  </a:lnTo>
                  <a:lnTo>
                    <a:pt x="167" y="23"/>
                  </a:lnTo>
                  <a:lnTo>
                    <a:pt x="184" y="31"/>
                  </a:lnTo>
                  <a:lnTo>
                    <a:pt x="197" y="38"/>
                  </a:lnTo>
                  <a:lnTo>
                    <a:pt x="208" y="46"/>
                  </a:lnTo>
                  <a:lnTo>
                    <a:pt x="217" y="53"/>
                  </a:lnTo>
                  <a:lnTo>
                    <a:pt x="224" y="60"/>
                  </a:lnTo>
                  <a:lnTo>
                    <a:pt x="231" y="67"/>
                  </a:lnTo>
                  <a:lnTo>
                    <a:pt x="238" y="74"/>
                  </a:lnTo>
                  <a:lnTo>
                    <a:pt x="243" y="79"/>
                  </a:lnTo>
                  <a:lnTo>
                    <a:pt x="253" y="79"/>
                  </a:lnTo>
                  <a:lnTo>
                    <a:pt x="262" y="79"/>
                  </a:lnTo>
                  <a:lnTo>
                    <a:pt x="272" y="79"/>
                  </a:lnTo>
                  <a:lnTo>
                    <a:pt x="281" y="79"/>
                  </a:lnTo>
                  <a:lnTo>
                    <a:pt x="291" y="79"/>
                  </a:lnTo>
                  <a:lnTo>
                    <a:pt x="300" y="79"/>
                  </a:lnTo>
                  <a:lnTo>
                    <a:pt x="308" y="81"/>
                  </a:lnTo>
                  <a:lnTo>
                    <a:pt x="316" y="83"/>
                  </a:lnTo>
                  <a:lnTo>
                    <a:pt x="310" y="105"/>
                  </a:lnTo>
                  <a:lnTo>
                    <a:pt x="305" y="127"/>
                  </a:lnTo>
                  <a:lnTo>
                    <a:pt x="299" y="150"/>
                  </a:lnTo>
                  <a:lnTo>
                    <a:pt x="293" y="172"/>
                  </a:lnTo>
                  <a:lnTo>
                    <a:pt x="291" y="195"/>
                  </a:lnTo>
                  <a:lnTo>
                    <a:pt x="290" y="218"/>
                  </a:lnTo>
                  <a:lnTo>
                    <a:pt x="293" y="239"/>
                  </a:lnTo>
                  <a:lnTo>
                    <a:pt x="301" y="260"/>
                  </a:lnTo>
                  <a:lnTo>
                    <a:pt x="303" y="266"/>
                  </a:lnTo>
                  <a:lnTo>
                    <a:pt x="307" y="271"/>
                  </a:lnTo>
                  <a:lnTo>
                    <a:pt x="309" y="276"/>
                  </a:lnTo>
                  <a:lnTo>
                    <a:pt x="309" y="283"/>
                  </a:lnTo>
                  <a:lnTo>
                    <a:pt x="299" y="287"/>
                  </a:lnTo>
                  <a:lnTo>
                    <a:pt x="288" y="290"/>
                  </a:lnTo>
                  <a:lnTo>
                    <a:pt x="278" y="294"/>
                  </a:lnTo>
                  <a:lnTo>
                    <a:pt x="268" y="297"/>
                  </a:lnTo>
                  <a:lnTo>
                    <a:pt x="256" y="298"/>
                  </a:lnTo>
                  <a:lnTo>
                    <a:pt x="246" y="297"/>
                  </a:lnTo>
                  <a:lnTo>
                    <a:pt x="237" y="294"/>
                  </a:lnTo>
                  <a:lnTo>
                    <a:pt x="227" y="287"/>
                  </a:lnTo>
                  <a:lnTo>
                    <a:pt x="281" y="275"/>
                  </a:lnTo>
                  <a:lnTo>
                    <a:pt x="276" y="258"/>
                  </a:lnTo>
                  <a:lnTo>
                    <a:pt x="270" y="239"/>
                  </a:lnTo>
                  <a:lnTo>
                    <a:pt x="265" y="220"/>
                  </a:lnTo>
                  <a:lnTo>
                    <a:pt x="264" y="198"/>
                  </a:lnTo>
                  <a:lnTo>
                    <a:pt x="267" y="173"/>
                  </a:lnTo>
                  <a:lnTo>
                    <a:pt x="271" y="150"/>
                  </a:lnTo>
                  <a:lnTo>
                    <a:pt x="277" y="127"/>
                  </a:lnTo>
                  <a:lnTo>
                    <a:pt x="284" y="106"/>
                  </a:lnTo>
                  <a:lnTo>
                    <a:pt x="242" y="10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 name="Freeform 67"/>
            <p:cNvSpPr>
              <a:spLocks/>
            </p:cNvSpPr>
            <p:nvPr/>
          </p:nvSpPr>
          <p:spPr bwMode="auto">
            <a:xfrm>
              <a:off x="7254875" y="5002213"/>
              <a:ext cx="669925" cy="814388"/>
            </a:xfrm>
            <a:custGeom>
              <a:avLst/>
              <a:gdLst/>
              <a:ahLst/>
              <a:cxnLst>
                <a:cxn ang="0">
                  <a:pos x="0" y="940"/>
                </a:cxn>
                <a:cxn ang="0">
                  <a:pos x="23" y="877"/>
                </a:cxn>
                <a:cxn ang="0">
                  <a:pos x="61" y="825"/>
                </a:cxn>
                <a:cxn ang="0">
                  <a:pos x="127" y="765"/>
                </a:cxn>
                <a:cxn ang="0">
                  <a:pos x="196" y="713"/>
                </a:cxn>
                <a:cxn ang="0">
                  <a:pos x="285" y="660"/>
                </a:cxn>
                <a:cxn ang="0">
                  <a:pos x="348" y="629"/>
                </a:cxn>
                <a:cxn ang="0">
                  <a:pos x="355" y="558"/>
                </a:cxn>
                <a:cxn ang="0">
                  <a:pos x="379" y="513"/>
                </a:cxn>
                <a:cxn ang="0">
                  <a:pos x="401" y="483"/>
                </a:cxn>
                <a:cxn ang="0">
                  <a:pos x="396" y="358"/>
                </a:cxn>
                <a:cxn ang="0">
                  <a:pos x="450" y="209"/>
                </a:cxn>
                <a:cxn ang="0">
                  <a:pos x="441" y="50"/>
                </a:cxn>
                <a:cxn ang="0">
                  <a:pos x="421" y="30"/>
                </a:cxn>
                <a:cxn ang="0">
                  <a:pos x="411" y="5"/>
                </a:cxn>
                <a:cxn ang="0">
                  <a:pos x="439" y="12"/>
                </a:cxn>
                <a:cxn ang="0">
                  <a:pos x="456" y="44"/>
                </a:cxn>
                <a:cxn ang="0">
                  <a:pos x="470" y="198"/>
                </a:cxn>
                <a:cxn ang="0">
                  <a:pos x="418" y="397"/>
                </a:cxn>
                <a:cxn ang="0">
                  <a:pos x="462" y="402"/>
                </a:cxn>
                <a:cxn ang="0">
                  <a:pos x="466" y="350"/>
                </a:cxn>
                <a:cxn ang="0">
                  <a:pos x="478" y="349"/>
                </a:cxn>
                <a:cxn ang="0">
                  <a:pos x="487" y="395"/>
                </a:cxn>
                <a:cxn ang="0">
                  <a:pos x="459" y="447"/>
                </a:cxn>
                <a:cxn ang="0">
                  <a:pos x="380" y="583"/>
                </a:cxn>
                <a:cxn ang="0">
                  <a:pos x="393" y="624"/>
                </a:cxn>
                <a:cxn ang="0">
                  <a:pos x="465" y="609"/>
                </a:cxn>
                <a:cxn ang="0">
                  <a:pos x="534" y="593"/>
                </a:cxn>
                <a:cxn ang="0">
                  <a:pos x="593" y="575"/>
                </a:cxn>
                <a:cxn ang="0">
                  <a:pos x="655" y="555"/>
                </a:cxn>
                <a:cxn ang="0">
                  <a:pos x="713" y="538"/>
                </a:cxn>
                <a:cxn ang="0">
                  <a:pos x="765" y="528"/>
                </a:cxn>
                <a:cxn ang="0">
                  <a:pos x="825" y="529"/>
                </a:cxn>
                <a:cxn ang="0">
                  <a:pos x="823" y="537"/>
                </a:cxn>
                <a:cxn ang="0">
                  <a:pos x="734" y="558"/>
                </a:cxn>
                <a:cxn ang="0">
                  <a:pos x="643" y="585"/>
                </a:cxn>
                <a:cxn ang="0">
                  <a:pos x="577" y="607"/>
                </a:cxn>
                <a:cxn ang="0">
                  <a:pos x="539" y="617"/>
                </a:cxn>
                <a:cxn ang="0">
                  <a:pos x="459" y="636"/>
                </a:cxn>
                <a:cxn ang="0">
                  <a:pos x="382" y="653"/>
                </a:cxn>
                <a:cxn ang="0">
                  <a:pos x="313" y="680"/>
                </a:cxn>
                <a:cxn ang="0">
                  <a:pos x="271" y="718"/>
                </a:cxn>
                <a:cxn ang="0">
                  <a:pos x="274" y="697"/>
                </a:cxn>
                <a:cxn ang="0">
                  <a:pos x="251" y="706"/>
                </a:cxn>
                <a:cxn ang="0">
                  <a:pos x="214" y="731"/>
                </a:cxn>
                <a:cxn ang="0">
                  <a:pos x="140" y="790"/>
                </a:cxn>
                <a:cxn ang="0">
                  <a:pos x="64" y="859"/>
                </a:cxn>
                <a:cxn ang="0">
                  <a:pos x="23" y="938"/>
                </a:cxn>
                <a:cxn ang="0">
                  <a:pos x="19" y="1025"/>
                </a:cxn>
              </a:cxnLst>
              <a:rect l="0" t="0" r="r" b="b"/>
              <a:pathLst>
                <a:path w="843" h="1025">
                  <a:moveTo>
                    <a:pt x="19" y="1025"/>
                  </a:moveTo>
                  <a:lnTo>
                    <a:pt x="10" y="999"/>
                  </a:lnTo>
                  <a:lnTo>
                    <a:pt x="2" y="970"/>
                  </a:lnTo>
                  <a:lnTo>
                    <a:pt x="0" y="940"/>
                  </a:lnTo>
                  <a:lnTo>
                    <a:pt x="6" y="910"/>
                  </a:lnTo>
                  <a:lnTo>
                    <a:pt x="10" y="900"/>
                  </a:lnTo>
                  <a:lnTo>
                    <a:pt x="16" y="889"/>
                  </a:lnTo>
                  <a:lnTo>
                    <a:pt x="23" y="877"/>
                  </a:lnTo>
                  <a:lnTo>
                    <a:pt x="31" y="864"/>
                  </a:lnTo>
                  <a:lnTo>
                    <a:pt x="40" y="851"/>
                  </a:lnTo>
                  <a:lnTo>
                    <a:pt x="50" y="837"/>
                  </a:lnTo>
                  <a:lnTo>
                    <a:pt x="61" y="825"/>
                  </a:lnTo>
                  <a:lnTo>
                    <a:pt x="72" y="812"/>
                  </a:lnTo>
                  <a:lnTo>
                    <a:pt x="87" y="798"/>
                  </a:lnTo>
                  <a:lnTo>
                    <a:pt x="106" y="782"/>
                  </a:lnTo>
                  <a:lnTo>
                    <a:pt x="127" y="765"/>
                  </a:lnTo>
                  <a:lnTo>
                    <a:pt x="148" y="749"/>
                  </a:lnTo>
                  <a:lnTo>
                    <a:pt x="168" y="734"/>
                  </a:lnTo>
                  <a:lnTo>
                    <a:pt x="184" y="721"/>
                  </a:lnTo>
                  <a:lnTo>
                    <a:pt x="196" y="713"/>
                  </a:lnTo>
                  <a:lnTo>
                    <a:pt x="200" y="710"/>
                  </a:lnTo>
                  <a:lnTo>
                    <a:pt x="231" y="691"/>
                  </a:lnTo>
                  <a:lnTo>
                    <a:pt x="260" y="674"/>
                  </a:lnTo>
                  <a:lnTo>
                    <a:pt x="285" y="660"/>
                  </a:lnTo>
                  <a:lnTo>
                    <a:pt x="307" y="648"/>
                  </a:lnTo>
                  <a:lnTo>
                    <a:pt x="325" y="640"/>
                  </a:lnTo>
                  <a:lnTo>
                    <a:pt x="338" y="634"/>
                  </a:lnTo>
                  <a:lnTo>
                    <a:pt x="348" y="629"/>
                  </a:lnTo>
                  <a:lnTo>
                    <a:pt x="351" y="627"/>
                  </a:lnTo>
                  <a:lnTo>
                    <a:pt x="344" y="604"/>
                  </a:lnTo>
                  <a:lnTo>
                    <a:pt x="347" y="579"/>
                  </a:lnTo>
                  <a:lnTo>
                    <a:pt x="355" y="558"/>
                  </a:lnTo>
                  <a:lnTo>
                    <a:pt x="363" y="536"/>
                  </a:lnTo>
                  <a:lnTo>
                    <a:pt x="368" y="528"/>
                  </a:lnTo>
                  <a:lnTo>
                    <a:pt x="373" y="521"/>
                  </a:lnTo>
                  <a:lnTo>
                    <a:pt x="379" y="513"/>
                  </a:lnTo>
                  <a:lnTo>
                    <a:pt x="385" y="506"/>
                  </a:lnTo>
                  <a:lnTo>
                    <a:pt x="390" y="499"/>
                  </a:lnTo>
                  <a:lnTo>
                    <a:pt x="396" y="491"/>
                  </a:lnTo>
                  <a:lnTo>
                    <a:pt x="401" y="483"/>
                  </a:lnTo>
                  <a:lnTo>
                    <a:pt x="405" y="475"/>
                  </a:lnTo>
                  <a:lnTo>
                    <a:pt x="390" y="434"/>
                  </a:lnTo>
                  <a:lnTo>
                    <a:pt x="388" y="396"/>
                  </a:lnTo>
                  <a:lnTo>
                    <a:pt x="396" y="358"/>
                  </a:lnTo>
                  <a:lnTo>
                    <a:pt x="410" y="321"/>
                  </a:lnTo>
                  <a:lnTo>
                    <a:pt x="426" y="285"/>
                  </a:lnTo>
                  <a:lnTo>
                    <a:pt x="441" y="248"/>
                  </a:lnTo>
                  <a:lnTo>
                    <a:pt x="450" y="209"/>
                  </a:lnTo>
                  <a:lnTo>
                    <a:pt x="453" y="167"/>
                  </a:lnTo>
                  <a:lnTo>
                    <a:pt x="450" y="128"/>
                  </a:lnTo>
                  <a:lnTo>
                    <a:pt x="448" y="88"/>
                  </a:lnTo>
                  <a:lnTo>
                    <a:pt x="441" y="50"/>
                  </a:lnTo>
                  <a:lnTo>
                    <a:pt x="425" y="15"/>
                  </a:lnTo>
                  <a:lnTo>
                    <a:pt x="424" y="17"/>
                  </a:lnTo>
                  <a:lnTo>
                    <a:pt x="423" y="23"/>
                  </a:lnTo>
                  <a:lnTo>
                    <a:pt x="421" y="30"/>
                  </a:lnTo>
                  <a:lnTo>
                    <a:pt x="418" y="36"/>
                  </a:lnTo>
                  <a:lnTo>
                    <a:pt x="413" y="28"/>
                  </a:lnTo>
                  <a:lnTo>
                    <a:pt x="410" y="16"/>
                  </a:lnTo>
                  <a:lnTo>
                    <a:pt x="411" y="5"/>
                  </a:lnTo>
                  <a:lnTo>
                    <a:pt x="416" y="0"/>
                  </a:lnTo>
                  <a:lnTo>
                    <a:pt x="425" y="2"/>
                  </a:lnTo>
                  <a:lnTo>
                    <a:pt x="433" y="6"/>
                  </a:lnTo>
                  <a:lnTo>
                    <a:pt x="439" y="12"/>
                  </a:lnTo>
                  <a:lnTo>
                    <a:pt x="443" y="20"/>
                  </a:lnTo>
                  <a:lnTo>
                    <a:pt x="448" y="28"/>
                  </a:lnTo>
                  <a:lnTo>
                    <a:pt x="451" y="36"/>
                  </a:lnTo>
                  <a:lnTo>
                    <a:pt x="456" y="44"/>
                  </a:lnTo>
                  <a:lnTo>
                    <a:pt x="462" y="51"/>
                  </a:lnTo>
                  <a:lnTo>
                    <a:pt x="470" y="99"/>
                  </a:lnTo>
                  <a:lnTo>
                    <a:pt x="473" y="149"/>
                  </a:lnTo>
                  <a:lnTo>
                    <a:pt x="470" y="198"/>
                  </a:lnTo>
                  <a:lnTo>
                    <a:pt x="459" y="244"/>
                  </a:lnTo>
                  <a:lnTo>
                    <a:pt x="424" y="350"/>
                  </a:lnTo>
                  <a:lnTo>
                    <a:pt x="419" y="373"/>
                  </a:lnTo>
                  <a:lnTo>
                    <a:pt x="418" y="397"/>
                  </a:lnTo>
                  <a:lnTo>
                    <a:pt x="421" y="420"/>
                  </a:lnTo>
                  <a:lnTo>
                    <a:pt x="433" y="441"/>
                  </a:lnTo>
                  <a:lnTo>
                    <a:pt x="450" y="420"/>
                  </a:lnTo>
                  <a:lnTo>
                    <a:pt x="462" y="402"/>
                  </a:lnTo>
                  <a:lnTo>
                    <a:pt x="468" y="386"/>
                  </a:lnTo>
                  <a:lnTo>
                    <a:pt x="470" y="371"/>
                  </a:lnTo>
                  <a:lnTo>
                    <a:pt x="469" y="359"/>
                  </a:lnTo>
                  <a:lnTo>
                    <a:pt x="466" y="350"/>
                  </a:lnTo>
                  <a:lnTo>
                    <a:pt x="465" y="343"/>
                  </a:lnTo>
                  <a:lnTo>
                    <a:pt x="464" y="340"/>
                  </a:lnTo>
                  <a:lnTo>
                    <a:pt x="472" y="343"/>
                  </a:lnTo>
                  <a:lnTo>
                    <a:pt x="478" y="349"/>
                  </a:lnTo>
                  <a:lnTo>
                    <a:pt x="482" y="356"/>
                  </a:lnTo>
                  <a:lnTo>
                    <a:pt x="487" y="364"/>
                  </a:lnTo>
                  <a:lnTo>
                    <a:pt x="489" y="380"/>
                  </a:lnTo>
                  <a:lnTo>
                    <a:pt x="487" y="395"/>
                  </a:lnTo>
                  <a:lnTo>
                    <a:pt x="484" y="409"/>
                  </a:lnTo>
                  <a:lnTo>
                    <a:pt x="477" y="422"/>
                  </a:lnTo>
                  <a:lnTo>
                    <a:pt x="469" y="434"/>
                  </a:lnTo>
                  <a:lnTo>
                    <a:pt x="459" y="447"/>
                  </a:lnTo>
                  <a:lnTo>
                    <a:pt x="449" y="460"/>
                  </a:lnTo>
                  <a:lnTo>
                    <a:pt x="440" y="471"/>
                  </a:lnTo>
                  <a:lnTo>
                    <a:pt x="386" y="563"/>
                  </a:lnTo>
                  <a:lnTo>
                    <a:pt x="380" y="583"/>
                  </a:lnTo>
                  <a:lnTo>
                    <a:pt x="378" y="599"/>
                  </a:lnTo>
                  <a:lnTo>
                    <a:pt x="379" y="613"/>
                  </a:lnTo>
                  <a:lnTo>
                    <a:pt x="380" y="628"/>
                  </a:lnTo>
                  <a:lnTo>
                    <a:pt x="393" y="624"/>
                  </a:lnTo>
                  <a:lnTo>
                    <a:pt x="408" y="621"/>
                  </a:lnTo>
                  <a:lnTo>
                    <a:pt x="426" y="617"/>
                  </a:lnTo>
                  <a:lnTo>
                    <a:pt x="444" y="614"/>
                  </a:lnTo>
                  <a:lnTo>
                    <a:pt x="465" y="609"/>
                  </a:lnTo>
                  <a:lnTo>
                    <a:pt x="485" y="606"/>
                  </a:lnTo>
                  <a:lnTo>
                    <a:pt x="504" y="601"/>
                  </a:lnTo>
                  <a:lnTo>
                    <a:pt x="522" y="597"/>
                  </a:lnTo>
                  <a:lnTo>
                    <a:pt x="534" y="593"/>
                  </a:lnTo>
                  <a:lnTo>
                    <a:pt x="548" y="589"/>
                  </a:lnTo>
                  <a:lnTo>
                    <a:pt x="563" y="584"/>
                  </a:lnTo>
                  <a:lnTo>
                    <a:pt x="578" y="579"/>
                  </a:lnTo>
                  <a:lnTo>
                    <a:pt x="593" y="575"/>
                  </a:lnTo>
                  <a:lnTo>
                    <a:pt x="608" y="570"/>
                  </a:lnTo>
                  <a:lnTo>
                    <a:pt x="624" y="566"/>
                  </a:lnTo>
                  <a:lnTo>
                    <a:pt x="639" y="561"/>
                  </a:lnTo>
                  <a:lnTo>
                    <a:pt x="655" y="555"/>
                  </a:lnTo>
                  <a:lnTo>
                    <a:pt x="670" y="551"/>
                  </a:lnTo>
                  <a:lnTo>
                    <a:pt x="685" y="547"/>
                  </a:lnTo>
                  <a:lnTo>
                    <a:pt x="699" y="543"/>
                  </a:lnTo>
                  <a:lnTo>
                    <a:pt x="713" y="538"/>
                  </a:lnTo>
                  <a:lnTo>
                    <a:pt x="727" y="534"/>
                  </a:lnTo>
                  <a:lnTo>
                    <a:pt x="739" y="531"/>
                  </a:lnTo>
                  <a:lnTo>
                    <a:pt x="751" y="529"/>
                  </a:lnTo>
                  <a:lnTo>
                    <a:pt x="765" y="528"/>
                  </a:lnTo>
                  <a:lnTo>
                    <a:pt x="781" y="528"/>
                  </a:lnTo>
                  <a:lnTo>
                    <a:pt x="796" y="526"/>
                  </a:lnTo>
                  <a:lnTo>
                    <a:pt x="811" y="528"/>
                  </a:lnTo>
                  <a:lnTo>
                    <a:pt x="825" y="529"/>
                  </a:lnTo>
                  <a:lnTo>
                    <a:pt x="835" y="530"/>
                  </a:lnTo>
                  <a:lnTo>
                    <a:pt x="842" y="532"/>
                  </a:lnTo>
                  <a:lnTo>
                    <a:pt x="843" y="534"/>
                  </a:lnTo>
                  <a:lnTo>
                    <a:pt x="823" y="537"/>
                  </a:lnTo>
                  <a:lnTo>
                    <a:pt x="803" y="541"/>
                  </a:lnTo>
                  <a:lnTo>
                    <a:pt x="781" y="546"/>
                  </a:lnTo>
                  <a:lnTo>
                    <a:pt x="758" y="552"/>
                  </a:lnTo>
                  <a:lnTo>
                    <a:pt x="734" y="558"/>
                  </a:lnTo>
                  <a:lnTo>
                    <a:pt x="711" y="564"/>
                  </a:lnTo>
                  <a:lnTo>
                    <a:pt x="688" y="571"/>
                  </a:lnTo>
                  <a:lnTo>
                    <a:pt x="665" y="578"/>
                  </a:lnTo>
                  <a:lnTo>
                    <a:pt x="643" y="585"/>
                  </a:lnTo>
                  <a:lnTo>
                    <a:pt x="623" y="592"/>
                  </a:lnTo>
                  <a:lnTo>
                    <a:pt x="605" y="598"/>
                  </a:lnTo>
                  <a:lnTo>
                    <a:pt x="590" y="602"/>
                  </a:lnTo>
                  <a:lnTo>
                    <a:pt x="577" y="607"/>
                  </a:lnTo>
                  <a:lnTo>
                    <a:pt x="567" y="610"/>
                  </a:lnTo>
                  <a:lnTo>
                    <a:pt x="561" y="613"/>
                  </a:lnTo>
                  <a:lnTo>
                    <a:pt x="559" y="614"/>
                  </a:lnTo>
                  <a:lnTo>
                    <a:pt x="539" y="617"/>
                  </a:lnTo>
                  <a:lnTo>
                    <a:pt x="518" y="622"/>
                  </a:lnTo>
                  <a:lnTo>
                    <a:pt x="499" y="627"/>
                  </a:lnTo>
                  <a:lnTo>
                    <a:pt x="479" y="631"/>
                  </a:lnTo>
                  <a:lnTo>
                    <a:pt x="459" y="636"/>
                  </a:lnTo>
                  <a:lnTo>
                    <a:pt x="440" y="640"/>
                  </a:lnTo>
                  <a:lnTo>
                    <a:pt x="419" y="645"/>
                  </a:lnTo>
                  <a:lnTo>
                    <a:pt x="400" y="648"/>
                  </a:lnTo>
                  <a:lnTo>
                    <a:pt x="382" y="653"/>
                  </a:lnTo>
                  <a:lnTo>
                    <a:pt x="365" y="658"/>
                  </a:lnTo>
                  <a:lnTo>
                    <a:pt x="347" y="663"/>
                  </a:lnTo>
                  <a:lnTo>
                    <a:pt x="329" y="670"/>
                  </a:lnTo>
                  <a:lnTo>
                    <a:pt x="313" y="680"/>
                  </a:lnTo>
                  <a:lnTo>
                    <a:pt x="298" y="690"/>
                  </a:lnTo>
                  <a:lnTo>
                    <a:pt x="285" y="703"/>
                  </a:lnTo>
                  <a:lnTo>
                    <a:pt x="275" y="718"/>
                  </a:lnTo>
                  <a:lnTo>
                    <a:pt x="271" y="718"/>
                  </a:lnTo>
                  <a:lnTo>
                    <a:pt x="272" y="712"/>
                  </a:lnTo>
                  <a:lnTo>
                    <a:pt x="274" y="704"/>
                  </a:lnTo>
                  <a:lnTo>
                    <a:pt x="274" y="699"/>
                  </a:lnTo>
                  <a:lnTo>
                    <a:pt x="274" y="697"/>
                  </a:lnTo>
                  <a:lnTo>
                    <a:pt x="272" y="697"/>
                  </a:lnTo>
                  <a:lnTo>
                    <a:pt x="266" y="699"/>
                  </a:lnTo>
                  <a:lnTo>
                    <a:pt x="259" y="703"/>
                  </a:lnTo>
                  <a:lnTo>
                    <a:pt x="251" y="706"/>
                  </a:lnTo>
                  <a:lnTo>
                    <a:pt x="245" y="711"/>
                  </a:lnTo>
                  <a:lnTo>
                    <a:pt x="241" y="713"/>
                  </a:lnTo>
                  <a:lnTo>
                    <a:pt x="238" y="714"/>
                  </a:lnTo>
                  <a:lnTo>
                    <a:pt x="214" y="731"/>
                  </a:lnTo>
                  <a:lnTo>
                    <a:pt x="193" y="746"/>
                  </a:lnTo>
                  <a:lnTo>
                    <a:pt x="175" y="761"/>
                  </a:lnTo>
                  <a:lnTo>
                    <a:pt x="158" y="775"/>
                  </a:lnTo>
                  <a:lnTo>
                    <a:pt x="140" y="790"/>
                  </a:lnTo>
                  <a:lnTo>
                    <a:pt x="122" y="806"/>
                  </a:lnTo>
                  <a:lnTo>
                    <a:pt x="102" y="824"/>
                  </a:lnTo>
                  <a:lnTo>
                    <a:pt x="80" y="843"/>
                  </a:lnTo>
                  <a:lnTo>
                    <a:pt x="64" y="859"/>
                  </a:lnTo>
                  <a:lnTo>
                    <a:pt x="50" y="877"/>
                  </a:lnTo>
                  <a:lnTo>
                    <a:pt x="38" y="896"/>
                  </a:lnTo>
                  <a:lnTo>
                    <a:pt x="29" y="917"/>
                  </a:lnTo>
                  <a:lnTo>
                    <a:pt x="23" y="938"/>
                  </a:lnTo>
                  <a:lnTo>
                    <a:pt x="21" y="959"/>
                  </a:lnTo>
                  <a:lnTo>
                    <a:pt x="23" y="981"/>
                  </a:lnTo>
                  <a:lnTo>
                    <a:pt x="30" y="1004"/>
                  </a:lnTo>
                  <a:lnTo>
                    <a:pt x="19" y="102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 name="Freeform 68"/>
            <p:cNvSpPr>
              <a:spLocks/>
            </p:cNvSpPr>
            <p:nvPr/>
          </p:nvSpPr>
          <p:spPr bwMode="auto">
            <a:xfrm>
              <a:off x="7312025" y="5035550"/>
              <a:ext cx="155575" cy="79375"/>
            </a:xfrm>
            <a:custGeom>
              <a:avLst/>
              <a:gdLst/>
              <a:ahLst/>
              <a:cxnLst>
                <a:cxn ang="0">
                  <a:pos x="197" y="77"/>
                </a:cxn>
                <a:cxn ang="0">
                  <a:pos x="197" y="85"/>
                </a:cxn>
                <a:cxn ang="0">
                  <a:pos x="194" y="90"/>
                </a:cxn>
                <a:cxn ang="0">
                  <a:pos x="188" y="96"/>
                </a:cxn>
                <a:cxn ang="0">
                  <a:pos x="181" y="101"/>
                </a:cxn>
                <a:cxn ang="0">
                  <a:pos x="177" y="98"/>
                </a:cxn>
                <a:cxn ang="0">
                  <a:pos x="176" y="93"/>
                </a:cxn>
                <a:cxn ang="0">
                  <a:pos x="176" y="87"/>
                </a:cxn>
                <a:cxn ang="0">
                  <a:pos x="179" y="83"/>
                </a:cxn>
                <a:cxn ang="0">
                  <a:pos x="168" y="75"/>
                </a:cxn>
                <a:cxn ang="0">
                  <a:pos x="159" y="67"/>
                </a:cxn>
                <a:cxn ang="0">
                  <a:pos x="150" y="58"/>
                </a:cxn>
                <a:cxn ang="0">
                  <a:pos x="141" y="49"/>
                </a:cxn>
                <a:cxn ang="0">
                  <a:pos x="130" y="40"/>
                </a:cxn>
                <a:cxn ang="0">
                  <a:pos x="119" y="32"/>
                </a:cxn>
                <a:cxn ang="0">
                  <a:pos x="106" y="25"/>
                </a:cxn>
                <a:cxn ang="0">
                  <a:pos x="90" y="19"/>
                </a:cxn>
                <a:cxn ang="0">
                  <a:pos x="0" y="14"/>
                </a:cxn>
                <a:cxn ang="0">
                  <a:pos x="0" y="12"/>
                </a:cxn>
                <a:cxn ang="0">
                  <a:pos x="1" y="10"/>
                </a:cxn>
                <a:cxn ang="0">
                  <a:pos x="4" y="7"/>
                </a:cxn>
                <a:cxn ang="0">
                  <a:pos x="6" y="4"/>
                </a:cxn>
                <a:cxn ang="0">
                  <a:pos x="15" y="3"/>
                </a:cxn>
                <a:cxn ang="0">
                  <a:pos x="22" y="3"/>
                </a:cxn>
                <a:cxn ang="0">
                  <a:pos x="29" y="2"/>
                </a:cxn>
                <a:cxn ang="0">
                  <a:pos x="36" y="2"/>
                </a:cxn>
                <a:cxn ang="0">
                  <a:pos x="42" y="0"/>
                </a:cxn>
                <a:cxn ang="0">
                  <a:pos x="48" y="0"/>
                </a:cxn>
                <a:cxn ang="0">
                  <a:pos x="55" y="0"/>
                </a:cxn>
                <a:cxn ang="0">
                  <a:pos x="63" y="0"/>
                </a:cxn>
                <a:cxn ang="0">
                  <a:pos x="90" y="5"/>
                </a:cxn>
                <a:cxn ang="0">
                  <a:pos x="109" y="11"/>
                </a:cxn>
                <a:cxn ang="0">
                  <a:pos x="124" y="18"/>
                </a:cxn>
                <a:cxn ang="0">
                  <a:pos x="136" y="26"/>
                </a:cxn>
                <a:cxn ang="0">
                  <a:pos x="146" y="35"/>
                </a:cxn>
                <a:cxn ang="0">
                  <a:pos x="159" y="47"/>
                </a:cxn>
                <a:cxn ang="0">
                  <a:pos x="175" y="60"/>
                </a:cxn>
                <a:cxn ang="0">
                  <a:pos x="197" y="77"/>
                </a:cxn>
              </a:cxnLst>
              <a:rect l="0" t="0" r="r" b="b"/>
              <a:pathLst>
                <a:path w="197" h="101">
                  <a:moveTo>
                    <a:pt x="197" y="77"/>
                  </a:moveTo>
                  <a:lnTo>
                    <a:pt x="197" y="85"/>
                  </a:lnTo>
                  <a:lnTo>
                    <a:pt x="194" y="90"/>
                  </a:lnTo>
                  <a:lnTo>
                    <a:pt x="188" y="96"/>
                  </a:lnTo>
                  <a:lnTo>
                    <a:pt x="181" y="101"/>
                  </a:lnTo>
                  <a:lnTo>
                    <a:pt x="177" y="98"/>
                  </a:lnTo>
                  <a:lnTo>
                    <a:pt x="176" y="93"/>
                  </a:lnTo>
                  <a:lnTo>
                    <a:pt x="176" y="87"/>
                  </a:lnTo>
                  <a:lnTo>
                    <a:pt x="179" y="83"/>
                  </a:lnTo>
                  <a:lnTo>
                    <a:pt x="168" y="75"/>
                  </a:lnTo>
                  <a:lnTo>
                    <a:pt x="159" y="67"/>
                  </a:lnTo>
                  <a:lnTo>
                    <a:pt x="150" y="58"/>
                  </a:lnTo>
                  <a:lnTo>
                    <a:pt x="141" y="49"/>
                  </a:lnTo>
                  <a:lnTo>
                    <a:pt x="130" y="40"/>
                  </a:lnTo>
                  <a:lnTo>
                    <a:pt x="119" y="32"/>
                  </a:lnTo>
                  <a:lnTo>
                    <a:pt x="106" y="25"/>
                  </a:lnTo>
                  <a:lnTo>
                    <a:pt x="90" y="19"/>
                  </a:lnTo>
                  <a:lnTo>
                    <a:pt x="0" y="14"/>
                  </a:lnTo>
                  <a:lnTo>
                    <a:pt x="0" y="12"/>
                  </a:lnTo>
                  <a:lnTo>
                    <a:pt x="1" y="10"/>
                  </a:lnTo>
                  <a:lnTo>
                    <a:pt x="4" y="7"/>
                  </a:lnTo>
                  <a:lnTo>
                    <a:pt x="6" y="4"/>
                  </a:lnTo>
                  <a:lnTo>
                    <a:pt x="15" y="3"/>
                  </a:lnTo>
                  <a:lnTo>
                    <a:pt x="22" y="3"/>
                  </a:lnTo>
                  <a:lnTo>
                    <a:pt x="29" y="2"/>
                  </a:lnTo>
                  <a:lnTo>
                    <a:pt x="36" y="2"/>
                  </a:lnTo>
                  <a:lnTo>
                    <a:pt x="42" y="0"/>
                  </a:lnTo>
                  <a:lnTo>
                    <a:pt x="48" y="0"/>
                  </a:lnTo>
                  <a:lnTo>
                    <a:pt x="55" y="0"/>
                  </a:lnTo>
                  <a:lnTo>
                    <a:pt x="63" y="0"/>
                  </a:lnTo>
                  <a:lnTo>
                    <a:pt x="90" y="5"/>
                  </a:lnTo>
                  <a:lnTo>
                    <a:pt x="109" y="11"/>
                  </a:lnTo>
                  <a:lnTo>
                    <a:pt x="124" y="18"/>
                  </a:lnTo>
                  <a:lnTo>
                    <a:pt x="136" y="26"/>
                  </a:lnTo>
                  <a:lnTo>
                    <a:pt x="146" y="35"/>
                  </a:lnTo>
                  <a:lnTo>
                    <a:pt x="159" y="47"/>
                  </a:lnTo>
                  <a:lnTo>
                    <a:pt x="175" y="60"/>
                  </a:lnTo>
                  <a:lnTo>
                    <a:pt x="197" y="7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 name="Freeform 69"/>
            <p:cNvSpPr>
              <a:spLocks/>
            </p:cNvSpPr>
            <p:nvPr/>
          </p:nvSpPr>
          <p:spPr bwMode="auto">
            <a:xfrm>
              <a:off x="7294563" y="5067300"/>
              <a:ext cx="134938" cy="52388"/>
            </a:xfrm>
            <a:custGeom>
              <a:avLst/>
              <a:gdLst/>
              <a:ahLst/>
              <a:cxnLst>
                <a:cxn ang="0">
                  <a:pos x="134" y="7"/>
                </a:cxn>
                <a:cxn ang="0">
                  <a:pos x="139" y="13"/>
                </a:cxn>
                <a:cxn ang="0">
                  <a:pos x="142" y="18"/>
                </a:cxn>
                <a:cxn ang="0">
                  <a:pos x="147" y="24"/>
                </a:cxn>
                <a:cxn ang="0">
                  <a:pos x="151" y="30"/>
                </a:cxn>
                <a:cxn ang="0">
                  <a:pos x="155" y="36"/>
                </a:cxn>
                <a:cxn ang="0">
                  <a:pos x="160" y="41"/>
                </a:cxn>
                <a:cxn ang="0">
                  <a:pos x="165" y="46"/>
                </a:cxn>
                <a:cxn ang="0">
                  <a:pos x="171" y="51"/>
                </a:cxn>
                <a:cxn ang="0">
                  <a:pos x="171" y="55"/>
                </a:cxn>
                <a:cxn ang="0">
                  <a:pos x="170" y="59"/>
                </a:cxn>
                <a:cxn ang="0">
                  <a:pos x="169" y="62"/>
                </a:cxn>
                <a:cxn ang="0">
                  <a:pos x="165" y="66"/>
                </a:cxn>
                <a:cxn ang="0">
                  <a:pos x="122" y="18"/>
                </a:cxn>
                <a:cxn ang="0">
                  <a:pos x="109" y="18"/>
                </a:cxn>
                <a:cxn ang="0">
                  <a:pos x="94" y="17"/>
                </a:cxn>
                <a:cxn ang="0">
                  <a:pos x="78" y="16"/>
                </a:cxn>
                <a:cxn ang="0">
                  <a:pos x="61" y="15"/>
                </a:cxn>
                <a:cxn ang="0">
                  <a:pos x="44" y="15"/>
                </a:cxn>
                <a:cxn ang="0">
                  <a:pos x="29" y="14"/>
                </a:cxn>
                <a:cxn ang="0">
                  <a:pos x="14" y="13"/>
                </a:cxn>
                <a:cxn ang="0">
                  <a:pos x="1" y="11"/>
                </a:cxn>
                <a:cxn ang="0">
                  <a:pos x="0" y="10"/>
                </a:cxn>
                <a:cxn ang="0">
                  <a:pos x="4" y="7"/>
                </a:cxn>
                <a:cxn ang="0">
                  <a:pos x="8" y="3"/>
                </a:cxn>
                <a:cxn ang="0">
                  <a:pos x="12" y="0"/>
                </a:cxn>
                <a:cxn ang="0">
                  <a:pos x="27" y="0"/>
                </a:cxn>
                <a:cxn ang="0">
                  <a:pos x="44" y="0"/>
                </a:cxn>
                <a:cxn ang="0">
                  <a:pos x="65" y="1"/>
                </a:cxn>
                <a:cxn ang="0">
                  <a:pos x="86" y="2"/>
                </a:cxn>
                <a:cxn ang="0">
                  <a:pos x="104" y="5"/>
                </a:cxn>
                <a:cxn ang="0">
                  <a:pos x="119" y="6"/>
                </a:cxn>
                <a:cxn ang="0">
                  <a:pos x="130" y="7"/>
                </a:cxn>
                <a:cxn ang="0">
                  <a:pos x="134" y="7"/>
                </a:cxn>
              </a:cxnLst>
              <a:rect l="0" t="0" r="r" b="b"/>
              <a:pathLst>
                <a:path w="171" h="66">
                  <a:moveTo>
                    <a:pt x="134" y="7"/>
                  </a:moveTo>
                  <a:lnTo>
                    <a:pt x="139" y="13"/>
                  </a:lnTo>
                  <a:lnTo>
                    <a:pt x="142" y="18"/>
                  </a:lnTo>
                  <a:lnTo>
                    <a:pt x="147" y="24"/>
                  </a:lnTo>
                  <a:lnTo>
                    <a:pt x="151" y="30"/>
                  </a:lnTo>
                  <a:lnTo>
                    <a:pt x="155" y="36"/>
                  </a:lnTo>
                  <a:lnTo>
                    <a:pt x="160" y="41"/>
                  </a:lnTo>
                  <a:lnTo>
                    <a:pt x="165" y="46"/>
                  </a:lnTo>
                  <a:lnTo>
                    <a:pt x="171" y="51"/>
                  </a:lnTo>
                  <a:lnTo>
                    <a:pt x="171" y="55"/>
                  </a:lnTo>
                  <a:lnTo>
                    <a:pt x="170" y="59"/>
                  </a:lnTo>
                  <a:lnTo>
                    <a:pt x="169" y="62"/>
                  </a:lnTo>
                  <a:lnTo>
                    <a:pt x="165" y="66"/>
                  </a:lnTo>
                  <a:lnTo>
                    <a:pt x="122" y="18"/>
                  </a:lnTo>
                  <a:lnTo>
                    <a:pt x="109" y="18"/>
                  </a:lnTo>
                  <a:lnTo>
                    <a:pt x="94" y="17"/>
                  </a:lnTo>
                  <a:lnTo>
                    <a:pt x="78" y="16"/>
                  </a:lnTo>
                  <a:lnTo>
                    <a:pt x="61" y="15"/>
                  </a:lnTo>
                  <a:lnTo>
                    <a:pt x="44" y="15"/>
                  </a:lnTo>
                  <a:lnTo>
                    <a:pt x="29" y="14"/>
                  </a:lnTo>
                  <a:lnTo>
                    <a:pt x="14" y="13"/>
                  </a:lnTo>
                  <a:lnTo>
                    <a:pt x="1" y="11"/>
                  </a:lnTo>
                  <a:lnTo>
                    <a:pt x="0" y="10"/>
                  </a:lnTo>
                  <a:lnTo>
                    <a:pt x="4" y="7"/>
                  </a:lnTo>
                  <a:lnTo>
                    <a:pt x="8" y="3"/>
                  </a:lnTo>
                  <a:lnTo>
                    <a:pt x="12" y="0"/>
                  </a:lnTo>
                  <a:lnTo>
                    <a:pt x="27" y="0"/>
                  </a:lnTo>
                  <a:lnTo>
                    <a:pt x="44" y="0"/>
                  </a:lnTo>
                  <a:lnTo>
                    <a:pt x="65" y="1"/>
                  </a:lnTo>
                  <a:lnTo>
                    <a:pt x="86" y="2"/>
                  </a:lnTo>
                  <a:lnTo>
                    <a:pt x="104" y="5"/>
                  </a:lnTo>
                  <a:lnTo>
                    <a:pt x="119" y="6"/>
                  </a:lnTo>
                  <a:lnTo>
                    <a:pt x="130" y="7"/>
                  </a:lnTo>
                  <a:lnTo>
                    <a:pt x="134"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 name="Freeform 70"/>
            <p:cNvSpPr>
              <a:spLocks/>
            </p:cNvSpPr>
            <p:nvPr/>
          </p:nvSpPr>
          <p:spPr bwMode="auto">
            <a:xfrm>
              <a:off x="7142163" y="5103813"/>
              <a:ext cx="276225" cy="87313"/>
            </a:xfrm>
            <a:custGeom>
              <a:avLst/>
              <a:gdLst/>
              <a:ahLst/>
              <a:cxnLst>
                <a:cxn ang="0">
                  <a:pos x="343" y="45"/>
                </a:cxn>
                <a:cxn ang="0">
                  <a:pos x="328" y="44"/>
                </a:cxn>
                <a:cxn ang="0">
                  <a:pos x="310" y="36"/>
                </a:cxn>
                <a:cxn ang="0">
                  <a:pos x="291" y="26"/>
                </a:cxn>
                <a:cxn ang="0">
                  <a:pos x="271" y="22"/>
                </a:cxn>
                <a:cxn ang="0">
                  <a:pos x="248" y="22"/>
                </a:cxn>
                <a:cxn ang="0">
                  <a:pos x="223" y="22"/>
                </a:cxn>
                <a:cxn ang="0">
                  <a:pos x="203" y="28"/>
                </a:cxn>
                <a:cxn ang="0">
                  <a:pos x="188" y="36"/>
                </a:cxn>
                <a:cxn ang="0">
                  <a:pos x="170" y="52"/>
                </a:cxn>
                <a:cxn ang="0">
                  <a:pos x="150" y="74"/>
                </a:cxn>
                <a:cxn ang="0">
                  <a:pos x="132" y="91"/>
                </a:cxn>
                <a:cxn ang="0">
                  <a:pos x="111" y="101"/>
                </a:cxn>
                <a:cxn ang="0">
                  <a:pos x="74" y="109"/>
                </a:cxn>
                <a:cxn ang="0">
                  <a:pos x="38" y="109"/>
                </a:cxn>
                <a:cxn ang="0">
                  <a:pos x="9" y="97"/>
                </a:cxn>
                <a:cxn ang="0">
                  <a:pos x="1" y="85"/>
                </a:cxn>
                <a:cxn ang="0">
                  <a:pos x="16" y="90"/>
                </a:cxn>
                <a:cxn ang="0">
                  <a:pos x="41" y="93"/>
                </a:cxn>
                <a:cxn ang="0">
                  <a:pos x="70" y="91"/>
                </a:cxn>
                <a:cxn ang="0">
                  <a:pos x="98" y="82"/>
                </a:cxn>
                <a:cxn ang="0">
                  <a:pos x="121" y="64"/>
                </a:cxn>
                <a:cxn ang="0">
                  <a:pos x="139" y="40"/>
                </a:cxn>
                <a:cxn ang="0">
                  <a:pos x="161" y="21"/>
                </a:cxn>
                <a:cxn ang="0">
                  <a:pos x="192" y="10"/>
                </a:cxn>
                <a:cxn ang="0">
                  <a:pos x="226" y="3"/>
                </a:cxn>
                <a:cxn ang="0">
                  <a:pos x="260" y="0"/>
                </a:cxn>
                <a:cxn ang="0">
                  <a:pos x="294" y="8"/>
                </a:cxn>
                <a:cxn ang="0">
                  <a:pos x="313" y="19"/>
                </a:cxn>
                <a:cxn ang="0">
                  <a:pos x="325" y="26"/>
                </a:cxn>
                <a:cxn ang="0">
                  <a:pos x="337" y="33"/>
                </a:cxn>
                <a:cxn ang="0">
                  <a:pos x="347" y="40"/>
                </a:cxn>
              </a:cxnLst>
              <a:rect l="0" t="0" r="r" b="b"/>
              <a:pathLst>
                <a:path w="348" h="110">
                  <a:moveTo>
                    <a:pt x="348" y="42"/>
                  </a:moveTo>
                  <a:lnTo>
                    <a:pt x="343" y="45"/>
                  </a:lnTo>
                  <a:lnTo>
                    <a:pt x="337" y="45"/>
                  </a:lnTo>
                  <a:lnTo>
                    <a:pt x="328" y="44"/>
                  </a:lnTo>
                  <a:lnTo>
                    <a:pt x="319" y="40"/>
                  </a:lnTo>
                  <a:lnTo>
                    <a:pt x="310" y="36"/>
                  </a:lnTo>
                  <a:lnTo>
                    <a:pt x="301" y="31"/>
                  </a:lnTo>
                  <a:lnTo>
                    <a:pt x="291" y="26"/>
                  </a:lnTo>
                  <a:lnTo>
                    <a:pt x="283" y="21"/>
                  </a:lnTo>
                  <a:lnTo>
                    <a:pt x="271" y="22"/>
                  </a:lnTo>
                  <a:lnTo>
                    <a:pt x="259" y="23"/>
                  </a:lnTo>
                  <a:lnTo>
                    <a:pt x="248" y="22"/>
                  </a:lnTo>
                  <a:lnTo>
                    <a:pt x="235" y="22"/>
                  </a:lnTo>
                  <a:lnTo>
                    <a:pt x="223" y="22"/>
                  </a:lnTo>
                  <a:lnTo>
                    <a:pt x="213" y="24"/>
                  </a:lnTo>
                  <a:lnTo>
                    <a:pt x="203" y="28"/>
                  </a:lnTo>
                  <a:lnTo>
                    <a:pt x="192" y="33"/>
                  </a:lnTo>
                  <a:lnTo>
                    <a:pt x="188" y="36"/>
                  </a:lnTo>
                  <a:lnTo>
                    <a:pt x="180" y="42"/>
                  </a:lnTo>
                  <a:lnTo>
                    <a:pt x="170" y="52"/>
                  </a:lnTo>
                  <a:lnTo>
                    <a:pt x="160" y="62"/>
                  </a:lnTo>
                  <a:lnTo>
                    <a:pt x="150" y="74"/>
                  </a:lnTo>
                  <a:lnTo>
                    <a:pt x="140" y="83"/>
                  </a:lnTo>
                  <a:lnTo>
                    <a:pt x="132" y="91"/>
                  </a:lnTo>
                  <a:lnTo>
                    <a:pt x="127" y="94"/>
                  </a:lnTo>
                  <a:lnTo>
                    <a:pt x="111" y="101"/>
                  </a:lnTo>
                  <a:lnTo>
                    <a:pt x="93" y="106"/>
                  </a:lnTo>
                  <a:lnTo>
                    <a:pt x="74" y="109"/>
                  </a:lnTo>
                  <a:lnTo>
                    <a:pt x="55" y="110"/>
                  </a:lnTo>
                  <a:lnTo>
                    <a:pt x="38" y="109"/>
                  </a:lnTo>
                  <a:lnTo>
                    <a:pt x="22" y="105"/>
                  </a:lnTo>
                  <a:lnTo>
                    <a:pt x="9" y="97"/>
                  </a:lnTo>
                  <a:lnTo>
                    <a:pt x="0" y="85"/>
                  </a:lnTo>
                  <a:lnTo>
                    <a:pt x="1" y="85"/>
                  </a:lnTo>
                  <a:lnTo>
                    <a:pt x="7" y="87"/>
                  </a:lnTo>
                  <a:lnTo>
                    <a:pt x="16" y="90"/>
                  </a:lnTo>
                  <a:lnTo>
                    <a:pt x="28" y="92"/>
                  </a:lnTo>
                  <a:lnTo>
                    <a:pt x="41" y="93"/>
                  </a:lnTo>
                  <a:lnTo>
                    <a:pt x="56" y="93"/>
                  </a:lnTo>
                  <a:lnTo>
                    <a:pt x="70" y="91"/>
                  </a:lnTo>
                  <a:lnTo>
                    <a:pt x="83" y="85"/>
                  </a:lnTo>
                  <a:lnTo>
                    <a:pt x="98" y="82"/>
                  </a:lnTo>
                  <a:lnTo>
                    <a:pt x="111" y="74"/>
                  </a:lnTo>
                  <a:lnTo>
                    <a:pt x="121" y="64"/>
                  </a:lnTo>
                  <a:lnTo>
                    <a:pt x="130" y="53"/>
                  </a:lnTo>
                  <a:lnTo>
                    <a:pt x="139" y="40"/>
                  </a:lnTo>
                  <a:lnTo>
                    <a:pt x="150" y="30"/>
                  </a:lnTo>
                  <a:lnTo>
                    <a:pt x="161" y="21"/>
                  </a:lnTo>
                  <a:lnTo>
                    <a:pt x="175" y="14"/>
                  </a:lnTo>
                  <a:lnTo>
                    <a:pt x="192" y="10"/>
                  </a:lnTo>
                  <a:lnTo>
                    <a:pt x="208" y="7"/>
                  </a:lnTo>
                  <a:lnTo>
                    <a:pt x="226" y="3"/>
                  </a:lnTo>
                  <a:lnTo>
                    <a:pt x="244" y="1"/>
                  </a:lnTo>
                  <a:lnTo>
                    <a:pt x="260" y="0"/>
                  </a:lnTo>
                  <a:lnTo>
                    <a:pt x="278" y="2"/>
                  </a:lnTo>
                  <a:lnTo>
                    <a:pt x="294" y="8"/>
                  </a:lnTo>
                  <a:lnTo>
                    <a:pt x="309" y="17"/>
                  </a:lnTo>
                  <a:lnTo>
                    <a:pt x="313" y="19"/>
                  </a:lnTo>
                  <a:lnTo>
                    <a:pt x="319" y="23"/>
                  </a:lnTo>
                  <a:lnTo>
                    <a:pt x="325" y="26"/>
                  </a:lnTo>
                  <a:lnTo>
                    <a:pt x="332" y="30"/>
                  </a:lnTo>
                  <a:lnTo>
                    <a:pt x="337" y="33"/>
                  </a:lnTo>
                  <a:lnTo>
                    <a:pt x="343" y="37"/>
                  </a:lnTo>
                  <a:lnTo>
                    <a:pt x="347" y="40"/>
                  </a:lnTo>
                  <a:lnTo>
                    <a:pt x="348" y="4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5" name="Freeform 71"/>
            <p:cNvSpPr>
              <a:spLocks/>
            </p:cNvSpPr>
            <p:nvPr/>
          </p:nvSpPr>
          <p:spPr bwMode="auto">
            <a:xfrm>
              <a:off x="7426325" y="5119688"/>
              <a:ext cx="33338" cy="119063"/>
            </a:xfrm>
            <a:custGeom>
              <a:avLst/>
              <a:gdLst/>
              <a:ahLst/>
              <a:cxnLst>
                <a:cxn ang="0">
                  <a:pos x="43" y="12"/>
                </a:cxn>
                <a:cxn ang="0">
                  <a:pos x="40" y="47"/>
                </a:cxn>
                <a:cxn ang="0">
                  <a:pos x="43" y="79"/>
                </a:cxn>
                <a:cxn ang="0">
                  <a:pos x="44" y="111"/>
                </a:cxn>
                <a:cxn ang="0">
                  <a:pos x="42" y="145"/>
                </a:cxn>
                <a:cxn ang="0">
                  <a:pos x="33" y="148"/>
                </a:cxn>
                <a:cxn ang="0">
                  <a:pos x="25" y="149"/>
                </a:cxn>
                <a:cxn ang="0">
                  <a:pos x="18" y="149"/>
                </a:cxn>
                <a:cxn ang="0">
                  <a:pos x="13" y="148"/>
                </a:cxn>
                <a:cxn ang="0">
                  <a:pos x="7" y="146"/>
                </a:cxn>
                <a:cxn ang="0">
                  <a:pos x="4" y="142"/>
                </a:cxn>
                <a:cxn ang="0">
                  <a:pos x="0" y="140"/>
                </a:cxn>
                <a:cxn ang="0">
                  <a:pos x="0" y="138"/>
                </a:cxn>
                <a:cxn ang="0">
                  <a:pos x="9" y="140"/>
                </a:cxn>
                <a:cxn ang="0">
                  <a:pos x="17" y="138"/>
                </a:cxn>
                <a:cxn ang="0">
                  <a:pos x="24" y="133"/>
                </a:cxn>
                <a:cxn ang="0">
                  <a:pos x="29" y="126"/>
                </a:cxn>
                <a:cxn ang="0">
                  <a:pos x="25" y="95"/>
                </a:cxn>
                <a:cxn ang="0">
                  <a:pos x="22" y="62"/>
                </a:cxn>
                <a:cxn ang="0">
                  <a:pos x="23" y="30"/>
                </a:cxn>
                <a:cxn ang="0">
                  <a:pos x="31" y="0"/>
                </a:cxn>
                <a:cxn ang="0">
                  <a:pos x="36" y="0"/>
                </a:cxn>
                <a:cxn ang="0">
                  <a:pos x="39" y="3"/>
                </a:cxn>
                <a:cxn ang="0">
                  <a:pos x="42" y="8"/>
                </a:cxn>
                <a:cxn ang="0">
                  <a:pos x="43" y="12"/>
                </a:cxn>
              </a:cxnLst>
              <a:rect l="0" t="0" r="r" b="b"/>
              <a:pathLst>
                <a:path w="44" h="149">
                  <a:moveTo>
                    <a:pt x="43" y="12"/>
                  </a:moveTo>
                  <a:lnTo>
                    <a:pt x="40" y="47"/>
                  </a:lnTo>
                  <a:lnTo>
                    <a:pt x="43" y="79"/>
                  </a:lnTo>
                  <a:lnTo>
                    <a:pt x="44" y="111"/>
                  </a:lnTo>
                  <a:lnTo>
                    <a:pt x="42" y="145"/>
                  </a:lnTo>
                  <a:lnTo>
                    <a:pt x="33" y="148"/>
                  </a:lnTo>
                  <a:lnTo>
                    <a:pt x="25" y="149"/>
                  </a:lnTo>
                  <a:lnTo>
                    <a:pt x="18" y="149"/>
                  </a:lnTo>
                  <a:lnTo>
                    <a:pt x="13" y="148"/>
                  </a:lnTo>
                  <a:lnTo>
                    <a:pt x="7" y="146"/>
                  </a:lnTo>
                  <a:lnTo>
                    <a:pt x="4" y="142"/>
                  </a:lnTo>
                  <a:lnTo>
                    <a:pt x="0" y="140"/>
                  </a:lnTo>
                  <a:lnTo>
                    <a:pt x="0" y="138"/>
                  </a:lnTo>
                  <a:lnTo>
                    <a:pt x="9" y="140"/>
                  </a:lnTo>
                  <a:lnTo>
                    <a:pt x="17" y="138"/>
                  </a:lnTo>
                  <a:lnTo>
                    <a:pt x="24" y="133"/>
                  </a:lnTo>
                  <a:lnTo>
                    <a:pt x="29" y="126"/>
                  </a:lnTo>
                  <a:lnTo>
                    <a:pt x="25" y="95"/>
                  </a:lnTo>
                  <a:lnTo>
                    <a:pt x="22" y="62"/>
                  </a:lnTo>
                  <a:lnTo>
                    <a:pt x="23" y="30"/>
                  </a:lnTo>
                  <a:lnTo>
                    <a:pt x="31" y="0"/>
                  </a:lnTo>
                  <a:lnTo>
                    <a:pt x="36" y="0"/>
                  </a:lnTo>
                  <a:lnTo>
                    <a:pt x="39" y="3"/>
                  </a:lnTo>
                  <a:lnTo>
                    <a:pt x="42" y="8"/>
                  </a:lnTo>
                  <a:lnTo>
                    <a:pt x="43"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6" name="Freeform 72"/>
            <p:cNvSpPr>
              <a:spLocks/>
            </p:cNvSpPr>
            <p:nvPr/>
          </p:nvSpPr>
          <p:spPr bwMode="auto">
            <a:xfrm>
              <a:off x="7913688" y="5143500"/>
              <a:ext cx="236538" cy="290513"/>
            </a:xfrm>
            <a:custGeom>
              <a:avLst/>
              <a:gdLst/>
              <a:ahLst/>
              <a:cxnLst>
                <a:cxn ang="0">
                  <a:pos x="107" y="0"/>
                </a:cxn>
                <a:cxn ang="0">
                  <a:pos x="86" y="26"/>
                </a:cxn>
                <a:cxn ang="0">
                  <a:pos x="68" y="69"/>
                </a:cxn>
                <a:cxn ang="0">
                  <a:pos x="56" y="122"/>
                </a:cxn>
                <a:cxn ang="0">
                  <a:pos x="45" y="178"/>
                </a:cxn>
                <a:cxn ang="0">
                  <a:pos x="38" y="233"/>
                </a:cxn>
                <a:cxn ang="0">
                  <a:pos x="35" y="281"/>
                </a:cxn>
                <a:cxn ang="0">
                  <a:pos x="33" y="313"/>
                </a:cxn>
                <a:cxn ang="0">
                  <a:pos x="31" y="326"/>
                </a:cxn>
                <a:cxn ang="0">
                  <a:pos x="51" y="324"/>
                </a:cxn>
                <a:cxn ang="0">
                  <a:pos x="72" y="323"/>
                </a:cxn>
                <a:cxn ang="0">
                  <a:pos x="95" y="321"/>
                </a:cxn>
                <a:cxn ang="0">
                  <a:pos x="118" y="321"/>
                </a:cxn>
                <a:cxn ang="0">
                  <a:pos x="140" y="322"/>
                </a:cxn>
                <a:cxn ang="0">
                  <a:pos x="162" y="324"/>
                </a:cxn>
                <a:cxn ang="0">
                  <a:pos x="182" y="329"/>
                </a:cxn>
                <a:cxn ang="0">
                  <a:pos x="201" y="337"/>
                </a:cxn>
                <a:cxn ang="0">
                  <a:pos x="215" y="338"/>
                </a:cxn>
                <a:cxn ang="0">
                  <a:pos x="230" y="338"/>
                </a:cxn>
                <a:cxn ang="0">
                  <a:pos x="247" y="337"/>
                </a:cxn>
                <a:cxn ang="0">
                  <a:pos x="263" y="335"/>
                </a:cxn>
                <a:cxn ang="0">
                  <a:pos x="278" y="332"/>
                </a:cxn>
                <a:cxn ang="0">
                  <a:pos x="289" y="331"/>
                </a:cxn>
                <a:cxn ang="0">
                  <a:pos x="296" y="331"/>
                </a:cxn>
                <a:cxn ang="0">
                  <a:pos x="299" y="332"/>
                </a:cxn>
                <a:cxn ang="0">
                  <a:pos x="285" y="344"/>
                </a:cxn>
                <a:cxn ang="0">
                  <a:pos x="271" y="353"/>
                </a:cxn>
                <a:cxn ang="0">
                  <a:pos x="258" y="359"/>
                </a:cxn>
                <a:cxn ang="0">
                  <a:pos x="244" y="364"/>
                </a:cxn>
                <a:cxn ang="0">
                  <a:pos x="228" y="365"/>
                </a:cxn>
                <a:cxn ang="0">
                  <a:pos x="211" y="362"/>
                </a:cxn>
                <a:cxn ang="0">
                  <a:pos x="189" y="359"/>
                </a:cxn>
                <a:cxn ang="0">
                  <a:pos x="164" y="351"/>
                </a:cxn>
                <a:cxn ang="0">
                  <a:pos x="152" y="347"/>
                </a:cxn>
                <a:cxn ang="0">
                  <a:pos x="141" y="345"/>
                </a:cxn>
                <a:cxn ang="0">
                  <a:pos x="128" y="344"/>
                </a:cxn>
                <a:cxn ang="0">
                  <a:pos x="115" y="343"/>
                </a:cxn>
                <a:cxn ang="0">
                  <a:pos x="102" y="343"/>
                </a:cxn>
                <a:cxn ang="0">
                  <a:pos x="89" y="344"/>
                </a:cxn>
                <a:cxn ang="0">
                  <a:pos x="76" y="345"/>
                </a:cxn>
                <a:cxn ang="0">
                  <a:pos x="65" y="347"/>
                </a:cxn>
                <a:cxn ang="0">
                  <a:pos x="56" y="347"/>
                </a:cxn>
                <a:cxn ang="0">
                  <a:pos x="46" y="346"/>
                </a:cxn>
                <a:cxn ang="0">
                  <a:pos x="37" y="346"/>
                </a:cxn>
                <a:cxn ang="0">
                  <a:pos x="29" y="344"/>
                </a:cxn>
                <a:cxn ang="0">
                  <a:pos x="22" y="342"/>
                </a:cxn>
                <a:cxn ang="0">
                  <a:pos x="14" y="338"/>
                </a:cxn>
                <a:cxn ang="0">
                  <a:pos x="7" y="334"/>
                </a:cxn>
                <a:cxn ang="0">
                  <a:pos x="0" y="328"/>
                </a:cxn>
                <a:cxn ang="0">
                  <a:pos x="44" y="55"/>
                </a:cxn>
                <a:cxn ang="0">
                  <a:pos x="47" y="46"/>
                </a:cxn>
                <a:cxn ang="0">
                  <a:pos x="53" y="35"/>
                </a:cxn>
                <a:cxn ang="0">
                  <a:pos x="60" y="26"/>
                </a:cxn>
                <a:cxn ang="0">
                  <a:pos x="68" y="17"/>
                </a:cxn>
                <a:cxn ang="0">
                  <a:pos x="77" y="9"/>
                </a:cxn>
                <a:cxn ang="0">
                  <a:pos x="87" y="3"/>
                </a:cxn>
                <a:cxn ang="0">
                  <a:pos x="97" y="0"/>
                </a:cxn>
                <a:cxn ang="0">
                  <a:pos x="107" y="0"/>
                </a:cxn>
              </a:cxnLst>
              <a:rect l="0" t="0" r="r" b="b"/>
              <a:pathLst>
                <a:path w="299" h="365">
                  <a:moveTo>
                    <a:pt x="107" y="0"/>
                  </a:moveTo>
                  <a:lnTo>
                    <a:pt x="86" y="26"/>
                  </a:lnTo>
                  <a:lnTo>
                    <a:pt x="68" y="69"/>
                  </a:lnTo>
                  <a:lnTo>
                    <a:pt x="56" y="122"/>
                  </a:lnTo>
                  <a:lnTo>
                    <a:pt x="45" y="178"/>
                  </a:lnTo>
                  <a:lnTo>
                    <a:pt x="38" y="233"/>
                  </a:lnTo>
                  <a:lnTo>
                    <a:pt x="35" y="281"/>
                  </a:lnTo>
                  <a:lnTo>
                    <a:pt x="33" y="313"/>
                  </a:lnTo>
                  <a:lnTo>
                    <a:pt x="31" y="326"/>
                  </a:lnTo>
                  <a:lnTo>
                    <a:pt x="51" y="324"/>
                  </a:lnTo>
                  <a:lnTo>
                    <a:pt x="72" y="323"/>
                  </a:lnTo>
                  <a:lnTo>
                    <a:pt x="95" y="321"/>
                  </a:lnTo>
                  <a:lnTo>
                    <a:pt x="118" y="321"/>
                  </a:lnTo>
                  <a:lnTo>
                    <a:pt x="140" y="322"/>
                  </a:lnTo>
                  <a:lnTo>
                    <a:pt x="162" y="324"/>
                  </a:lnTo>
                  <a:lnTo>
                    <a:pt x="182" y="329"/>
                  </a:lnTo>
                  <a:lnTo>
                    <a:pt x="201" y="337"/>
                  </a:lnTo>
                  <a:lnTo>
                    <a:pt x="215" y="338"/>
                  </a:lnTo>
                  <a:lnTo>
                    <a:pt x="230" y="338"/>
                  </a:lnTo>
                  <a:lnTo>
                    <a:pt x="247" y="337"/>
                  </a:lnTo>
                  <a:lnTo>
                    <a:pt x="263" y="335"/>
                  </a:lnTo>
                  <a:lnTo>
                    <a:pt x="278" y="332"/>
                  </a:lnTo>
                  <a:lnTo>
                    <a:pt x="289" y="331"/>
                  </a:lnTo>
                  <a:lnTo>
                    <a:pt x="296" y="331"/>
                  </a:lnTo>
                  <a:lnTo>
                    <a:pt x="299" y="332"/>
                  </a:lnTo>
                  <a:lnTo>
                    <a:pt x="285" y="344"/>
                  </a:lnTo>
                  <a:lnTo>
                    <a:pt x="271" y="353"/>
                  </a:lnTo>
                  <a:lnTo>
                    <a:pt x="258" y="359"/>
                  </a:lnTo>
                  <a:lnTo>
                    <a:pt x="244" y="364"/>
                  </a:lnTo>
                  <a:lnTo>
                    <a:pt x="228" y="365"/>
                  </a:lnTo>
                  <a:lnTo>
                    <a:pt x="211" y="362"/>
                  </a:lnTo>
                  <a:lnTo>
                    <a:pt x="189" y="359"/>
                  </a:lnTo>
                  <a:lnTo>
                    <a:pt x="164" y="351"/>
                  </a:lnTo>
                  <a:lnTo>
                    <a:pt x="152" y="347"/>
                  </a:lnTo>
                  <a:lnTo>
                    <a:pt x="141" y="345"/>
                  </a:lnTo>
                  <a:lnTo>
                    <a:pt x="128" y="344"/>
                  </a:lnTo>
                  <a:lnTo>
                    <a:pt x="115" y="343"/>
                  </a:lnTo>
                  <a:lnTo>
                    <a:pt x="102" y="343"/>
                  </a:lnTo>
                  <a:lnTo>
                    <a:pt x="89" y="344"/>
                  </a:lnTo>
                  <a:lnTo>
                    <a:pt x="76" y="345"/>
                  </a:lnTo>
                  <a:lnTo>
                    <a:pt x="65" y="347"/>
                  </a:lnTo>
                  <a:lnTo>
                    <a:pt x="56" y="347"/>
                  </a:lnTo>
                  <a:lnTo>
                    <a:pt x="46" y="346"/>
                  </a:lnTo>
                  <a:lnTo>
                    <a:pt x="37" y="346"/>
                  </a:lnTo>
                  <a:lnTo>
                    <a:pt x="29" y="344"/>
                  </a:lnTo>
                  <a:lnTo>
                    <a:pt x="22" y="342"/>
                  </a:lnTo>
                  <a:lnTo>
                    <a:pt x="14" y="338"/>
                  </a:lnTo>
                  <a:lnTo>
                    <a:pt x="7" y="334"/>
                  </a:lnTo>
                  <a:lnTo>
                    <a:pt x="0" y="328"/>
                  </a:lnTo>
                  <a:lnTo>
                    <a:pt x="44" y="55"/>
                  </a:lnTo>
                  <a:lnTo>
                    <a:pt x="47" y="46"/>
                  </a:lnTo>
                  <a:lnTo>
                    <a:pt x="53" y="35"/>
                  </a:lnTo>
                  <a:lnTo>
                    <a:pt x="60" y="26"/>
                  </a:lnTo>
                  <a:lnTo>
                    <a:pt x="68" y="17"/>
                  </a:lnTo>
                  <a:lnTo>
                    <a:pt x="77" y="9"/>
                  </a:lnTo>
                  <a:lnTo>
                    <a:pt x="87" y="3"/>
                  </a:lnTo>
                  <a:lnTo>
                    <a:pt x="97" y="0"/>
                  </a:lnTo>
                  <a:lnTo>
                    <a:pt x="107"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7" name="Freeform 73"/>
            <p:cNvSpPr>
              <a:spLocks/>
            </p:cNvSpPr>
            <p:nvPr/>
          </p:nvSpPr>
          <p:spPr bwMode="auto">
            <a:xfrm>
              <a:off x="7273925" y="5156200"/>
              <a:ext cx="142875" cy="61913"/>
            </a:xfrm>
            <a:custGeom>
              <a:avLst/>
              <a:gdLst/>
              <a:ahLst/>
              <a:cxnLst>
                <a:cxn ang="0">
                  <a:pos x="180" y="78"/>
                </a:cxn>
                <a:cxn ang="0">
                  <a:pos x="178" y="77"/>
                </a:cxn>
                <a:cxn ang="0">
                  <a:pos x="175" y="73"/>
                </a:cxn>
                <a:cxn ang="0">
                  <a:pos x="168" y="69"/>
                </a:cxn>
                <a:cxn ang="0">
                  <a:pos x="161" y="62"/>
                </a:cxn>
                <a:cxn ang="0">
                  <a:pos x="151" y="55"/>
                </a:cxn>
                <a:cxn ang="0">
                  <a:pos x="140" y="48"/>
                </a:cxn>
                <a:cxn ang="0">
                  <a:pos x="129" y="41"/>
                </a:cxn>
                <a:cxn ang="0">
                  <a:pos x="117" y="34"/>
                </a:cxn>
                <a:cxn ang="0">
                  <a:pos x="106" y="29"/>
                </a:cxn>
                <a:cxn ang="0">
                  <a:pos x="92" y="26"/>
                </a:cxn>
                <a:cxn ang="0">
                  <a:pos x="78" y="24"/>
                </a:cxn>
                <a:cxn ang="0">
                  <a:pos x="62" y="21"/>
                </a:cxn>
                <a:cxn ang="0">
                  <a:pos x="47" y="20"/>
                </a:cxn>
                <a:cxn ang="0">
                  <a:pos x="31" y="19"/>
                </a:cxn>
                <a:cxn ang="0">
                  <a:pos x="15" y="19"/>
                </a:cxn>
                <a:cxn ang="0">
                  <a:pos x="0" y="18"/>
                </a:cxn>
                <a:cxn ang="0">
                  <a:pos x="3" y="15"/>
                </a:cxn>
                <a:cxn ang="0">
                  <a:pos x="10" y="10"/>
                </a:cxn>
                <a:cxn ang="0">
                  <a:pos x="17" y="4"/>
                </a:cxn>
                <a:cxn ang="0">
                  <a:pos x="22" y="0"/>
                </a:cxn>
                <a:cxn ang="0">
                  <a:pos x="44" y="1"/>
                </a:cxn>
                <a:cxn ang="0">
                  <a:pos x="65" y="3"/>
                </a:cxn>
                <a:cxn ang="0">
                  <a:pos x="87" y="6"/>
                </a:cxn>
                <a:cxn ang="0">
                  <a:pos x="108" y="12"/>
                </a:cxn>
                <a:cxn ang="0">
                  <a:pos x="129" y="23"/>
                </a:cxn>
                <a:cxn ang="0">
                  <a:pos x="147" y="35"/>
                </a:cxn>
                <a:cxn ang="0">
                  <a:pos x="165" y="54"/>
                </a:cxn>
                <a:cxn ang="0">
                  <a:pos x="180" y="78"/>
                </a:cxn>
              </a:cxnLst>
              <a:rect l="0" t="0" r="r" b="b"/>
              <a:pathLst>
                <a:path w="180" h="78">
                  <a:moveTo>
                    <a:pt x="180" y="78"/>
                  </a:moveTo>
                  <a:lnTo>
                    <a:pt x="178" y="77"/>
                  </a:lnTo>
                  <a:lnTo>
                    <a:pt x="175" y="73"/>
                  </a:lnTo>
                  <a:lnTo>
                    <a:pt x="168" y="69"/>
                  </a:lnTo>
                  <a:lnTo>
                    <a:pt x="161" y="62"/>
                  </a:lnTo>
                  <a:lnTo>
                    <a:pt x="151" y="55"/>
                  </a:lnTo>
                  <a:lnTo>
                    <a:pt x="140" y="48"/>
                  </a:lnTo>
                  <a:lnTo>
                    <a:pt x="129" y="41"/>
                  </a:lnTo>
                  <a:lnTo>
                    <a:pt x="117" y="34"/>
                  </a:lnTo>
                  <a:lnTo>
                    <a:pt x="106" y="29"/>
                  </a:lnTo>
                  <a:lnTo>
                    <a:pt x="92" y="26"/>
                  </a:lnTo>
                  <a:lnTo>
                    <a:pt x="78" y="24"/>
                  </a:lnTo>
                  <a:lnTo>
                    <a:pt x="62" y="21"/>
                  </a:lnTo>
                  <a:lnTo>
                    <a:pt x="47" y="20"/>
                  </a:lnTo>
                  <a:lnTo>
                    <a:pt x="31" y="19"/>
                  </a:lnTo>
                  <a:lnTo>
                    <a:pt x="15" y="19"/>
                  </a:lnTo>
                  <a:lnTo>
                    <a:pt x="0" y="18"/>
                  </a:lnTo>
                  <a:lnTo>
                    <a:pt x="3" y="15"/>
                  </a:lnTo>
                  <a:lnTo>
                    <a:pt x="10" y="10"/>
                  </a:lnTo>
                  <a:lnTo>
                    <a:pt x="17" y="4"/>
                  </a:lnTo>
                  <a:lnTo>
                    <a:pt x="22" y="0"/>
                  </a:lnTo>
                  <a:lnTo>
                    <a:pt x="44" y="1"/>
                  </a:lnTo>
                  <a:lnTo>
                    <a:pt x="65" y="3"/>
                  </a:lnTo>
                  <a:lnTo>
                    <a:pt x="87" y="6"/>
                  </a:lnTo>
                  <a:lnTo>
                    <a:pt x="108" y="12"/>
                  </a:lnTo>
                  <a:lnTo>
                    <a:pt x="129" y="23"/>
                  </a:lnTo>
                  <a:lnTo>
                    <a:pt x="147" y="35"/>
                  </a:lnTo>
                  <a:lnTo>
                    <a:pt x="165" y="54"/>
                  </a:lnTo>
                  <a:lnTo>
                    <a:pt x="180" y="7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8" name="Freeform 74"/>
            <p:cNvSpPr>
              <a:spLocks/>
            </p:cNvSpPr>
            <p:nvPr/>
          </p:nvSpPr>
          <p:spPr bwMode="auto">
            <a:xfrm>
              <a:off x="7078663" y="5176838"/>
              <a:ext cx="23813" cy="22225"/>
            </a:xfrm>
            <a:custGeom>
              <a:avLst/>
              <a:gdLst/>
              <a:ahLst/>
              <a:cxnLst>
                <a:cxn ang="0">
                  <a:pos x="31" y="8"/>
                </a:cxn>
                <a:cxn ang="0">
                  <a:pos x="31" y="14"/>
                </a:cxn>
                <a:cxn ang="0">
                  <a:pos x="24" y="13"/>
                </a:cxn>
                <a:cxn ang="0">
                  <a:pos x="19" y="15"/>
                </a:cxn>
                <a:cxn ang="0">
                  <a:pos x="14" y="20"/>
                </a:cxn>
                <a:cxn ang="0">
                  <a:pos x="15" y="27"/>
                </a:cxn>
                <a:cxn ang="0">
                  <a:pos x="14" y="28"/>
                </a:cxn>
                <a:cxn ang="0">
                  <a:pos x="13" y="29"/>
                </a:cxn>
                <a:cxn ang="0">
                  <a:pos x="11" y="29"/>
                </a:cxn>
                <a:cxn ang="0">
                  <a:pos x="8" y="29"/>
                </a:cxn>
                <a:cxn ang="0">
                  <a:pos x="4" y="25"/>
                </a:cxn>
                <a:cxn ang="0">
                  <a:pos x="1" y="21"/>
                </a:cxn>
                <a:cxn ang="0">
                  <a:pos x="0" y="15"/>
                </a:cxn>
                <a:cxn ang="0">
                  <a:pos x="0" y="10"/>
                </a:cxn>
                <a:cxn ang="0">
                  <a:pos x="8" y="5"/>
                </a:cxn>
                <a:cxn ang="0">
                  <a:pos x="18" y="0"/>
                </a:cxn>
                <a:cxn ang="0">
                  <a:pos x="26" y="1"/>
                </a:cxn>
                <a:cxn ang="0">
                  <a:pos x="31" y="8"/>
                </a:cxn>
              </a:cxnLst>
              <a:rect l="0" t="0" r="r" b="b"/>
              <a:pathLst>
                <a:path w="31" h="29">
                  <a:moveTo>
                    <a:pt x="31" y="8"/>
                  </a:moveTo>
                  <a:lnTo>
                    <a:pt x="31" y="14"/>
                  </a:lnTo>
                  <a:lnTo>
                    <a:pt x="24" y="13"/>
                  </a:lnTo>
                  <a:lnTo>
                    <a:pt x="19" y="15"/>
                  </a:lnTo>
                  <a:lnTo>
                    <a:pt x="14" y="20"/>
                  </a:lnTo>
                  <a:lnTo>
                    <a:pt x="15" y="27"/>
                  </a:lnTo>
                  <a:lnTo>
                    <a:pt x="14" y="28"/>
                  </a:lnTo>
                  <a:lnTo>
                    <a:pt x="13" y="29"/>
                  </a:lnTo>
                  <a:lnTo>
                    <a:pt x="11" y="29"/>
                  </a:lnTo>
                  <a:lnTo>
                    <a:pt x="8" y="29"/>
                  </a:lnTo>
                  <a:lnTo>
                    <a:pt x="4" y="25"/>
                  </a:lnTo>
                  <a:lnTo>
                    <a:pt x="1" y="21"/>
                  </a:lnTo>
                  <a:lnTo>
                    <a:pt x="0" y="15"/>
                  </a:lnTo>
                  <a:lnTo>
                    <a:pt x="0" y="10"/>
                  </a:lnTo>
                  <a:lnTo>
                    <a:pt x="8" y="5"/>
                  </a:lnTo>
                  <a:lnTo>
                    <a:pt x="18" y="0"/>
                  </a:lnTo>
                  <a:lnTo>
                    <a:pt x="26" y="1"/>
                  </a:lnTo>
                  <a:lnTo>
                    <a:pt x="31" y="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9" name="Freeform 75"/>
            <p:cNvSpPr>
              <a:spLocks/>
            </p:cNvSpPr>
            <p:nvPr/>
          </p:nvSpPr>
          <p:spPr bwMode="auto">
            <a:xfrm>
              <a:off x="7180263" y="5180013"/>
              <a:ext cx="115888" cy="458788"/>
            </a:xfrm>
            <a:custGeom>
              <a:avLst/>
              <a:gdLst/>
              <a:ahLst/>
              <a:cxnLst>
                <a:cxn ang="0">
                  <a:pos x="84" y="134"/>
                </a:cxn>
                <a:cxn ang="0">
                  <a:pos x="68" y="196"/>
                </a:cxn>
                <a:cxn ang="0">
                  <a:pos x="53" y="258"/>
                </a:cxn>
                <a:cxn ang="0">
                  <a:pos x="36" y="320"/>
                </a:cxn>
                <a:cxn ang="0">
                  <a:pos x="22" y="386"/>
                </a:cxn>
                <a:cxn ang="0">
                  <a:pos x="30" y="459"/>
                </a:cxn>
                <a:cxn ang="0">
                  <a:pos x="45" y="476"/>
                </a:cxn>
                <a:cxn ang="0">
                  <a:pos x="42" y="445"/>
                </a:cxn>
                <a:cxn ang="0">
                  <a:pos x="47" y="429"/>
                </a:cxn>
                <a:cxn ang="0">
                  <a:pos x="55" y="438"/>
                </a:cxn>
                <a:cxn ang="0">
                  <a:pos x="59" y="469"/>
                </a:cxn>
                <a:cxn ang="0">
                  <a:pos x="73" y="518"/>
                </a:cxn>
                <a:cxn ang="0">
                  <a:pos x="84" y="513"/>
                </a:cxn>
                <a:cxn ang="0">
                  <a:pos x="77" y="464"/>
                </a:cxn>
                <a:cxn ang="0">
                  <a:pos x="81" y="439"/>
                </a:cxn>
                <a:cxn ang="0">
                  <a:pos x="95" y="484"/>
                </a:cxn>
                <a:cxn ang="0">
                  <a:pos x="105" y="533"/>
                </a:cxn>
                <a:cxn ang="0">
                  <a:pos x="108" y="538"/>
                </a:cxn>
                <a:cxn ang="0">
                  <a:pos x="114" y="544"/>
                </a:cxn>
                <a:cxn ang="0">
                  <a:pos x="110" y="492"/>
                </a:cxn>
                <a:cxn ang="0">
                  <a:pos x="105" y="439"/>
                </a:cxn>
                <a:cxn ang="0">
                  <a:pos x="114" y="438"/>
                </a:cxn>
                <a:cxn ang="0">
                  <a:pos x="122" y="444"/>
                </a:cxn>
                <a:cxn ang="0">
                  <a:pos x="126" y="508"/>
                </a:cxn>
                <a:cxn ang="0">
                  <a:pos x="146" y="567"/>
                </a:cxn>
                <a:cxn ang="0">
                  <a:pos x="137" y="576"/>
                </a:cxn>
                <a:cxn ang="0">
                  <a:pos x="125" y="561"/>
                </a:cxn>
                <a:cxn ang="0">
                  <a:pos x="113" y="559"/>
                </a:cxn>
                <a:cxn ang="0">
                  <a:pos x="97" y="561"/>
                </a:cxn>
                <a:cxn ang="0">
                  <a:pos x="80" y="558"/>
                </a:cxn>
                <a:cxn ang="0">
                  <a:pos x="69" y="549"/>
                </a:cxn>
                <a:cxn ang="0">
                  <a:pos x="61" y="536"/>
                </a:cxn>
                <a:cxn ang="0">
                  <a:pos x="52" y="526"/>
                </a:cxn>
                <a:cxn ang="0">
                  <a:pos x="37" y="508"/>
                </a:cxn>
                <a:cxn ang="0">
                  <a:pos x="20" y="483"/>
                </a:cxn>
                <a:cxn ang="0">
                  <a:pos x="0" y="361"/>
                </a:cxn>
                <a:cxn ang="0">
                  <a:pos x="12" y="294"/>
                </a:cxn>
                <a:cxn ang="0">
                  <a:pos x="29" y="230"/>
                </a:cxn>
                <a:cxn ang="0">
                  <a:pos x="39" y="195"/>
                </a:cxn>
                <a:cxn ang="0">
                  <a:pos x="65" y="120"/>
                </a:cxn>
                <a:cxn ang="0">
                  <a:pos x="93" y="42"/>
                </a:cxn>
                <a:cxn ang="0">
                  <a:pos x="115" y="0"/>
                </a:cxn>
                <a:cxn ang="0">
                  <a:pos x="114" y="26"/>
                </a:cxn>
                <a:cxn ang="0">
                  <a:pos x="93" y="104"/>
                </a:cxn>
              </a:cxnLst>
              <a:rect l="0" t="0" r="r" b="b"/>
              <a:pathLst>
                <a:path w="146" h="580">
                  <a:moveTo>
                    <a:pt x="93" y="104"/>
                  </a:moveTo>
                  <a:lnTo>
                    <a:pt x="84" y="134"/>
                  </a:lnTo>
                  <a:lnTo>
                    <a:pt x="76" y="165"/>
                  </a:lnTo>
                  <a:lnTo>
                    <a:pt x="68" y="196"/>
                  </a:lnTo>
                  <a:lnTo>
                    <a:pt x="61" y="227"/>
                  </a:lnTo>
                  <a:lnTo>
                    <a:pt x="53" y="258"/>
                  </a:lnTo>
                  <a:lnTo>
                    <a:pt x="45" y="290"/>
                  </a:lnTo>
                  <a:lnTo>
                    <a:pt x="36" y="320"/>
                  </a:lnTo>
                  <a:lnTo>
                    <a:pt x="26" y="348"/>
                  </a:lnTo>
                  <a:lnTo>
                    <a:pt x="22" y="386"/>
                  </a:lnTo>
                  <a:lnTo>
                    <a:pt x="23" y="423"/>
                  </a:lnTo>
                  <a:lnTo>
                    <a:pt x="30" y="459"/>
                  </a:lnTo>
                  <a:lnTo>
                    <a:pt x="43" y="492"/>
                  </a:lnTo>
                  <a:lnTo>
                    <a:pt x="45" y="476"/>
                  </a:lnTo>
                  <a:lnTo>
                    <a:pt x="44" y="461"/>
                  </a:lnTo>
                  <a:lnTo>
                    <a:pt x="42" y="445"/>
                  </a:lnTo>
                  <a:lnTo>
                    <a:pt x="40" y="430"/>
                  </a:lnTo>
                  <a:lnTo>
                    <a:pt x="47" y="429"/>
                  </a:lnTo>
                  <a:lnTo>
                    <a:pt x="52" y="432"/>
                  </a:lnTo>
                  <a:lnTo>
                    <a:pt x="55" y="438"/>
                  </a:lnTo>
                  <a:lnTo>
                    <a:pt x="57" y="444"/>
                  </a:lnTo>
                  <a:lnTo>
                    <a:pt x="59" y="469"/>
                  </a:lnTo>
                  <a:lnTo>
                    <a:pt x="64" y="495"/>
                  </a:lnTo>
                  <a:lnTo>
                    <a:pt x="73" y="518"/>
                  </a:lnTo>
                  <a:lnTo>
                    <a:pt x="89" y="537"/>
                  </a:lnTo>
                  <a:lnTo>
                    <a:pt x="84" y="513"/>
                  </a:lnTo>
                  <a:lnTo>
                    <a:pt x="81" y="488"/>
                  </a:lnTo>
                  <a:lnTo>
                    <a:pt x="77" y="464"/>
                  </a:lnTo>
                  <a:lnTo>
                    <a:pt x="75" y="439"/>
                  </a:lnTo>
                  <a:lnTo>
                    <a:pt x="81" y="439"/>
                  </a:lnTo>
                  <a:lnTo>
                    <a:pt x="89" y="462"/>
                  </a:lnTo>
                  <a:lnTo>
                    <a:pt x="95" y="484"/>
                  </a:lnTo>
                  <a:lnTo>
                    <a:pt x="100" y="508"/>
                  </a:lnTo>
                  <a:lnTo>
                    <a:pt x="105" y="533"/>
                  </a:lnTo>
                  <a:lnTo>
                    <a:pt x="107" y="535"/>
                  </a:lnTo>
                  <a:lnTo>
                    <a:pt x="108" y="538"/>
                  </a:lnTo>
                  <a:lnTo>
                    <a:pt x="111" y="542"/>
                  </a:lnTo>
                  <a:lnTo>
                    <a:pt x="114" y="544"/>
                  </a:lnTo>
                  <a:lnTo>
                    <a:pt x="113" y="519"/>
                  </a:lnTo>
                  <a:lnTo>
                    <a:pt x="110" y="492"/>
                  </a:lnTo>
                  <a:lnTo>
                    <a:pt x="106" y="466"/>
                  </a:lnTo>
                  <a:lnTo>
                    <a:pt x="105" y="439"/>
                  </a:lnTo>
                  <a:lnTo>
                    <a:pt x="110" y="438"/>
                  </a:lnTo>
                  <a:lnTo>
                    <a:pt x="114" y="438"/>
                  </a:lnTo>
                  <a:lnTo>
                    <a:pt x="119" y="439"/>
                  </a:lnTo>
                  <a:lnTo>
                    <a:pt x="122" y="444"/>
                  </a:lnTo>
                  <a:lnTo>
                    <a:pt x="123" y="477"/>
                  </a:lnTo>
                  <a:lnTo>
                    <a:pt x="126" y="508"/>
                  </a:lnTo>
                  <a:lnTo>
                    <a:pt x="133" y="540"/>
                  </a:lnTo>
                  <a:lnTo>
                    <a:pt x="146" y="567"/>
                  </a:lnTo>
                  <a:lnTo>
                    <a:pt x="145" y="580"/>
                  </a:lnTo>
                  <a:lnTo>
                    <a:pt x="137" y="576"/>
                  </a:lnTo>
                  <a:lnTo>
                    <a:pt x="130" y="569"/>
                  </a:lnTo>
                  <a:lnTo>
                    <a:pt x="125" y="561"/>
                  </a:lnTo>
                  <a:lnTo>
                    <a:pt x="119" y="553"/>
                  </a:lnTo>
                  <a:lnTo>
                    <a:pt x="113" y="559"/>
                  </a:lnTo>
                  <a:lnTo>
                    <a:pt x="105" y="561"/>
                  </a:lnTo>
                  <a:lnTo>
                    <a:pt x="97" y="561"/>
                  </a:lnTo>
                  <a:lnTo>
                    <a:pt x="89" y="560"/>
                  </a:lnTo>
                  <a:lnTo>
                    <a:pt x="80" y="558"/>
                  </a:lnTo>
                  <a:lnTo>
                    <a:pt x="74" y="555"/>
                  </a:lnTo>
                  <a:lnTo>
                    <a:pt x="69" y="549"/>
                  </a:lnTo>
                  <a:lnTo>
                    <a:pt x="66" y="543"/>
                  </a:lnTo>
                  <a:lnTo>
                    <a:pt x="61" y="536"/>
                  </a:lnTo>
                  <a:lnTo>
                    <a:pt x="58" y="530"/>
                  </a:lnTo>
                  <a:lnTo>
                    <a:pt x="52" y="526"/>
                  </a:lnTo>
                  <a:lnTo>
                    <a:pt x="45" y="522"/>
                  </a:lnTo>
                  <a:lnTo>
                    <a:pt x="37" y="508"/>
                  </a:lnTo>
                  <a:lnTo>
                    <a:pt x="28" y="496"/>
                  </a:lnTo>
                  <a:lnTo>
                    <a:pt x="20" y="483"/>
                  </a:lnTo>
                  <a:lnTo>
                    <a:pt x="15" y="469"/>
                  </a:lnTo>
                  <a:lnTo>
                    <a:pt x="0" y="361"/>
                  </a:lnTo>
                  <a:lnTo>
                    <a:pt x="2" y="326"/>
                  </a:lnTo>
                  <a:lnTo>
                    <a:pt x="12" y="294"/>
                  </a:lnTo>
                  <a:lnTo>
                    <a:pt x="22" y="263"/>
                  </a:lnTo>
                  <a:lnTo>
                    <a:pt x="29" y="230"/>
                  </a:lnTo>
                  <a:lnTo>
                    <a:pt x="32" y="220"/>
                  </a:lnTo>
                  <a:lnTo>
                    <a:pt x="39" y="195"/>
                  </a:lnTo>
                  <a:lnTo>
                    <a:pt x="51" y="161"/>
                  </a:lnTo>
                  <a:lnTo>
                    <a:pt x="65" y="120"/>
                  </a:lnTo>
                  <a:lnTo>
                    <a:pt x="80" y="79"/>
                  </a:lnTo>
                  <a:lnTo>
                    <a:pt x="93" y="42"/>
                  </a:lnTo>
                  <a:lnTo>
                    <a:pt x="106" y="14"/>
                  </a:lnTo>
                  <a:lnTo>
                    <a:pt x="115" y="0"/>
                  </a:lnTo>
                  <a:lnTo>
                    <a:pt x="115" y="6"/>
                  </a:lnTo>
                  <a:lnTo>
                    <a:pt x="114" y="26"/>
                  </a:lnTo>
                  <a:lnTo>
                    <a:pt x="107" y="58"/>
                  </a:lnTo>
                  <a:lnTo>
                    <a:pt x="93" y="10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0" name="Freeform 76"/>
            <p:cNvSpPr>
              <a:spLocks/>
            </p:cNvSpPr>
            <p:nvPr/>
          </p:nvSpPr>
          <p:spPr bwMode="auto">
            <a:xfrm>
              <a:off x="7283450" y="5183188"/>
              <a:ext cx="55563" cy="100013"/>
            </a:xfrm>
            <a:custGeom>
              <a:avLst/>
              <a:gdLst/>
              <a:ahLst/>
              <a:cxnLst>
                <a:cxn ang="0">
                  <a:pos x="19" y="106"/>
                </a:cxn>
                <a:cxn ang="0">
                  <a:pos x="29" y="92"/>
                </a:cxn>
                <a:cxn ang="0">
                  <a:pos x="34" y="73"/>
                </a:cxn>
                <a:cxn ang="0">
                  <a:pos x="40" y="58"/>
                </a:cxn>
                <a:cxn ang="0">
                  <a:pos x="49" y="51"/>
                </a:cxn>
                <a:cxn ang="0">
                  <a:pos x="57" y="42"/>
                </a:cxn>
                <a:cxn ang="0">
                  <a:pos x="58" y="30"/>
                </a:cxn>
                <a:cxn ang="0">
                  <a:pos x="60" y="20"/>
                </a:cxn>
                <a:cxn ang="0">
                  <a:pos x="66" y="15"/>
                </a:cxn>
                <a:cxn ang="0">
                  <a:pos x="71" y="24"/>
                </a:cxn>
                <a:cxn ang="0">
                  <a:pos x="72" y="36"/>
                </a:cxn>
                <a:cxn ang="0">
                  <a:pos x="69" y="47"/>
                </a:cxn>
                <a:cxn ang="0">
                  <a:pos x="65" y="57"/>
                </a:cxn>
                <a:cxn ang="0">
                  <a:pos x="58" y="61"/>
                </a:cxn>
                <a:cxn ang="0">
                  <a:pos x="51" y="65"/>
                </a:cxn>
                <a:cxn ang="0">
                  <a:pos x="45" y="69"/>
                </a:cxn>
                <a:cxn ang="0">
                  <a:pos x="43" y="77"/>
                </a:cxn>
                <a:cxn ang="0">
                  <a:pos x="41" y="91"/>
                </a:cxn>
                <a:cxn ang="0">
                  <a:pos x="38" y="105"/>
                </a:cxn>
                <a:cxn ang="0">
                  <a:pos x="31" y="118"/>
                </a:cxn>
                <a:cxn ang="0">
                  <a:pos x="22" y="126"/>
                </a:cxn>
                <a:cxn ang="0">
                  <a:pos x="18" y="126"/>
                </a:cxn>
                <a:cxn ang="0">
                  <a:pos x="13" y="124"/>
                </a:cxn>
                <a:cxn ang="0">
                  <a:pos x="8" y="121"/>
                </a:cxn>
                <a:cxn ang="0">
                  <a:pos x="6" y="118"/>
                </a:cxn>
                <a:cxn ang="0">
                  <a:pos x="0" y="84"/>
                </a:cxn>
                <a:cxn ang="0">
                  <a:pos x="1" y="48"/>
                </a:cxn>
                <a:cxn ang="0">
                  <a:pos x="11" y="17"/>
                </a:cxn>
                <a:cxn ang="0">
                  <a:pos x="25" y="0"/>
                </a:cxn>
                <a:cxn ang="0">
                  <a:pos x="18" y="44"/>
                </a:cxn>
                <a:cxn ang="0">
                  <a:pos x="16" y="77"/>
                </a:cxn>
                <a:cxn ang="0">
                  <a:pos x="18" y="99"/>
                </a:cxn>
                <a:cxn ang="0">
                  <a:pos x="19" y="106"/>
                </a:cxn>
              </a:cxnLst>
              <a:rect l="0" t="0" r="r" b="b"/>
              <a:pathLst>
                <a:path w="72" h="126">
                  <a:moveTo>
                    <a:pt x="19" y="106"/>
                  </a:moveTo>
                  <a:lnTo>
                    <a:pt x="29" y="92"/>
                  </a:lnTo>
                  <a:lnTo>
                    <a:pt x="34" y="73"/>
                  </a:lnTo>
                  <a:lnTo>
                    <a:pt x="40" y="58"/>
                  </a:lnTo>
                  <a:lnTo>
                    <a:pt x="49" y="51"/>
                  </a:lnTo>
                  <a:lnTo>
                    <a:pt x="57" y="42"/>
                  </a:lnTo>
                  <a:lnTo>
                    <a:pt x="58" y="30"/>
                  </a:lnTo>
                  <a:lnTo>
                    <a:pt x="60" y="20"/>
                  </a:lnTo>
                  <a:lnTo>
                    <a:pt x="66" y="15"/>
                  </a:lnTo>
                  <a:lnTo>
                    <a:pt x="71" y="24"/>
                  </a:lnTo>
                  <a:lnTo>
                    <a:pt x="72" y="36"/>
                  </a:lnTo>
                  <a:lnTo>
                    <a:pt x="69" y="47"/>
                  </a:lnTo>
                  <a:lnTo>
                    <a:pt x="65" y="57"/>
                  </a:lnTo>
                  <a:lnTo>
                    <a:pt x="58" y="61"/>
                  </a:lnTo>
                  <a:lnTo>
                    <a:pt x="51" y="65"/>
                  </a:lnTo>
                  <a:lnTo>
                    <a:pt x="45" y="69"/>
                  </a:lnTo>
                  <a:lnTo>
                    <a:pt x="43" y="77"/>
                  </a:lnTo>
                  <a:lnTo>
                    <a:pt x="41" y="91"/>
                  </a:lnTo>
                  <a:lnTo>
                    <a:pt x="38" y="105"/>
                  </a:lnTo>
                  <a:lnTo>
                    <a:pt x="31" y="118"/>
                  </a:lnTo>
                  <a:lnTo>
                    <a:pt x="22" y="126"/>
                  </a:lnTo>
                  <a:lnTo>
                    <a:pt x="18" y="126"/>
                  </a:lnTo>
                  <a:lnTo>
                    <a:pt x="13" y="124"/>
                  </a:lnTo>
                  <a:lnTo>
                    <a:pt x="8" y="121"/>
                  </a:lnTo>
                  <a:lnTo>
                    <a:pt x="6" y="118"/>
                  </a:lnTo>
                  <a:lnTo>
                    <a:pt x="0" y="84"/>
                  </a:lnTo>
                  <a:lnTo>
                    <a:pt x="1" y="48"/>
                  </a:lnTo>
                  <a:lnTo>
                    <a:pt x="11" y="17"/>
                  </a:lnTo>
                  <a:lnTo>
                    <a:pt x="25" y="0"/>
                  </a:lnTo>
                  <a:lnTo>
                    <a:pt x="18" y="44"/>
                  </a:lnTo>
                  <a:lnTo>
                    <a:pt x="16" y="77"/>
                  </a:lnTo>
                  <a:lnTo>
                    <a:pt x="18" y="99"/>
                  </a:lnTo>
                  <a:lnTo>
                    <a:pt x="19" y="10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1" name="Freeform 77"/>
            <p:cNvSpPr>
              <a:spLocks/>
            </p:cNvSpPr>
            <p:nvPr/>
          </p:nvSpPr>
          <p:spPr bwMode="auto">
            <a:xfrm>
              <a:off x="6686550" y="5195888"/>
              <a:ext cx="328613" cy="80963"/>
            </a:xfrm>
            <a:custGeom>
              <a:avLst/>
              <a:gdLst/>
              <a:ahLst/>
              <a:cxnLst>
                <a:cxn ang="0">
                  <a:pos x="48" y="32"/>
                </a:cxn>
                <a:cxn ang="0">
                  <a:pos x="66" y="42"/>
                </a:cxn>
                <a:cxn ang="0">
                  <a:pos x="83" y="50"/>
                </a:cxn>
                <a:cxn ang="0">
                  <a:pos x="101" y="57"/>
                </a:cxn>
                <a:cxn ang="0">
                  <a:pos x="120" y="62"/>
                </a:cxn>
                <a:cxn ang="0">
                  <a:pos x="139" y="67"/>
                </a:cxn>
                <a:cxn ang="0">
                  <a:pos x="160" y="69"/>
                </a:cxn>
                <a:cxn ang="0">
                  <a:pos x="181" y="70"/>
                </a:cxn>
                <a:cxn ang="0">
                  <a:pos x="202" y="70"/>
                </a:cxn>
                <a:cxn ang="0">
                  <a:pos x="204" y="70"/>
                </a:cxn>
                <a:cxn ang="0">
                  <a:pos x="211" y="70"/>
                </a:cxn>
                <a:cxn ang="0">
                  <a:pos x="221" y="70"/>
                </a:cxn>
                <a:cxn ang="0">
                  <a:pos x="234" y="72"/>
                </a:cxn>
                <a:cxn ang="0">
                  <a:pos x="250" y="72"/>
                </a:cxn>
                <a:cxn ang="0">
                  <a:pos x="267" y="73"/>
                </a:cxn>
                <a:cxn ang="0">
                  <a:pos x="287" y="73"/>
                </a:cxn>
                <a:cxn ang="0">
                  <a:pos x="306" y="74"/>
                </a:cxn>
                <a:cxn ang="0">
                  <a:pos x="326" y="74"/>
                </a:cxn>
                <a:cxn ang="0">
                  <a:pos x="346" y="75"/>
                </a:cxn>
                <a:cxn ang="0">
                  <a:pos x="363" y="76"/>
                </a:cxn>
                <a:cxn ang="0">
                  <a:pos x="379" y="76"/>
                </a:cxn>
                <a:cxn ang="0">
                  <a:pos x="394" y="77"/>
                </a:cxn>
                <a:cxn ang="0">
                  <a:pos x="404" y="79"/>
                </a:cxn>
                <a:cxn ang="0">
                  <a:pos x="412" y="80"/>
                </a:cxn>
                <a:cxn ang="0">
                  <a:pos x="416" y="81"/>
                </a:cxn>
                <a:cxn ang="0">
                  <a:pos x="404" y="87"/>
                </a:cxn>
                <a:cxn ang="0">
                  <a:pos x="386" y="91"/>
                </a:cxn>
                <a:cxn ang="0">
                  <a:pos x="362" y="95"/>
                </a:cxn>
                <a:cxn ang="0">
                  <a:pos x="336" y="98"/>
                </a:cxn>
                <a:cxn ang="0">
                  <a:pos x="312" y="100"/>
                </a:cxn>
                <a:cxn ang="0">
                  <a:pos x="290" y="102"/>
                </a:cxn>
                <a:cxn ang="0">
                  <a:pos x="277" y="103"/>
                </a:cxn>
                <a:cxn ang="0">
                  <a:pos x="271" y="103"/>
                </a:cxn>
                <a:cxn ang="0">
                  <a:pos x="251" y="103"/>
                </a:cxn>
                <a:cxn ang="0">
                  <a:pos x="230" y="103"/>
                </a:cxn>
                <a:cxn ang="0">
                  <a:pos x="210" y="102"/>
                </a:cxn>
                <a:cxn ang="0">
                  <a:pos x="189" y="99"/>
                </a:cxn>
                <a:cxn ang="0">
                  <a:pos x="168" y="97"/>
                </a:cxn>
                <a:cxn ang="0">
                  <a:pos x="148" y="94"/>
                </a:cxn>
                <a:cxn ang="0">
                  <a:pos x="128" y="89"/>
                </a:cxn>
                <a:cxn ang="0">
                  <a:pos x="108" y="84"/>
                </a:cxn>
                <a:cxn ang="0">
                  <a:pos x="90" y="79"/>
                </a:cxn>
                <a:cxn ang="0">
                  <a:pos x="73" y="70"/>
                </a:cxn>
                <a:cxn ang="0">
                  <a:pos x="56" y="62"/>
                </a:cxn>
                <a:cxn ang="0">
                  <a:pos x="42" y="53"/>
                </a:cxn>
                <a:cxn ang="0">
                  <a:pos x="29" y="42"/>
                </a:cxn>
                <a:cxn ang="0">
                  <a:pos x="17" y="29"/>
                </a:cxn>
                <a:cxn ang="0">
                  <a:pos x="8" y="15"/>
                </a:cxn>
                <a:cxn ang="0">
                  <a:pos x="0" y="0"/>
                </a:cxn>
                <a:cxn ang="0">
                  <a:pos x="1" y="1"/>
                </a:cxn>
                <a:cxn ang="0">
                  <a:pos x="5" y="4"/>
                </a:cxn>
                <a:cxn ang="0">
                  <a:pos x="9" y="8"/>
                </a:cxn>
                <a:cxn ang="0">
                  <a:pos x="16" y="13"/>
                </a:cxn>
                <a:cxn ang="0">
                  <a:pos x="23" y="19"/>
                </a:cxn>
                <a:cxn ang="0">
                  <a:pos x="31" y="24"/>
                </a:cxn>
                <a:cxn ang="0">
                  <a:pos x="40" y="29"/>
                </a:cxn>
                <a:cxn ang="0">
                  <a:pos x="48" y="32"/>
                </a:cxn>
              </a:cxnLst>
              <a:rect l="0" t="0" r="r" b="b"/>
              <a:pathLst>
                <a:path w="416" h="103">
                  <a:moveTo>
                    <a:pt x="48" y="32"/>
                  </a:moveTo>
                  <a:lnTo>
                    <a:pt x="66" y="42"/>
                  </a:lnTo>
                  <a:lnTo>
                    <a:pt x="83" y="50"/>
                  </a:lnTo>
                  <a:lnTo>
                    <a:pt x="101" y="57"/>
                  </a:lnTo>
                  <a:lnTo>
                    <a:pt x="120" y="62"/>
                  </a:lnTo>
                  <a:lnTo>
                    <a:pt x="139" y="67"/>
                  </a:lnTo>
                  <a:lnTo>
                    <a:pt x="160" y="69"/>
                  </a:lnTo>
                  <a:lnTo>
                    <a:pt x="181" y="70"/>
                  </a:lnTo>
                  <a:lnTo>
                    <a:pt x="202" y="70"/>
                  </a:lnTo>
                  <a:lnTo>
                    <a:pt x="204" y="70"/>
                  </a:lnTo>
                  <a:lnTo>
                    <a:pt x="211" y="70"/>
                  </a:lnTo>
                  <a:lnTo>
                    <a:pt x="221" y="70"/>
                  </a:lnTo>
                  <a:lnTo>
                    <a:pt x="234" y="72"/>
                  </a:lnTo>
                  <a:lnTo>
                    <a:pt x="250" y="72"/>
                  </a:lnTo>
                  <a:lnTo>
                    <a:pt x="267" y="73"/>
                  </a:lnTo>
                  <a:lnTo>
                    <a:pt x="287" y="73"/>
                  </a:lnTo>
                  <a:lnTo>
                    <a:pt x="306" y="74"/>
                  </a:lnTo>
                  <a:lnTo>
                    <a:pt x="326" y="74"/>
                  </a:lnTo>
                  <a:lnTo>
                    <a:pt x="346" y="75"/>
                  </a:lnTo>
                  <a:lnTo>
                    <a:pt x="363" y="76"/>
                  </a:lnTo>
                  <a:lnTo>
                    <a:pt x="379" y="76"/>
                  </a:lnTo>
                  <a:lnTo>
                    <a:pt x="394" y="77"/>
                  </a:lnTo>
                  <a:lnTo>
                    <a:pt x="404" y="79"/>
                  </a:lnTo>
                  <a:lnTo>
                    <a:pt x="412" y="80"/>
                  </a:lnTo>
                  <a:lnTo>
                    <a:pt x="416" y="81"/>
                  </a:lnTo>
                  <a:lnTo>
                    <a:pt x="404" y="87"/>
                  </a:lnTo>
                  <a:lnTo>
                    <a:pt x="386" y="91"/>
                  </a:lnTo>
                  <a:lnTo>
                    <a:pt x="362" y="95"/>
                  </a:lnTo>
                  <a:lnTo>
                    <a:pt x="336" y="98"/>
                  </a:lnTo>
                  <a:lnTo>
                    <a:pt x="312" y="100"/>
                  </a:lnTo>
                  <a:lnTo>
                    <a:pt x="290" y="102"/>
                  </a:lnTo>
                  <a:lnTo>
                    <a:pt x="277" y="103"/>
                  </a:lnTo>
                  <a:lnTo>
                    <a:pt x="271" y="103"/>
                  </a:lnTo>
                  <a:lnTo>
                    <a:pt x="251" y="103"/>
                  </a:lnTo>
                  <a:lnTo>
                    <a:pt x="230" y="103"/>
                  </a:lnTo>
                  <a:lnTo>
                    <a:pt x="210" y="102"/>
                  </a:lnTo>
                  <a:lnTo>
                    <a:pt x="189" y="99"/>
                  </a:lnTo>
                  <a:lnTo>
                    <a:pt x="168" y="97"/>
                  </a:lnTo>
                  <a:lnTo>
                    <a:pt x="148" y="94"/>
                  </a:lnTo>
                  <a:lnTo>
                    <a:pt x="128" y="89"/>
                  </a:lnTo>
                  <a:lnTo>
                    <a:pt x="108" y="84"/>
                  </a:lnTo>
                  <a:lnTo>
                    <a:pt x="90" y="79"/>
                  </a:lnTo>
                  <a:lnTo>
                    <a:pt x="73" y="70"/>
                  </a:lnTo>
                  <a:lnTo>
                    <a:pt x="56" y="62"/>
                  </a:lnTo>
                  <a:lnTo>
                    <a:pt x="42" y="53"/>
                  </a:lnTo>
                  <a:lnTo>
                    <a:pt x="29" y="42"/>
                  </a:lnTo>
                  <a:lnTo>
                    <a:pt x="17" y="29"/>
                  </a:lnTo>
                  <a:lnTo>
                    <a:pt x="8" y="15"/>
                  </a:lnTo>
                  <a:lnTo>
                    <a:pt x="0" y="0"/>
                  </a:lnTo>
                  <a:lnTo>
                    <a:pt x="1" y="1"/>
                  </a:lnTo>
                  <a:lnTo>
                    <a:pt x="5" y="4"/>
                  </a:lnTo>
                  <a:lnTo>
                    <a:pt x="9" y="8"/>
                  </a:lnTo>
                  <a:lnTo>
                    <a:pt x="16" y="13"/>
                  </a:lnTo>
                  <a:lnTo>
                    <a:pt x="23" y="19"/>
                  </a:lnTo>
                  <a:lnTo>
                    <a:pt x="31" y="24"/>
                  </a:lnTo>
                  <a:lnTo>
                    <a:pt x="40" y="29"/>
                  </a:lnTo>
                  <a:lnTo>
                    <a:pt x="48" y="3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2" name="Freeform 78"/>
            <p:cNvSpPr>
              <a:spLocks/>
            </p:cNvSpPr>
            <p:nvPr/>
          </p:nvSpPr>
          <p:spPr bwMode="auto">
            <a:xfrm>
              <a:off x="7285038" y="5203825"/>
              <a:ext cx="133350" cy="431800"/>
            </a:xfrm>
            <a:custGeom>
              <a:avLst/>
              <a:gdLst/>
              <a:ahLst/>
              <a:cxnLst>
                <a:cxn ang="0">
                  <a:pos x="165" y="44"/>
                </a:cxn>
                <a:cxn ang="0">
                  <a:pos x="151" y="73"/>
                </a:cxn>
                <a:cxn ang="0">
                  <a:pos x="136" y="86"/>
                </a:cxn>
                <a:cxn ang="0">
                  <a:pos x="128" y="76"/>
                </a:cxn>
                <a:cxn ang="0">
                  <a:pos x="122" y="47"/>
                </a:cxn>
                <a:cxn ang="0">
                  <a:pos x="110" y="6"/>
                </a:cxn>
                <a:cxn ang="0">
                  <a:pos x="105" y="1"/>
                </a:cxn>
                <a:cxn ang="0">
                  <a:pos x="105" y="0"/>
                </a:cxn>
                <a:cxn ang="0">
                  <a:pos x="100" y="8"/>
                </a:cxn>
                <a:cxn ang="0">
                  <a:pos x="71" y="56"/>
                </a:cxn>
                <a:cxn ang="0">
                  <a:pos x="32" y="131"/>
                </a:cxn>
                <a:cxn ang="0">
                  <a:pos x="3" y="205"/>
                </a:cxn>
                <a:cxn ang="0">
                  <a:pos x="12" y="259"/>
                </a:cxn>
                <a:cxn ang="0">
                  <a:pos x="36" y="312"/>
                </a:cxn>
                <a:cxn ang="0">
                  <a:pos x="48" y="368"/>
                </a:cxn>
                <a:cxn ang="0">
                  <a:pos x="42" y="423"/>
                </a:cxn>
                <a:cxn ang="0">
                  <a:pos x="25" y="437"/>
                </a:cxn>
                <a:cxn ang="0">
                  <a:pos x="23" y="408"/>
                </a:cxn>
                <a:cxn ang="0">
                  <a:pos x="12" y="418"/>
                </a:cxn>
                <a:cxn ang="0">
                  <a:pos x="16" y="513"/>
                </a:cxn>
                <a:cxn ang="0">
                  <a:pos x="21" y="540"/>
                </a:cxn>
                <a:cxn ang="0">
                  <a:pos x="27" y="541"/>
                </a:cxn>
                <a:cxn ang="0">
                  <a:pos x="33" y="525"/>
                </a:cxn>
                <a:cxn ang="0">
                  <a:pos x="32" y="496"/>
                </a:cxn>
                <a:cxn ang="0">
                  <a:pos x="44" y="465"/>
                </a:cxn>
                <a:cxn ang="0">
                  <a:pos x="59" y="430"/>
                </a:cxn>
                <a:cxn ang="0">
                  <a:pos x="64" y="391"/>
                </a:cxn>
                <a:cxn ang="0">
                  <a:pos x="61" y="351"/>
                </a:cxn>
                <a:cxn ang="0">
                  <a:pos x="54" y="317"/>
                </a:cxn>
                <a:cxn ang="0">
                  <a:pos x="44" y="290"/>
                </a:cxn>
                <a:cxn ang="0">
                  <a:pos x="31" y="262"/>
                </a:cxn>
                <a:cxn ang="0">
                  <a:pos x="24" y="233"/>
                </a:cxn>
                <a:cxn ang="0">
                  <a:pos x="106" y="35"/>
                </a:cxn>
                <a:cxn ang="0">
                  <a:pos x="106" y="56"/>
                </a:cxn>
                <a:cxn ang="0">
                  <a:pos x="110" y="79"/>
                </a:cxn>
                <a:cxn ang="0">
                  <a:pos x="122" y="97"/>
                </a:cxn>
                <a:cxn ang="0">
                  <a:pos x="148" y="103"/>
                </a:cxn>
                <a:cxn ang="0">
                  <a:pos x="166" y="74"/>
                </a:cxn>
                <a:cxn ang="0">
                  <a:pos x="168" y="39"/>
                </a:cxn>
              </a:cxnLst>
              <a:rect l="0" t="0" r="r" b="b"/>
              <a:pathLst>
                <a:path w="168" h="542">
                  <a:moveTo>
                    <a:pt x="168" y="39"/>
                  </a:moveTo>
                  <a:lnTo>
                    <a:pt x="165" y="44"/>
                  </a:lnTo>
                  <a:lnTo>
                    <a:pt x="159" y="58"/>
                  </a:lnTo>
                  <a:lnTo>
                    <a:pt x="151" y="73"/>
                  </a:lnTo>
                  <a:lnTo>
                    <a:pt x="143" y="85"/>
                  </a:lnTo>
                  <a:lnTo>
                    <a:pt x="136" y="86"/>
                  </a:lnTo>
                  <a:lnTo>
                    <a:pt x="131" y="83"/>
                  </a:lnTo>
                  <a:lnTo>
                    <a:pt x="128" y="76"/>
                  </a:lnTo>
                  <a:lnTo>
                    <a:pt x="124" y="66"/>
                  </a:lnTo>
                  <a:lnTo>
                    <a:pt x="122" y="47"/>
                  </a:lnTo>
                  <a:lnTo>
                    <a:pt x="117" y="24"/>
                  </a:lnTo>
                  <a:lnTo>
                    <a:pt x="110" y="6"/>
                  </a:lnTo>
                  <a:lnTo>
                    <a:pt x="105" y="1"/>
                  </a:lnTo>
                  <a:lnTo>
                    <a:pt x="105" y="1"/>
                  </a:lnTo>
                  <a:lnTo>
                    <a:pt x="105" y="0"/>
                  </a:lnTo>
                  <a:lnTo>
                    <a:pt x="105" y="0"/>
                  </a:lnTo>
                  <a:lnTo>
                    <a:pt x="105" y="0"/>
                  </a:lnTo>
                  <a:lnTo>
                    <a:pt x="100" y="8"/>
                  </a:lnTo>
                  <a:lnTo>
                    <a:pt x="89" y="27"/>
                  </a:lnTo>
                  <a:lnTo>
                    <a:pt x="71" y="56"/>
                  </a:lnTo>
                  <a:lnTo>
                    <a:pt x="52" y="92"/>
                  </a:lnTo>
                  <a:lnTo>
                    <a:pt x="32" y="131"/>
                  </a:lnTo>
                  <a:lnTo>
                    <a:pt x="15" y="169"/>
                  </a:lnTo>
                  <a:lnTo>
                    <a:pt x="3" y="205"/>
                  </a:lnTo>
                  <a:lnTo>
                    <a:pt x="0" y="235"/>
                  </a:lnTo>
                  <a:lnTo>
                    <a:pt x="12" y="259"/>
                  </a:lnTo>
                  <a:lnTo>
                    <a:pt x="24" y="285"/>
                  </a:lnTo>
                  <a:lnTo>
                    <a:pt x="36" y="312"/>
                  </a:lnTo>
                  <a:lnTo>
                    <a:pt x="44" y="339"/>
                  </a:lnTo>
                  <a:lnTo>
                    <a:pt x="48" y="368"/>
                  </a:lnTo>
                  <a:lnTo>
                    <a:pt x="49" y="396"/>
                  </a:lnTo>
                  <a:lnTo>
                    <a:pt x="42" y="423"/>
                  </a:lnTo>
                  <a:lnTo>
                    <a:pt x="30" y="451"/>
                  </a:lnTo>
                  <a:lnTo>
                    <a:pt x="25" y="437"/>
                  </a:lnTo>
                  <a:lnTo>
                    <a:pt x="24" y="422"/>
                  </a:lnTo>
                  <a:lnTo>
                    <a:pt x="23" y="408"/>
                  </a:lnTo>
                  <a:lnTo>
                    <a:pt x="18" y="395"/>
                  </a:lnTo>
                  <a:lnTo>
                    <a:pt x="12" y="418"/>
                  </a:lnTo>
                  <a:lnTo>
                    <a:pt x="12" y="466"/>
                  </a:lnTo>
                  <a:lnTo>
                    <a:pt x="16" y="513"/>
                  </a:lnTo>
                  <a:lnTo>
                    <a:pt x="18" y="535"/>
                  </a:lnTo>
                  <a:lnTo>
                    <a:pt x="21" y="540"/>
                  </a:lnTo>
                  <a:lnTo>
                    <a:pt x="24" y="542"/>
                  </a:lnTo>
                  <a:lnTo>
                    <a:pt x="27" y="541"/>
                  </a:lnTo>
                  <a:lnTo>
                    <a:pt x="30" y="539"/>
                  </a:lnTo>
                  <a:lnTo>
                    <a:pt x="33" y="525"/>
                  </a:lnTo>
                  <a:lnTo>
                    <a:pt x="33" y="511"/>
                  </a:lnTo>
                  <a:lnTo>
                    <a:pt x="32" y="496"/>
                  </a:lnTo>
                  <a:lnTo>
                    <a:pt x="32" y="481"/>
                  </a:lnTo>
                  <a:lnTo>
                    <a:pt x="44" y="465"/>
                  </a:lnTo>
                  <a:lnTo>
                    <a:pt x="53" y="449"/>
                  </a:lnTo>
                  <a:lnTo>
                    <a:pt x="59" y="430"/>
                  </a:lnTo>
                  <a:lnTo>
                    <a:pt x="62" y="411"/>
                  </a:lnTo>
                  <a:lnTo>
                    <a:pt x="64" y="391"/>
                  </a:lnTo>
                  <a:lnTo>
                    <a:pt x="63" y="372"/>
                  </a:lnTo>
                  <a:lnTo>
                    <a:pt x="61" y="351"/>
                  </a:lnTo>
                  <a:lnTo>
                    <a:pt x="56" y="332"/>
                  </a:lnTo>
                  <a:lnTo>
                    <a:pt x="54" y="317"/>
                  </a:lnTo>
                  <a:lnTo>
                    <a:pt x="50" y="304"/>
                  </a:lnTo>
                  <a:lnTo>
                    <a:pt x="44" y="290"/>
                  </a:lnTo>
                  <a:lnTo>
                    <a:pt x="37" y="276"/>
                  </a:lnTo>
                  <a:lnTo>
                    <a:pt x="31" y="262"/>
                  </a:lnTo>
                  <a:lnTo>
                    <a:pt x="25" y="248"/>
                  </a:lnTo>
                  <a:lnTo>
                    <a:pt x="24" y="233"/>
                  </a:lnTo>
                  <a:lnTo>
                    <a:pt x="25" y="218"/>
                  </a:lnTo>
                  <a:lnTo>
                    <a:pt x="106" y="35"/>
                  </a:lnTo>
                  <a:lnTo>
                    <a:pt x="106" y="46"/>
                  </a:lnTo>
                  <a:lnTo>
                    <a:pt x="106" y="56"/>
                  </a:lnTo>
                  <a:lnTo>
                    <a:pt x="107" y="69"/>
                  </a:lnTo>
                  <a:lnTo>
                    <a:pt x="110" y="79"/>
                  </a:lnTo>
                  <a:lnTo>
                    <a:pt x="115" y="89"/>
                  </a:lnTo>
                  <a:lnTo>
                    <a:pt x="122" y="97"/>
                  </a:lnTo>
                  <a:lnTo>
                    <a:pt x="133" y="102"/>
                  </a:lnTo>
                  <a:lnTo>
                    <a:pt x="148" y="103"/>
                  </a:lnTo>
                  <a:lnTo>
                    <a:pt x="160" y="91"/>
                  </a:lnTo>
                  <a:lnTo>
                    <a:pt x="166" y="74"/>
                  </a:lnTo>
                  <a:lnTo>
                    <a:pt x="168" y="57"/>
                  </a:lnTo>
                  <a:lnTo>
                    <a:pt x="168" y="3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3" name="Freeform 79"/>
            <p:cNvSpPr>
              <a:spLocks/>
            </p:cNvSpPr>
            <p:nvPr/>
          </p:nvSpPr>
          <p:spPr bwMode="auto">
            <a:xfrm>
              <a:off x="7459663" y="5541963"/>
              <a:ext cx="65088" cy="65088"/>
            </a:xfrm>
            <a:custGeom>
              <a:avLst/>
              <a:gdLst/>
              <a:ahLst/>
              <a:cxnLst>
                <a:cxn ang="0">
                  <a:pos x="82" y="11"/>
                </a:cxn>
                <a:cxn ang="0">
                  <a:pos x="8" y="82"/>
                </a:cxn>
                <a:cxn ang="0">
                  <a:pos x="4" y="82"/>
                </a:cxn>
                <a:cxn ang="0">
                  <a:pos x="2" y="80"/>
                </a:cxn>
                <a:cxn ang="0">
                  <a:pos x="1" y="77"/>
                </a:cxn>
                <a:cxn ang="0">
                  <a:pos x="0" y="76"/>
                </a:cxn>
                <a:cxn ang="0">
                  <a:pos x="8" y="64"/>
                </a:cxn>
                <a:cxn ang="0">
                  <a:pos x="17" y="54"/>
                </a:cxn>
                <a:cxn ang="0">
                  <a:pos x="26" y="45"/>
                </a:cxn>
                <a:cxn ang="0">
                  <a:pos x="37" y="34"/>
                </a:cxn>
                <a:cxn ang="0">
                  <a:pos x="46" y="26"/>
                </a:cxn>
                <a:cxn ang="0">
                  <a:pos x="56" y="17"/>
                </a:cxn>
                <a:cxn ang="0">
                  <a:pos x="67" y="8"/>
                </a:cxn>
                <a:cxn ang="0">
                  <a:pos x="77" y="0"/>
                </a:cxn>
                <a:cxn ang="0">
                  <a:pos x="79" y="1"/>
                </a:cxn>
                <a:cxn ang="0">
                  <a:pos x="82" y="3"/>
                </a:cxn>
                <a:cxn ang="0">
                  <a:pos x="82" y="7"/>
                </a:cxn>
                <a:cxn ang="0">
                  <a:pos x="82" y="11"/>
                </a:cxn>
              </a:cxnLst>
              <a:rect l="0" t="0" r="r" b="b"/>
              <a:pathLst>
                <a:path w="82" h="82">
                  <a:moveTo>
                    <a:pt x="82" y="11"/>
                  </a:moveTo>
                  <a:lnTo>
                    <a:pt x="8" y="82"/>
                  </a:lnTo>
                  <a:lnTo>
                    <a:pt x="4" y="82"/>
                  </a:lnTo>
                  <a:lnTo>
                    <a:pt x="2" y="80"/>
                  </a:lnTo>
                  <a:lnTo>
                    <a:pt x="1" y="77"/>
                  </a:lnTo>
                  <a:lnTo>
                    <a:pt x="0" y="76"/>
                  </a:lnTo>
                  <a:lnTo>
                    <a:pt x="8" y="64"/>
                  </a:lnTo>
                  <a:lnTo>
                    <a:pt x="17" y="54"/>
                  </a:lnTo>
                  <a:lnTo>
                    <a:pt x="26" y="45"/>
                  </a:lnTo>
                  <a:lnTo>
                    <a:pt x="37" y="34"/>
                  </a:lnTo>
                  <a:lnTo>
                    <a:pt x="46" y="26"/>
                  </a:lnTo>
                  <a:lnTo>
                    <a:pt x="56" y="17"/>
                  </a:lnTo>
                  <a:lnTo>
                    <a:pt x="67" y="8"/>
                  </a:lnTo>
                  <a:lnTo>
                    <a:pt x="77" y="0"/>
                  </a:lnTo>
                  <a:lnTo>
                    <a:pt x="79" y="1"/>
                  </a:lnTo>
                  <a:lnTo>
                    <a:pt x="82" y="3"/>
                  </a:lnTo>
                  <a:lnTo>
                    <a:pt x="82" y="7"/>
                  </a:lnTo>
                  <a:lnTo>
                    <a:pt x="82" y="1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4" name="Freeform 80"/>
            <p:cNvSpPr>
              <a:spLocks/>
            </p:cNvSpPr>
            <p:nvPr/>
          </p:nvSpPr>
          <p:spPr bwMode="auto">
            <a:xfrm>
              <a:off x="7470775" y="5557838"/>
              <a:ext cx="60325" cy="82550"/>
            </a:xfrm>
            <a:custGeom>
              <a:avLst/>
              <a:gdLst/>
              <a:ahLst/>
              <a:cxnLst>
                <a:cxn ang="0">
                  <a:pos x="76" y="12"/>
                </a:cxn>
                <a:cxn ang="0">
                  <a:pos x="63" y="26"/>
                </a:cxn>
                <a:cxn ang="0">
                  <a:pos x="52" y="38"/>
                </a:cxn>
                <a:cxn ang="0">
                  <a:pos x="42" y="50"/>
                </a:cxn>
                <a:cxn ang="0">
                  <a:pos x="34" y="60"/>
                </a:cxn>
                <a:cxn ang="0">
                  <a:pos x="27" y="72"/>
                </a:cxn>
                <a:cxn ang="0">
                  <a:pos x="19" y="82"/>
                </a:cxn>
                <a:cxn ang="0">
                  <a:pos x="12" y="93"/>
                </a:cxn>
                <a:cxn ang="0">
                  <a:pos x="4" y="105"/>
                </a:cxn>
                <a:cxn ang="0">
                  <a:pos x="0" y="105"/>
                </a:cxn>
                <a:cxn ang="0">
                  <a:pos x="1" y="91"/>
                </a:cxn>
                <a:cxn ang="0">
                  <a:pos x="8" y="80"/>
                </a:cxn>
                <a:cxn ang="0">
                  <a:pos x="15" y="67"/>
                </a:cxn>
                <a:cxn ang="0">
                  <a:pos x="22" y="54"/>
                </a:cxn>
                <a:cxn ang="0">
                  <a:pos x="70" y="0"/>
                </a:cxn>
                <a:cxn ang="0">
                  <a:pos x="72" y="1"/>
                </a:cxn>
                <a:cxn ang="0">
                  <a:pos x="75" y="4"/>
                </a:cxn>
                <a:cxn ang="0">
                  <a:pos x="76" y="7"/>
                </a:cxn>
                <a:cxn ang="0">
                  <a:pos x="76" y="12"/>
                </a:cxn>
              </a:cxnLst>
              <a:rect l="0" t="0" r="r" b="b"/>
              <a:pathLst>
                <a:path w="76" h="105">
                  <a:moveTo>
                    <a:pt x="76" y="12"/>
                  </a:moveTo>
                  <a:lnTo>
                    <a:pt x="63" y="26"/>
                  </a:lnTo>
                  <a:lnTo>
                    <a:pt x="52" y="38"/>
                  </a:lnTo>
                  <a:lnTo>
                    <a:pt x="42" y="50"/>
                  </a:lnTo>
                  <a:lnTo>
                    <a:pt x="34" y="60"/>
                  </a:lnTo>
                  <a:lnTo>
                    <a:pt x="27" y="72"/>
                  </a:lnTo>
                  <a:lnTo>
                    <a:pt x="19" y="82"/>
                  </a:lnTo>
                  <a:lnTo>
                    <a:pt x="12" y="93"/>
                  </a:lnTo>
                  <a:lnTo>
                    <a:pt x="4" y="105"/>
                  </a:lnTo>
                  <a:lnTo>
                    <a:pt x="0" y="105"/>
                  </a:lnTo>
                  <a:lnTo>
                    <a:pt x="1" y="91"/>
                  </a:lnTo>
                  <a:lnTo>
                    <a:pt x="8" y="80"/>
                  </a:lnTo>
                  <a:lnTo>
                    <a:pt x="15" y="67"/>
                  </a:lnTo>
                  <a:lnTo>
                    <a:pt x="22" y="54"/>
                  </a:lnTo>
                  <a:lnTo>
                    <a:pt x="70" y="0"/>
                  </a:lnTo>
                  <a:lnTo>
                    <a:pt x="72" y="1"/>
                  </a:lnTo>
                  <a:lnTo>
                    <a:pt x="75" y="4"/>
                  </a:lnTo>
                  <a:lnTo>
                    <a:pt x="76" y="7"/>
                  </a:lnTo>
                  <a:lnTo>
                    <a:pt x="76"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5" name="Freeform 81"/>
            <p:cNvSpPr>
              <a:spLocks/>
            </p:cNvSpPr>
            <p:nvPr/>
          </p:nvSpPr>
          <p:spPr bwMode="auto">
            <a:xfrm>
              <a:off x="7493000" y="5578475"/>
              <a:ext cx="41275" cy="87313"/>
            </a:xfrm>
            <a:custGeom>
              <a:avLst/>
              <a:gdLst/>
              <a:ahLst/>
              <a:cxnLst>
                <a:cxn ang="0">
                  <a:pos x="53" y="0"/>
                </a:cxn>
                <a:cxn ang="0">
                  <a:pos x="50" y="16"/>
                </a:cxn>
                <a:cxn ang="0">
                  <a:pos x="40" y="30"/>
                </a:cxn>
                <a:cxn ang="0">
                  <a:pos x="30" y="45"/>
                </a:cxn>
                <a:cxn ang="0">
                  <a:pos x="23" y="61"/>
                </a:cxn>
                <a:cxn ang="0">
                  <a:pos x="21" y="74"/>
                </a:cxn>
                <a:cxn ang="0">
                  <a:pos x="17" y="85"/>
                </a:cxn>
                <a:cxn ang="0">
                  <a:pos x="13" y="98"/>
                </a:cxn>
                <a:cxn ang="0">
                  <a:pos x="8" y="109"/>
                </a:cxn>
                <a:cxn ang="0">
                  <a:pos x="1" y="107"/>
                </a:cxn>
                <a:cxn ang="0">
                  <a:pos x="0" y="101"/>
                </a:cxn>
                <a:cxn ang="0">
                  <a:pos x="1" y="94"/>
                </a:cxn>
                <a:cxn ang="0">
                  <a:pos x="4" y="89"/>
                </a:cxn>
                <a:cxn ang="0">
                  <a:pos x="6" y="76"/>
                </a:cxn>
                <a:cxn ang="0">
                  <a:pos x="9" y="64"/>
                </a:cxn>
                <a:cxn ang="0">
                  <a:pos x="14" y="53"/>
                </a:cxn>
                <a:cxn ang="0">
                  <a:pos x="20" y="42"/>
                </a:cxn>
                <a:cxn ang="0">
                  <a:pos x="27" y="31"/>
                </a:cxn>
                <a:cxn ang="0">
                  <a:pos x="34" y="21"/>
                </a:cxn>
                <a:cxn ang="0">
                  <a:pos x="40" y="10"/>
                </a:cxn>
                <a:cxn ang="0">
                  <a:pos x="46" y="0"/>
                </a:cxn>
                <a:cxn ang="0">
                  <a:pos x="53" y="0"/>
                </a:cxn>
              </a:cxnLst>
              <a:rect l="0" t="0" r="r" b="b"/>
              <a:pathLst>
                <a:path w="53" h="109">
                  <a:moveTo>
                    <a:pt x="53" y="0"/>
                  </a:moveTo>
                  <a:lnTo>
                    <a:pt x="50" y="16"/>
                  </a:lnTo>
                  <a:lnTo>
                    <a:pt x="40" y="30"/>
                  </a:lnTo>
                  <a:lnTo>
                    <a:pt x="30" y="45"/>
                  </a:lnTo>
                  <a:lnTo>
                    <a:pt x="23" y="61"/>
                  </a:lnTo>
                  <a:lnTo>
                    <a:pt x="21" y="74"/>
                  </a:lnTo>
                  <a:lnTo>
                    <a:pt x="17" y="85"/>
                  </a:lnTo>
                  <a:lnTo>
                    <a:pt x="13" y="98"/>
                  </a:lnTo>
                  <a:lnTo>
                    <a:pt x="8" y="109"/>
                  </a:lnTo>
                  <a:lnTo>
                    <a:pt x="1" y="107"/>
                  </a:lnTo>
                  <a:lnTo>
                    <a:pt x="0" y="101"/>
                  </a:lnTo>
                  <a:lnTo>
                    <a:pt x="1" y="94"/>
                  </a:lnTo>
                  <a:lnTo>
                    <a:pt x="4" y="89"/>
                  </a:lnTo>
                  <a:lnTo>
                    <a:pt x="6" y="76"/>
                  </a:lnTo>
                  <a:lnTo>
                    <a:pt x="9" y="64"/>
                  </a:lnTo>
                  <a:lnTo>
                    <a:pt x="14" y="53"/>
                  </a:lnTo>
                  <a:lnTo>
                    <a:pt x="20" y="42"/>
                  </a:lnTo>
                  <a:lnTo>
                    <a:pt x="27" y="31"/>
                  </a:lnTo>
                  <a:lnTo>
                    <a:pt x="34" y="21"/>
                  </a:lnTo>
                  <a:lnTo>
                    <a:pt x="40" y="10"/>
                  </a:lnTo>
                  <a:lnTo>
                    <a:pt x="46" y="0"/>
                  </a:lnTo>
                  <a:lnTo>
                    <a:pt x="5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6" name="Freeform 82"/>
            <p:cNvSpPr>
              <a:spLocks/>
            </p:cNvSpPr>
            <p:nvPr/>
          </p:nvSpPr>
          <p:spPr bwMode="auto">
            <a:xfrm>
              <a:off x="6635750" y="5602288"/>
              <a:ext cx="241300" cy="190500"/>
            </a:xfrm>
            <a:custGeom>
              <a:avLst/>
              <a:gdLst/>
              <a:ahLst/>
              <a:cxnLst>
                <a:cxn ang="0">
                  <a:pos x="215" y="25"/>
                </a:cxn>
                <a:cxn ang="0">
                  <a:pos x="196" y="40"/>
                </a:cxn>
                <a:cxn ang="0">
                  <a:pos x="174" y="54"/>
                </a:cxn>
                <a:cxn ang="0">
                  <a:pos x="190" y="65"/>
                </a:cxn>
                <a:cxn ang="0">
                  <a:pos x="207" y="77"/>
                </a:cxn>
                <a:cxn ang="0">
                  <a:pos x="216" y="90"/>
                </a:cxn>
                <a:cxn ang="0">
                  <a:pos x="209" y="95"/>
                </a:cxn>
                <a:cxn ang="0">
                  <a:pos x="185" y="79"/>
                </a:cxn>
                <a:cxn ang="0">
                  <a:pos x="161" y="68"/>
                </a:cxn>
                <a:cxn ang="0">
                  <a:pos x="100" y="85"/>
                </a:cxn>
                <a:cxn ang="0">
                  <a:pos x="121" y="101"/>
                </a:cxn>
                <a:cxn ang="0">
                  <a:pos x="141" y="118"/>
                </a:cxn>
                <a:cxn ang="0">
                  <a:pos x="136" y="129"/>
                </a:cxn>
                <a:cxn ang="0">
                  <a:pos x="111" y="113"/>
                </a:cxn>
                <a:cxn ang="0">
                  <a:pos x="87" y="98"/>
                </a:cxn>
                <a:cxn ang="0">
                  <a:pos x="68" y="99"/>
                </a:cxn>
                <a:cxn ang="0">
                  <a:pos x="47" y="109"/>
                </a:cxn>
                <a:cxn ang="0">
                  <a:pos x="26" y="122"/>
                </a:cxn>
                <a:cxn ang="0">
                  <a:pos x="48" y="141"/>
                </a:cxn>
                <a:cxn ang="0">
                  <a:pos x="72" y="158"/>
                </a:cxn>
                <a:cxn ang="0">
                  <a:pos x="93" y="173"/>
                </a:cxn>
                <a:cxn ang="0">
                  <a:pos x="110" y="168"/>
                </a:cxn>
                <a:cxn ang="0">
                  <a:pos x="126" y="163"/>
                </a:cxn>
                <a:cxn ang="0">
                  <a:pos x="129" y="171"/>
                </a:cxn>
                <a:cxn ang="0">
                  <a:pos x="110" y="188"/>
                </a:cxn>
                <a:cxn ang="0">
                  <a:pos x="90" y="199"/>
                </a:cxn>
                <a:cxn ang="0">
                  <a:pos x="70" y="186"/>
                </a:cxn>
                <a:cxn ang="0">
                  <a:pos x="54" y="169"/>
                </a:cxn>
                <a:cxn ang="0">
                  <a:pos x="18" y="181"/>
                </a:cxn>
                <a:cxn ang="0">
                  <a:pos x="109" y="209"/>
                </a:cxn>
                <a:cxn ang="0">
                  <a:pos x="189" y="167"/>
                </a:cxn>
                <a:cxn ang="0">
                  <a:pos x="246" y="148"/>
                </a:cxn>
                <a:cxn ang="0">
                  <a:pos x="235" y="158"/>
                </a:cxn>
                <a:cxn ang="0">
                  <a:pos x="205" y="174"/>
                </a:cxn>
                <a:cxn ang="0">
                  <a:pos x="168" y="194"/>
                </a:cxn>
                <a:cxn ang="0">
                  <a:pos x="132" y="214"/>
                </a:cxn>
                <a:cxn ang="0">
                  <a:pos x="95" y="232"/>
                </a:cxn>
                <a:cxn ang="0">
                  <a:pos x="58" y="232"/>
                </a:cxn>
                <a:cxn ang="0">
                  <a:pos x="18" y="205"/>
                </a:cxn>
                <a:cxn ang="0">
                  <a:pos x="0" y="178"/>
                </a:cxn>
                <a:cxn ang="0">
                  <a:pos x="19" y="158"/>
                </a:cxn>
                <a:cxn ang="0">
                  <a:pos x="12" y="137"/>
                </a:cxn>
                <a:cxn ang="0">
                  <a:pos x="17" y="109"/>
                </a:cxn>
                <a:cxn ang="0">
                  <a:pos x="53" y="90"/>
                </a:cxn>
                <a:cxn ang="0">
                  <a:pos x="96" y="70"/>
                </a:cxn>
                <a:cxn ang="0">
                  <a:pos x="143" y="49"/>
                </a:cxn>
                <a:cxn ang="0">
                  <a:pos x="186" y="26"/>
                </a:cxn>
                <a:cxn ang="0">
                  <a:pos x="221" y="0"/>
                </a:cxn>
                <a:cxn ang="0">
                  <a:pos x="258" y="19"/>
                </a:cxn>
                <a:cxn ang="0">
                  <a:pos x="283" y="54"/>
                </a:cxn>
                <a:cxn ang="0">
                  <a:pos x="299" y="88"/>
                </a:cxn>
                <a:cxn ang="0">
                  <a:pos x="249" y="125"/>
                </a:cxn>
                <a:cxn ang="0">
                  <a:pos x="190" y="152"/>
                </a:cxn>
                <a:cxn ang="0">
                  <a:pos x="175" y="148"/>
                </a:cxn>
                <a:cxn ang="0">
                  <a:pos x="186" y="130"/>
                </a:cxn>
                <a:cxn ang="0">
                  <a:pos x="230" y="111"/>
                </a:cxn>
                <a:cxn ang="0">
                  <a:pos x="273" y="92"/>
                </a:cxn>
              </a:cxnLst>
              <a:rect l="0" t="0" r="r" b="b"/>
              <a:pathLst>
                <a:path w="304" h="238">
                  <a:moveTo>
                    <a:pt x="231" y="21"/>
                  </a:moveTo>
                  <a:lnTo>
                    <a:pt x="223" y="22"/>
                  </a:lnTo>
                  <a:lnTo>
                    <a:pt x="215" y="25"/>
                  </a:lnTo>
                  <a:lnTo>
                    <a:pt x="208" y="30"/>
                  </a:lnTo>
                  <a:lnTo>
                    <a:pt x="202" y="34"/>
                  </a:lnTo>
                  <a:lnTo>
                    <a:pt x="196" y="40"/>
                  </a:lnTo>
                  <a:lnTo>
                    <a:pt x="189" y="46"/>
                  </a:lnTo>
                  <a:lnTo>
                    <a:pt x="182" y="50"/>
                  </a:lnTo>
                  <a:lnTo>
                    <a:pt x="174" y="54"/>
                  </a:lnTo>
                  <a:lnTo>
                    <a:pt x="178" y="59"/>
                  </a:lnTo>
                  <a:lnTo>
                    <a:pt x="184" y="62"/>
                  </a:lnTo>
                  <a:lnTo>
                    <a:pt x="190" y="65"/>
                  </a:lnTo>
                  <a:lnTo>
                    <a:pt x="196" y="69"/>
                  </a:lnTo>
                  <a:lnTo>
                    <a:pt x="201" y="73"/>
                  </a:lnTo>
                  <a:lnTo>
                    <a:pt x="207" y="77"/>
                  </a:lnTo>
                  <a:lnTo>
                    <a:pt x="212" y="82"/>
                  </a:lnTo>
                  <a:lnTo>
                    <a:pt x="216" y="86"/>
                  </a:lnTo>
                  <a:lnTo>
                    <a:pt x="216" y="90"/>
                  </a:lnTo>
                  <a:lnTo>
                    <a:pt x="215" y="92"/>
                  </a:lnTo>
                  <a:lnTo>
                    <a:pt x="213" y="94"/>
                  </a:lnTo>
                  <a:lnTo>
                    <a:pt x="209" y="95"/>
                  </a:lnTo>
                  <a:lnTo>
                    <a:pt x="201" y="91"/>
                  </a:lnTo>
                  <a:lnTo>
                    <a:pt x="193" y="85"/>
                  </a:lnTo>
                  <a:lnTo>
                    <a:pt x="185" y="79"/>
                  </a:lnTo>
                  <a:lnTo>
                    <a:pt x="177" y="75"/>
                  </a:lnTo>
                  <a:lnTo>
                    <a:pt x="169" y="70"/>
                  </a:lnTo>
                  <a:lnTo>
                    <a:pt x="161" y="68"/>
                  </a:lnTo>
                  <a:lnTo>
                    <a:pt x="152" y="67"/>
                  </a:lnTo>
                  <a:lnTo>
                    <a:pt x="141" y="68"/>
                  </a:lnTo>
                  <a:lnTo>
                    <a:pt x="100" y="85"/>
                  </a:lnTo>
                  <a:lnTo>
                    <a:pt x="106" y="91"/>
                  </a:lnTo>
                  <a:lnTo>
                    <a:pt x="113" y="97"/>
                  </a:lnTo>
                  <a:lnTo>
                    <a:pt x="121" y="101"/>
                  </a:lnTo>
                  <a:lnTo>
                    <a:pt x="130" y="106"/>
                  </a:lnTo>
                  <a:lnTo>
                    <a:pt x="137" y="111"/>
                  </a:lnTo>
                  <a:lnTo>
                    <a:pt x="141" y="118"/>
                  </a:lnTo>
                  <a:lnTo>
                    <a:pt x="144" y="125"/>
                  </a:lnTo>
                  <a:lnTo>
                    <a:pt x="141" y="135"/>
                  </a:lnTo>
                  <a:lnTo>
                    <a:pt x="136" y="129"/>
                  </a:lnTo>
                  <a:lnTo>
                    <a:pt x="129" y="123"/>
                  </a:lnTo>
                  <a:lnTo>
                    <a:pt x="121" y="118"/>
                  </a:lnTo>
                  <a:lnTo>
                    <a:pt x="111" y="113"/>
                  </a:lnTo>
                  <a:lnTo>
                    <a:pt x="103" y="108"/>
                  </a:lnTo>
                  <a:lnTo>
                    <a:pt x="94" y="102"/>
                  </a:lnTo>
                  <a:lnTo>
                    <a:pt x="87" y="98"/>
                  </a:lnTo>
                  <a:lnTo>
                    <a:pt x="81" y="92"/>
                  </a:lnTo>
                  <a:lnTo>
                    <a:pt x="75" y="95"/>
                  </a:lnTo>
                  <a:lnTo>
                    <a:pt x="68" y="99"/>
                  </a:lnTo>
                  <a:lnTo>
                    <a:pt x="61" y="102"/>
                  </a:lnTo>
                  <a:lnTo>
                    <a:pt x="54" y="106"/>
                  </a:lnTo>
                  <a:lnTo>
                    <a:pt x="47" y="109"/>
                  </a:lnTo>
                  <a:lnTo>
                    <a:pt x="40" y="114"/>
                  </a:lnTo>
                  <a:lnTo>
                    <a:pt x="33" y="117"/>
                  </a:lnTo>
                  <a:lnTo>
                    <a:pt x="26" y="122"/>
                  </a:lnTo>
                  <a:lnTo>
                    <a:pt x="33" y="130"/>
                  </a:lnTo>
                  <a:lnTo>
                    <a:pt x="40" y="136"/>
                  </a:lnTo>
                  <a:lnTo>
                    <a:pt x="48" y="141"/>
                  </a:lnTo>
                  <a:lnTo>
                    <a:pt x="56" y="146"/>
                  </a:lnTo>
                  <a:lnTo>
                    <a:pt x="64" y="152"/>
                  </a:lnTo>
                  <a:lnTo>
                    <a:pt x="72" y="158"/>
                  </a:lnTo>
                  <a:lnTo>
                    <a:pt x="80" y="163"/>
                  </a:lnTo>
                  <a:lnTo>
                    <a:pt x="87" y="170"/>
                  </a:lnTo>
                  <a:lnTo>
                    <a:pt x="93" y="173"/>
                  </a:lnTo>
                  <a:lnTo>
                    <a:pt x="99" y="173"/>
                  </a:lnTo>
                  <a:lnTo>
                    <a:pt x="105" y="171"/>
                  </a:lnTo>
                  <a:lnTo>
                    <a:pt x="110" y="168"/>
                  </a:lnTo>
                  <a:lnTo>
                    <a:pt x="115" y="166"/>
                  </a:lnTo>
                  <a:lnTo>
                    <a:pt x="121" y="163"/>
                  </a:lnTo>
                  <a:lnTo>
                    <a:pt x="126" y="163"/>
                  </a:lnTo>
                  <a:lnTo>
                    <a:pt x="132" y="164"/>
                  </a:lnTo>
                  <a:lnTo>
                    <a:pt x="132" y="168"/>
                  </a:lnTo>
                  <a:lnTo>
                    <a:pt x="129" y="171"/>
                  </a:lnTo>
                  <a:lnTo>
                    <a:pt x="124" y="176"/>
                  </a:lnTo>
                  <a:lnTo>
                    <a:pt x="117" y="182"/>
                  </a:lnTo>
                  <a:lnTo>
                    <a:pt x="110" y="188"/>
                  </a:lnTo>
                  <a:lnTo>
                    <a:pt x="102" y="192"/>
                  </a:lnTo>
                  <a:lnTo>
                    <a:pt x="95" y="196"/>
                  </a:lnTo>
                  <a:lnTo>
                    <a:pt x="90" y="199"/>
                  </a:lnTo>
                  <a:lnTo>
                    <a:pt x="83" y="196"/>
                  </a:lnTo>
                  <a:lnTo>
                    <a:pt x="76" y="191"/>
                  </a:lnTo>
                  <a:lnTo>
                    <a:pt x="70" y="186"/>
                  </a:lnTo>
                  <a:lnTo>
                    <a:pt x="64" y="181"/>
                  </a:lnTo>
                  <a:lnTo>
                    <a:pt x="60" y="175"/>
                  </a:lnTo>
                  <a:lnTo>
                    <a:pt x="54" y="169"/>
                  </a:lnTo>
                  <a:lnTo>
                    <a:pt x="48" y="163"/>
                  </a:lnTo>
                  <a:lnTo>
                    <a:pt x="41" y="159"/>
                  </a:lnTo>
                  <a:lnTo>
                    <a:pt x="18" y="181"/>
                  </a:lnTo>
                  <a:lnTo>
                    <a:pt x="76" y="222"/>
                  </a:lnTo>
                  <a:lnTo>
                    <a:pt x="90" y="219"/>
                  </a:lnTo>
                  <a:lnTo>
                    <a:pt x="109" y="209"/>
                  </a:lnTo>
                  <a:lnTo>
                    <a:pt x="134" y="196"/>
                  </a:lnTo>
                  <a:lnTo>
                    <a:pt x="161" y="181"/>
                  </a:lnTo>
                  <a:lnTo>
                    <a:pt x="189" y="167"/>
                  </a:lnTo>
                  <a:lnTo>
                    <a:pt x="213" y="155"/>
                  </a:lnTo>
                  <a:lnTo>
                    <a:pt x="234" y="148"/>
                  </a:lnTo>
                  <a:lnTo>
                    <a:pt x="246" y="148"/>
                  </a:lnTo>
                  <a:lnTo>
                    <a:pt x="246" y="150"/>
                  </a:lnTo>
                  <a:lnTo>
                    <a:pt x="242" y="153"/>
                  </a:lnTo>
                  <a:lnTo>
                    <a:pt x="235" y="158"/>
                  </a:lnTo>
                  <a:lnTo>
                    <a:pt x="227" y="162"/>
                  </a:lnTo>
                  <a:lnTo>
                    <a:pt x="216" y="168"/>
                  </a:lnTo>
                  <a:lnTo>
                    <a:pt x="205" y="174"/>
                  </a:lnTo>
                  <a:lnTo>
                    <a:pt x="193" y="181"/>
                  </a:lnTo>
                  <a:lnTo>
                    <a:pt x="182" y="186"/>
                  </a:lnTo>
                  <a:lnTo>
                    <a:pt x="168" y="194"/>
                  </a:lnTo>
                  <a:lnTo>
                    <a:pt x="155" y="201"/>
                  </a:lnTo>
                  <a:lnTo>
                    <a:pt x="144" y="207"/>
                  </a:lnTo>
                  <a:lnTo>
                    <a:pt x="132" y="214"/>
                  </a:lnTo>
                  <a:lnTo>
                    <a:pt x="121" y="220"/>
                  </a:lnTo>
                  <a:lnTo>
                    <a:pt x="108" y="227"/>
                  </a:lnTo>
                  <a:lnTo>
                    <a:pt x="95" y="232"/>
                  </a:lnTo>
                  <a:lnTo>
                    <a:pt x="81" y="238"/>
                  </a:lnTo>
                  <a:lnTo>
                    <a:pt x="71" y="237"/>
                  </a:lnTo>
                  <a:lnTo>
                    <a:pt x="58" y="232"/>
                  </a:lnTo>
                  <a:lnTo>
                    <a:pt x="45" y="224"/>
                  </a:lnTo>
                  <a:lnTo>
                    <a:pt x="31" y="215"/>
                  </a:lnTo>
                  <a:lnTo>
                    <a:pt x="18" y="205"/>
                  </a:lnTo>
                  <a:lnTo>
                    <a:pt x="8" y="194"/>
                  </a:lnTo>
                  <a:lnTo>
                    <a:pt x="2" y="185"/>
                  </a:lnTo>
                  <a:lnTo>
                    <a:pt x="0" y="178"/>
                  </a:lnTo>
                  <a:lnTo>
                    <a:pt x="5" y="170"/>
                  </a:lnTo>
                  <a:lnTo>
                    <a:pt x="12" y="163"/>
                  </a:lnTo>
                  <a:lnTo>
                    <a:pt x="19" y="158"/>
                  </a:lnTo>
                  <a:lnTo>
                    <a:pt x="27" y="153"/>
                  </a:lnTo>
                  <a:lnTo>
                    <a:pt x="19" y="145"/>
                  </a:lnTo>
                  <a:lnTo>
                    <a:pt x="12" y="137"/>
                  </a:lnTo>
                  <a:lnTo>
                    <a:pt x="8" y="126"/>
                  </a:lnTo>
                  <a:lnTo>
                    <a:pt x="8" y="115"/>
                  </a:lnTo>
                  <a:lnTo>
                    <a:pt x="17" y="109"/>
                  </a:lnTo>
                  <a:lnTo>
                    <a:pt x="27" y="102"/>
                  </a:lnTo>
                  <a:lnTo>
                    <a:pt x="40" y="97"/>
                  </a:lnTo>
                  <a:lnTo>
                    <a:pt x="53" y="90"/>
                  </a:lnTo>
                  <a:lnTo>
                    <a:pt x="67" y="84"/>
                  </a:lnTo>
                  <a:lnTo>
                    <a:pt x="81" y="77"/>
                  </a:lnTo>
                  <a:lnTo>
                    <a:pt x="96" y="70"/>
                  </a:lnTo>
                  <a:lnTo>
                    <a:pt x="111" y="63"/>
                  </a:lnTo>
                  <a:lnTo>
                    <a:pt x="128" y="56"/>
                  </a:lnTo>
                  <a:lnTo>
                    <a:pt x="143" y="49"/>
                  </a:lnTo>
                  <a:lnTo>
                    <a:pt x="158" y="41"/>
                  </a:lnTo>
                  <a:lnTo>
                    <a:pt x="172" y="34"/>
                  </a:lnTo>
                  <a:lnTo>
                    <a:pt x="186" y="26"/>
                  </a:lnTo>
                  <a:lnTo>
                    <a:pt x="199" y="17"/>
                  </a:lnTo>
                  <a:lnTo>
                    <a:pt x="211" y="9"/>
                  </a:lnTo>
                  <a:lnTo>
                    <a:pt x="221" y="0"/>
                  </a:lnTo>
                  <a:lnTo>
                    <a:pt x="236" y="3"/>
                  </a:lnTo>
                  <a:lnTo>
                    <a:pt x="247" y="10"/>
                  </a:lnTo>
                  <a:lnTo>
                    <a:pt x="258" y="19"/>
                  </a:lnTo>
                  <a:lnTo>
                    <a:pt x="266" y="30"/>
                  </a:lnTo>
                  <a:lnTo>
                    <a:pt x="275" y="41"/>
                  </a:lnTo>
                  <a:lnTo>
                    <a:pt x="283" y="54"/>
                  </a:lnTo>
                  <a:lnTo>
                    <a:pt x="292" y="65"/>
                  </a:lnTo>
                  <a:lnTo>
                    <a:pt x="304" y="76"/>
                  </a:lnTo>
                  <a:lnTo>
                    <a:pt x="299" y="88"/>
                  </a:lnTo>
                  <a:lnTo>
                    <a:pt x="288" y="102"/>
                  </a:lnTo>
                  <a:lnTo>
                    <a:pt x="269" y="114"/>
                  </a:lnTo>
                  <a:lnTo>
                    <a:pt x="249" y="125"/>
                  </a:lnTo>
                  <a:lnTo>
                    <a:pt x="227" y="136"/>
                  </a:lnTo>
                  <a:lnTo>
                    <a:pt x="206" y="145"/>
                  </a:lnTo>
                  <a:lnTo>
                    <a:pt x="190" y="152"/>
                  </a:lnTo>
                  <a:lnTo>
                    <a:pt x="178" y="155"/>
                  </a:lnTo>
                  <a:lnTo>
                    <a:pt x="175" y="152"/>
                  </a:lnTo>
                  <a:lnTo>
                    <a:pt x="175" y="148"/>
                  </a:lnTo>
                  <a:lnTo>
                    <a:pt x="175" y="144"/>
                  </a:lnTo>
                  <a:lnTo>
                    <a:pt x="174" y="140"/>
                  </a:lnTo>
                  <a:lnTo>
                    <a:pt x="186" y="130"/>
                  </a:lnTo>
                  <a:lnTo>
                    <a:pt x="200" y="123"/>
                  </a:lnTo>
                  <a:lnTo>
                    <a:pt x="215" y="117"/>
                  </a:lnTo>
                  <a:lnTo>
                    <a:pt x="230" y="111"/>
                  </a:lnTo>
                  <a:lnTo>
                    <a:pt x="245" y="106"/>
                  </a:lnTo>
                  <a:lnTo>
                    <a:pt x="259" y="100"/>
                  </a:lnTo>
                  <a:lnTo>
                    <a:pt x="273" y="92"/>
                  </a:lnTo>
                  <a:lnTo>
                    <a:pt x="285" y="82"/>
                  </a:lnTo>
                  <a:lnTo>
                    <a:pt x="231" y="2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7" name="Freeform 83"/>
            <p:cNvSpPr>
              <a:spLocks/>
            </p:cNvSpPr>
            <p:nvPr/>
          </p:nvSpPr>
          <p:spPr bwMode="auto">
            <a:xfrm>
              <a:off x="7269163" y="5614988"/>
              <a:ext cx="190500" cy="230188"/>
            </a:xfrm>
            <a:custGeom>
              <a:avLst/>
              <a:gdLst/>
              <a:ahLst/>
              <a:cxnLst>
                <a:cxn ang="0">
                  <a:pos x="99" y="123"/>
                </a:cxn>
                <a:cxn ang="0">
                  <a:pos x="97" y="128"/>
                </a:cxn>
                <a:cxn ang="0">
                  <a:pos x="91" y="142"/>
                </a:cxn>
                <a:cxn ang="0">
                  <a:pos x="82" y="161"/>
                </a:cxn>
                <a:cxn ang="0">
                  <a:pos x="71" y="186"/>
                </a:cxn>
                <a:cxn ang="0">
                  <a:pos x="60" y="213"/>
                </a:cxn>
                <a:cxn ang="0">
                  <a:pos x="50" y="241"/>
                </a:cxn>
                <a:cxn ang="0">
                  <a:pos x="40" y="267"/>
                </a:cxn>
                <a:cxn ang="0">
                  <a:pos x="33" y="289"/>
                </a:cxn>
                <a:cxn ang="0">
                  <a:pos x="0" y="288"/>
                </a:cxn>
                <a:cxn ang="0">
                  <a:pos x="8" y="271"/>
                </a:cxn>
                <a:cxn ang="0">
                  <a:pos x="16" y="249"/>
                </a:cxn>
                <a:cxn ang="0">
                  <a:pos x="25" y="223"/>
                </a:cxn>
                <a:cxn ang="0">
                  <a:pos x="35" y="196"/>
                </a:cxn>
                <a:cxn ang="0">
                  <a:pos x="45" y="169"/>
                </a:cxn>
                <a:cxn ang="0">
                  <a:pos x="57" y="143"/>
                </a:cxn>
                <a:cxn ang="0">
                  <a:pos x="69" y="120"/>
                </a:cxn>
                <a:cxn ang="0">
                  <a:pos x="83" y="101"/>
                </a:cxn>
                <a:cxn ang="0">
                  <a:pos x="105" y="82"/>
                </a:cxn>
                <a:cxn ang="0">
                  <a:pos x="129" y="62"/>
                </a:cxn>
                <a:cxn ang="0">
                  <a:pos x="156" y="46"/>
                </a:cxn>
                <a:cxn ang="0">
                  <a:pos x="181" y="30"/>
                </a:cxn>
                <a:cxn ang="0">
                  <a:pos x="204" y="17"/>
                </a:cxn>
                <a:cxn ang="0">
                  <a:pos x="224" y="8"/>
                </a:cxn>
                <a:cxn ang="0">
                  <a:pos x="236" y="2"/>
                </a:cxn>
                <a:cxn ang="0">
                  <a:pos x="241" y="0"/>
                </a:cxn>
                <a:cxn ang="0">
                  <a:pos x="236" y="3"/>
                </a:cxn>
                <a:cxn ang="0">
                  <a:pos x="225" y="13"/>
                </a:cxn>
                <a:cxn ang="0">
                  <a:pos x="206" y="26"/>
                </a:cxn>
                <a:cxn ang="0">
                  <a:pos x="186" y="44"/>
                </a:cxn>
                <a:cxn ang="0">
                  <a:pos x="161" y="64"/>
                </a:cxn>
                <a:cxn ang="0">
                  <a:pos x="138" y="84"/>
                </a:cxn>
                <a:cxn ang="0">
                  <a:pos x="116" y="105"/>
                </a:cxn>
                <a:cxn ang="0">
                  <a:pos x="99" y="123"/>
                </a:cxn>
              </a:cxnLst>
              <a:rect l="0" t="0" r="r" b="b"/>
              <a:pathLst>
                <a:path w="241" h="289">
                  <a:moveTo>
                    <a:pt x="99" y="123"/>
                  </a:moveTo>
                  <a:lnTo>
                    <a:pt x="97" y="128"/>
                  </a:lnTo>
                  <a:lnTo>
                    <a:pt x="91" y="142"/>
                  </a:lnTo>
                  <a:lnTo>
                    <a:pt x="82" y="161"/>
                  </a:lnTo>
                  <a:lnTo>
                    <a:pt x="71" y="186"/>
                  </a:lnTo>
                  <a:lnTo>
                    <a:pt x="60" y="213"/>
                  </a:lnTo>
                  <a:lnTo>
                    <a:pt x="50" y="241"/>
                  </a:lnTo>
                  <a:lnTo>
                    <a:pt x="40" y="267"/>
                  </a:lnTo>
                  <a:lnTo>
                    <a:pt x="33" y="289"/>
                  </a:lnTo>
                  <a:lnTo>
                    <a:pt x="0" y="288"/>
                  </a:lnTo>
                  <a:lnTo>
                    <a:pt x="8" y="271"/>
                  </a:lnTo>
                  <a:lnTo>
                    <a:pt x="16" y="249"/>
                  </a:lnTo>
                  <a:lnTo>
                    <a:pt x="25" y="223"/>
                  </a:lnTo>
                  <a:lnTo>
                    <a:pt x="35" y="196"/>
                  </a:lnTo>
                  <a:lnTo>
                    <a:pt x="45" y="169"/>
                  </a:lnTo>
                  <a:lnTo>
                    <a:pt x="57" y="143"/>
                  </a:lnTo>
                  <a:lnTo>
                    <a:pt x="69" y="120"/>
                  </a:lnTo>
                  <a:lnTo>
                    <a:pt x="83" y="101"/>
                  </a:lnTo>
                  <a:lnTo>
                    <a:pt x="105" y="82"/>
                  </a:lnTo>
                  <a:lnTo>
                    <a:pt x="129" y="62"/>
                  </a:lnTo>
                  <a:lnTo>
                    <a:pt x="156" y="46"/>
                  </a:lnTo>
                  <a:lnTo>
                    <a:pt x="181" y="30"/>
                  </a:lnTo>
                  <a:lnTo>
                    <a:pt x="204" y="17"/>
                  </a:lnTo>
                  <a:lnTo>
                    <a:pt x="224" y="8"/>
                  </a:lnTo>
                  <a:lnTo>
                    <a:pt x="236" y="2"/>
                  </a:lnTo>
                  <a:lnTo>
                    <a:pt x="241" y="0"/>
                  </a:lnTo>
                  <a:lnTo>
                    <a:pt x="236" y="3"/>
                  </a:lnTo>
                  <a:lnTo>
                    <a:pt x="225" y="13"/>
                  </a:lnTo>
                  <a:lnTo>
                    <a:pt x="206" y="26"/>
                  </a:lnTo>
                  <a:lnTo>
                    <a:pt x="186" y="44"/>
                  </a:lnTo>
                  <a:lnTo>
                    <a:pt x="161" y="64"/>
                  </a:lnTo>
                  <a:lnTo>
                    <a:pt x="138" y="84"/>
                  </a:lnTo>
                  <a:lnTo>
                    <a:pt x="116" y="105"/>
                  </a:lnTo>
                  <a:lnTo>
                    <a:pt x="99" y="12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8" name="Freeform 84"/>
            <p:cNvSpPr>
              <a:spLocks/>
            </p:cNvSpPr>
            <p:nvPr/>
          </p:nvSpPr>
          <p:spPr bwMode="auto">
            <a:xfrm>
              <a:off x="7078663" y="4324350"/>
              <a:ext cx="25400" cy="85725"/>
            </a:xfrm>
            <a:custGeom>
              <a:avLst/>
              <a:gdLst/>
              <a:ahLst/>
              <a:cxnLst>
                <a:cxn ang="0">
                  <a:pos x="21" y="0"/>
                </a:cxn>
                <a:cxn ang="0">
                  <a:pos x="15" y="26"/>
                </a:cxn>
                <a:cxn ang="0">
                  <a:pos x="15" y="50"/>
                </a:cxn>
                <a:cxn ang="0">
                  <a:pos x="21" y="74"/>
                </a:cxn>
                <a:cxn ang="0">
                  <a:pos x="33" y="99"/>
                </a:cxn>
                <a:cxn ang="0">
                  <a:pos x="27" y="104"/>
                </a:cxn>
                <a:cxn ang="0">
                  <a:pos x="18" y="109"/>
                </a:cxn>
                <a:cxn ang="0">
                  <a:pos x="8" y="110"/>
                </a:cxn>
                <a:cxn ang="0">
                  <a:pos x="5" y="109"/>
                </a:cxn>
                <a:cxn ang="0">
                  <a:pos x="12" y="96"/>
                </a:cxn>
                <a:cxn ang="0">
                  <a:pos x="9" y="82"/>
                </a:cxn>
                <a:cxn ang="0">
                  <a:pos x="5" y="66"/>
                </a:cxn>
                <a:cxn ang="0">
                  <a:pos x="0" y="46"/>
                </a:cxn>
                <a:cxn ang="0">
                  <a:pos x="3" y="31"/>
                </a:cxn>
                <a:cxn ang="0">
                  <a:pos x="9" y="15"/>
                </a:cxn>
                <a:cxn ang="0">
                  <a:pos x="16" y="3"/>
                </a:cxn>
                <a:cxn ang="0">
                  <a:pos x="21" y="0"/>
                </a:cxn>
              </a:cxnLst>
              <a:rect l="0" t="0" r="r" b="b"/>
              <a:pathLst>
                <a:path w="33" h="110">
                  <a:moveTo>
                    <a:pt x="21" y="0"/>
                  </a:moveTo>
                  <a:lnTo>
                    <a:pt x="15" y="26"/>
                  </a:lnTo>
                  <a:lnTo>
                    <a:pt x="15" y="50"/>
                  </a:lnTo>
                  <a:lnTo>
                    <a:pt x="21" y="74"/>
                  </a:lnTo>
                  <a:lnTo>
                    <a:pt x="33" y="99"/>
                  </a:lnTo>
                  <a:lnTo>
                    <a:pt x="27" y="104"/>
                  </a:lnTo>
                  <a:lnTo>
                    <a:pt x="18" y="109"/>
                  </a:lnTo>
                  <a:lnTo>
                    <a:pt x="8" y="110"/>
                  </a:lnTo>
                  <a:lnTo>
                    <a:pt x="5" y="109"/>
                  </a:lnTo>
                  <a:lnTo>
                    <a:pt x="12" y="96"/>
                  </a:lnTo>
                  <a:lnTo>
                    <a:pt x="9" y="82"/>
                  </a:lnTo>
                  <a:lnTo>
                    <a:pt x="5" y="66"/>
                  </a:lnTo>
                  <a:lnTo>
                    <a:pt x="0" y="46"/>
                  </a:lnTo>
                  <a:lnTo>
                    <a:pt x="3" y="31"/>
                  </a:lnTo>
                  <a:lnTo>
                    <a:pt x="9" y="15"/>
                  </a:lnTo>
                  <a:lnTo>
                    <a:pt x="16" y="3"/>
                  </a:lnTo>
                  <a:lnTo>
                    <a:pt x="21"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9" name="Freeform 85"/>
            <p:cNvSpPr>
              <a:spLocks/>
            </p:cNvSpPr>
            <p:nvPr/>
          </p:nvSpPr>
          <p:spPr bwMode="auto">
            <a:xfrm>
              <a:off x="7007225" y="4294188"/>
              <a:ext cx="50800" cy="46038"/>
            </a:xfrm>
            <a:custGeom>
              <a:avLst/>
              <a:gdLst/>
              <a:ahLst/>
              <a:cxnLst>
                <a:cxn ang="0">
                  <a:pos x="65" y="24"/>
                </a:cxn>
                <a:cxn ang="0">
                  <a:pos x="63" y="29"/>
                </a:cxn>
                <a:cxn ang="0">
                  <a:pos x="60" y="35"/>
                </a:cxn>
                <a:cxn ang="0">
                  <a:pos x="57" y="40"/>
                </a:cxn>
                <a:cxn ang="0">
                  <a:pos x="52" y="44"/>
                </a:cxn>
                <a:cxn ang="0">
                  <a:pos x="48" y="49"/>
                </a:cxn>
                <a:cxn ang="0">
                  <a:pos x="42" y="52"/>
                </a:cxn>
                <a:cxn ang="0">
                  <a:pos x="36" y="55"/>
                </a:cxn>
                <a:cxn ang="0">
                  <a:pos x="30" y="57"/>
                </a:cxn>
                <a:cxn ang="0">
                  <a:pos x="20" y="52"/>
                </a:cxn>
                <a:cxn ang="0">
                  <a:pos x="12" y="47"/>
                </a:cxn>
                <a:cxn ang="0">
                  <a:pos x="5" y="39"/>
                </a:cxn>
                <a:cxn ang="0">
                  <a:pos x="2" y="29"/>
                </a:cxn>
                <a:cxn ang="0">
                  <a:pos x="0" y="21"/>
                </a:cxn>
                <a:cxn ang="0">
                  <a:pos x="2" y="12"/>
                </a:cxn>
                <a:cxn ang="0">
                  <a:pos x="4" y="5"/>
                </a:cxn>
                <a:cxn ang="0">
                  <a:pos x="7" y="0"/>
                </a:cxn>
                <a:cxn ang="0">
                  <a:pos x="8" y="6"/>
                </a:cxn>
                <a:cxn ang="0">
                  <a:pos x="11" y="16"/>
                </a:cxn>
                <a:cxn ang="0">
                  <a:pos x="14" y="24"/>
                </a:cxn>
                <a:cxn ang="0">
                  <a:pos x="20" y="32"/>
                </a:cxn>
                <a:cxn ang="0">
                  <a:pos x="28" y="36"/>
                </a:cxn>
                <a:cxn ang="0">
                  <a:pos x="38" y="38"/>
                </a:cxn>
                <a:cxn ang="0">
                  <a:pos x="50" y="34"/>
                </a:cxn>
                <a:cxn ang="0">
                  <a:pos x="65" y="24"/>
                </a:cxn>
              </a:cxnLst>
              <a:rect l="0" t="0" r="r" b="b"/>
              <a:pathLst>
                <a:path w="65" h="57">
                  <a:moveTo>
                    <a:pt x="65" y="24"/>
                  </a:moveTo>
                  <a:lnTo>
                    <a:pt x="63" y="29"/>
                  </a:lnTo>
                  <a:lnTo>
                    <a:pt x="60" y="35"/>
                  </a:lnTo>
                  <a:lnTo>
                    <a:pt x="57" y="40"/>
                  </a:lnTo>
                  <a:lnTo>
                    <a:pt x="52" y="44"/>
                  </a:lnTo>
                  <a:lnTo>
                    <a:pt x="48" y="49"/>
                  </a:lnTo>
                  <a:lnTo>
                    <a:pt x="42" y="52"/>
                  </a:lnTo>
                  <a:lnTo>
                    <a:pt x="36" y="55"/>
                  </a:lnTo>
                  <a:lnTo>
                    <a:pt x="30" y="57"/>
                  </a:lnTo>
                  <a:lnTo>
                    <a:pt x="20" y="52"/>
                  </a:lnTo>
                  <a:lnTo>
                    <a:pt x="12" y="47"/>
                  </a:lnTo>
                  <a:lnTo>
                    <a:pt x="5" y="39"/>
                  </a:lnTo>
                  <a:lnTo>
                    <a:pt x="2" y="29"/>
                  </a:lnTo>
                  <a:lnTo>
                    <a:pt x="0" y="21"/>
                  </a:lnTo>
                  <a:lnTo>
                    <a:pt x="2" y="12"/>
                  </a:lnTo>
                  <a:lnTo>
                    <a:pt x="4" y="5"/>
                  </a:lnTo>
                  <a:lnTo>
                    <a:pt x="7" y="0"/>
                  </a:lnTo>
                  <a:lnTo>
                    <a:pt x="8" y="6"/>
                  </a:lnTo>
                  <a:lnTo>
                    <a:pt x="11" y="16"/>
                  </a:lnTo>
                  <a:lnTo>
                    <a:pt x="14" y="24"/>
                  </a:lnTo>
                  <a:lnTo>
                    <a:pt x="20" y="32"/>
                  </a:lnTo>
                  <a:lnTo>
                    <a:pt x="28" y="36"/>
                  </a:lnTo>
                  <a:lnTo>
                    <a:pt x="38" y="38"/>
                  </a:lnTo>
                  <a:lnTo>
                    <a:pt x="50" y="34"/>
                  </a:lnTo>
                  <a:lnTo>
                    <a:pt x="65" y="2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0" name="Freeform 86"/>
            <p:cNvSpPr>
              <a:spLocks/>
            </p:cNvSpPr>
            <p:nvPr/>
          </p:nvSpPr>
          <p:spPr bwMode="auto">
            <a:xfrm>
              <a:off x="7113588" y="4319588"/>
              <a:ext cx="46038" cy="34925"/>
            </a:xfrm>
            <a:custGeom>
              <a:avLst/>
              <a:gdLst/>
              <a:ahLst/>
              <a:cxnLst>
                <a:cxn ang="0">
                  <a:pos x="59" y="3"/>
                </a:cxn>
                <a:cxn ang="0">
                  <a:pos x="58" y="15"/>
                </a:cxn>
                <a:cxn ang="0">
                  <a:pos x="54" y="26"/>
                </a:cxn>
                <a:cxn ang="0">
                  <a:pos x="47" y="35"/>
                </a:cxn>
                <a:cxn ang="0">
                  <a:pos x="38" y="43"/>
                </a:cxn>
                <a:cxn ang="0">
                  <a:pos x="28" y="43"/>
                </a:cxn>
                <a:cxn ang="0">
                  <a:pos x="18" y="40"/>
                </a:cxn>
                <a:cxn ang="0">
                  <a:pos x="12" y="35"/>
                </a:cxn>
                <a:cxn ang="0">
                  <a:pos x="6" y="28"/>
                </a:cxn>
                <a:cxn ang="0">
                  <a:pos x="2" y="21"/>
                </a:cxn>
                <a:cxn ang="0">
                  <a:pos x="0" y="13"/>
                </a:cxn>
                <a:cxn ang="0">
                  <a:pos x="0" y="5"/>
                </a:cxn>
                <a:cxn ang="0">
                  <a:pos x="1" y="0"/>
                </a:cxn>
                <a:cxn ang="0">
                  <a:pos x="4" y="7"/>
                </a:cxn>
                <a:cxn ang="0">
                  <a:pos x="8" y="13"/>
                </a:cxn>
                <a:cxn ang="0">
                  <a:pos x="15" y="19"/>
                </a:cxn>
                <a:cxn ang="0">
                  <a:pos x="22" y="24"/>
                </a:cxn>
                <a:cxn ang="0">
                  <a:pos x="30" y="26"/>
                </a:cxn>
                <a:cxn ang="0">
                  <a:pos x="39" y="24"/>
                </a:cxn>
                <a:cxn ang="0">
                  <a:pos x="48" y="17"/>
                </a:cxn>
                <a:cxn ang="0">
                  <a:pos x="59" y="3"/>
                </a:cxn>
              </a:cxnLst>
              <a:rect l="0" t="0" r="r" b="b"/>
              <a:pathLst>
                <a:path w="59" h="43">
                  <a:moveTo>
                    <a:pt x="59" y="3"/>
                  </a:moveTo>
                  <a:lnTo>
                    <a:pt x="58" y="15"/>
                  </a:lnTo>
                  <a:lnTo>
                    <a:pt x="54" y="26"/>
                  </a:lnTo>
                  <a:lnTo>
                    <a:pt x="47" y="35"/>
                  </a:lnTo>
                  <a:lnTo>
                    <a:pt x="38" y="43"/>
                  </a:lnTo>
                  <a:lnTo>
                    <a:pt x="28" y="43"/>
                  </a:lnTo>
                  <a:lnTo>
                    <a:pt x="18" y="40"/>
                  </a:lnTo>
                  <a:lnTo>
                    <a:pt x="12" y="35"/>
                  </a:lnTo>
                  <a:lnTo>
                    <a:pt x="6" y="28"/>
                  </a:lnTo>
                  <a:lnTo>
                    <a:pt x="2" y="21"/>
                  </a:lnTo>
                  <a:lnTo>
                    <a:pt x="0" y="13"/>
                  </a:lnTo>
                  <a:lnTo>
                    <a:pt x="0" y="5"/>
                  </a:lnTo>
                  <a:lnTo>
                    <a:pt x="1" y="0"/>
                  </a:lnTo>
                  <a:lnTo>
                    <a:pt x="4" y="7"/>
                  </a:lnTo>
                  <a:lnTo>
                    <a:pt x="8" y="13"/>
                  </a:lnTo>
                  <a:lnTo>
                    <a:pt x="15" y="19"/>
                  </a:lnTo>
                  <a:lnTo>
                    <a:pt x="22" y="24"/>
                  </a:lnTo>
                  <a:lnTo>
                    <a:pt x="30" y="26"/>
                  </a:lnTo>
                  <a:lnTo>
                    <a:pt x="39" y="24"/>
                  </a:lnTo>
                  <a:lnTo>
                    <a:pt x="48" y="17"/>
                  </a:lnTo>
                  <a:lnTo>
                    <a:pt x="59"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1" name="Freeform 87"/>
            <p:cNvSpPr>
              <a:spLocks/>
            </p:cNvSpPr>
            <p:nvPr/>
          </p:nvSpPr>
          <p:spPr bwMode="auto">
            <a:xfrm>
              <a:off x="7011988" y="4416425"/>
              <a:ext cx="71438" cy="38100"/>
            </a:xfrm>
            <a:custGeom>
              <a:avLst/>
              <a:gdLst/>
              <a:ahLst/>
              <a:cxnLst>
                <a:cxn ang="0">
                  <a:pos x="91" y="25"/>
                </a:cxn>
                <a:cxn ang="0">
                  <a:pos x="85" y="31"/>
                </a:cxn>
                <a:cxn ang="0">
                  <a:pos x="80" y="36"/>
                </a:cxn>
                <a:cxn ang="0">
                  <a:pos x="76" y="39"/>
                </a:cxn>
                <a:cxn ang="0">
                  <a:pos x="72" y="41"/>
                </a:cxn>
                <a:cxn ang="0">
                  <a:pos x="67" y="44"/>
                </a:cxn>
                <a:cxn ang="0">
                  <a:pos x="60" y="46"/>
                </a:cxn>
                <a:cxn ang="0">
                  <a:pos x="52" y="46"/>
                </a:cxn>
                <a:cxn ang="0">
                  <a:pos x="42" y="47"/>
                </a:cxn>
                <a:cxn ang="0">
                  <a:pos x="27" y="40"/>
                </a:cxn>
                <a:cxn ang="0">
                  <a:pos x="16" y="33"/>
                </a:cxn>
                <a:cxn ang="0">
                  <a:pos x="8" y="26"/>
                </a:cxn>
                <a:cxn ang="0">
                  <a:pos x="4" y="19"/>
                </a:cxn>
                <a:cxn ang="0">
                  <a:pos x="0" y="13"/>
                </a:cxn>
                <a:cxn ang="0">
                  <a:pos x="0" y="7"/>
                </a:cxn>
                <a:cxn ang="0">
                  <a:pos x="0" y="2"/>
                </a:cxn>
                <a:cxn ang="0">
                  <a:pos x="1" y="0"/>
                </a:cxn>
                <a:cxn ang="0">
                  <a:pos x="16" y="15"/>
                </a:cxn>
                <a:cxn ang="0">
                  <a:pos x="32" y="23"/>
                </a:cxn>
                <a:cxn ang="0">
                  <a:pos x="47" y="27"/>
                </a:cxn>
                <a:cxn ang="0">
                  <a:pos x="61" y="29"/>
                </a:cxn>
                <a:cxn ang="0">
                  <a:pos x="73" y="29"/>
                </a:cxn>
                <a:cxn ang="0">
                  <a:pos x="83" y="26"/>
                </a:cxn>
                <a:cxn ang="0">
                  <a:pos x="89" y="25"/>
                </a:cxn>
                <a:cxn ang="0">
                  <a:pos x="91" y="25"/>
                </a:cxn>
              </a:cxnLst>
              <a:rect l="0" t="0" r="r" b="b"/>
              <a:pathLst>
                <a:path w="91" h="47">
                  <a:moveTo>
                    <a:pt x="91" y="25"/>
                  </a:moveTo>
                  <a:lnTo>
                    <a:pt x="85" y="31"/>
                  </a:lnTo>
                  <a:lnTo>
                    <a:pt x="80" y="36"/>
                  </a:lnTo>
                  <a:lnTo>
                    <a:pt x="76" y="39"/>
                  </a:lnTo>
                  <a:lnTo>
                    <a:pt x="72" y="41"/>
                  </a:lnTo>
                  <a:lnTo>
                    <a:pt x="67" y="44"/>
                  </a:lnTo>
                  <a:lnTo>
                    <a:pt x="60" y="46"/>
                  </a:lnTo>
                  <a:lnTo>
                    <a:pt x="52" y="46"/>
                  </a:lnTo>
                  <a:lnTo>
                    <a:pt x="42" y="47"/>
                  </a:lnTo>
                  <a:lnTo>
                    <a:pt x="27" y="40"/>
                  </a:lnTo>
                  <a:lnTo>
                    <a:pt x="16" y="33"/>
                  </a:lnTo>
                  <a:lnTo>
                    <a:pt x="8" y="26"/>
                  </a:lnTo>
                  <a:lnTo>
                    <a:pt x="4" y="19"/>
                  </a:lnTo>
                  <a:lnTo>
                    <a:pt x="0" y="13"/>
                  </a:lnTo>
                  <a:lnTo>
                    <a:pt x="0" y="7"/>
                  </a:lnTo>
                  <a:lnTo>
                    <a:pt x="0" y="2"/>
                  </a:lnTo>
                  <a:lnTo>
                    <a:pt x="1" y="0"/>
                  </a:lnTo>
                  <a:lnTo>
                    <a:pt x="16" y="15"/>
                  </a:lnTo>
                  <a:lnTo>
                    <a:pt x="32" y="23"/>
                  </a:lnTo>
                  <a:lnTo>
                    <a:pt x="47" y="27"/>
                  </a:lnTo>
                  <a:lnTo>
                    <a:pt x="61" y="29"/>
                  </a:lnTo>
                  <a:lnTo>
                    <a:pt x="73" y="29"/>
                  </a:lnTo>
                  <a:lnTo>
                    <a:pt x="83" y="26"/>
                  </a:lnTo>
                  <a:lnTo>
                    <a:pt x="89" y="25"/>
                  </a:lnTo>
                  <a:lnTo>
                    <a:pt x="91" y="2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2" name="Freeform 88"/>
            <p:cNvSpPr>
              <a:spLocks/>
            </p:cNvSpPr>
            <p:nvPr/>
          </p:nvSpPr>
          <p:spPr bwMode="auto">
            <a:xfrm>
              <a:off x="7697788" y="4789488"/>
              <a:ext cx="44450" cy="77788"/>
            </a:xfrm>
            <a:custGeom>
              <a:avLst/>
              <a:gdLst/>
              <a:ahLst/>
              <a:cxnLst>
                <a:cxn ang="0">
                  <a:pos x="53" y="0"/>
                </a:cxn>
                <a:cxn ang="0">
                  <a:pos x="51" y="12"/>
                </a:cxn>
                <a:cxn ang="0">
                  <a:pos x="48" y="23"/>
                </a:cxn>
                <a:cxn ang="0">
                  <a:pos x="43" y="34"/>
                </a:cxn>
                <a:cxn ang="0">
                  <a:pos x="36" y="43"/>
                </a:cxn>
                <a:cxn ang="0">
                  <a:pos x="29" y="53"/>
                </a:cxn>
                <a:cxn ang="0">
                  <a:pos x="21" y="62"/>
                </a:cxn>
                <a:cxn ang="0">
                  <a:pos x="11" y="70"/>
                </a:cxn>
                <a:cxn ang="0">
                  <a:pos x="0" y="78"/>
                </a:cxn>
                <a:cxn ang="0">
                  <a:pos x="3" y="85"/>
                </a:cxn>
                <a:cxn ang="0">
                  <a:pos x="8" y="92"/>
                </a:cxn>
                <a:cxn ang="0">
                  <a:pos x="15" y="96"/>
                </a:cxn>
                <a:cxn ang="0">
                  <a:pos x="19" y="98"/>
                </a:cxn>
                <a:cxn ang="0">
                  <a:pos x="18" y="91"/>
                </a:cxn>
                <a:cxn ang="0">
                  <a:pos x="19" y="84"/>
                </a:cxn>
                <a:cxn ang="0">
                  <a:pos x="21" y="78"/>
                </a:cxn>
                <a:cxn ang="0">
                  <a:pos x="27" y="73"/>
                </a:cxn>
                <a:cxn ang="0">
                  <a:pos x="33" y="68"/>
                </a:cxn>
                <a:cxn ang="0">
                  <a:pos x="38" y="62"/>
                </a:cxn>
                <a:cxn ang="0">
                  <a:pos x="45" y="56"/>
                </a:cxn>
                <a:cxn ang="0">
                  <a:pos x="51" y="48"/>
                </a:cxn>
                <a:cxn ang="0">
                  <a:pos x="56" y="34"/>
                </a:cxn>
                <a:cxn ang="0">
                  <a:pos x="57" y="18"/>
                </a:cxn>
                <a:cxn ang="0">
                  <a:pos x="56" y="4"/>
                </a:cxn>
                <a:cxn ang="0">
                  <a:pos x="53" y="0"/>
                </a:cxn>
              </a:cxnLst>
              <a:rect l="0" t="0" r="r" b="b"/>
              <a:pathLst>
                <a:path w="57" h="98">
                  <a:moveTo>
                    <a:pt x="53" y="0"/>
                  </a:moveTo>
                  <a:lnTo>
                    <a:pt x="51" y="12"/>
                  </a:lnTo>
                  <a:lnTo>
                    <a:pt x="48" y="23"/>
                  </a:lnTo>
                  <a:lnTo>
                    <a:pt x="43" y="34"/>
                  </a:lnTo>
                  <a:lnTo>
                    <a:pt x="36" y="43"/>
                  </a:lnTo>
                  <a:lnTo>
                    <a:pt x="29" y="53"/>
                  </a:lnTo>
                  <a:lnTo>
                    <a:pt x="21" y="62"/>
                  </a:lnTo>
                  <a:lnTo>
                    <a:pt x="11" y="70"/>
                  </a:lnTo>
                  <a:lnTo>
                    <a:pt x="0" y="78"/>
                  </a:lnTo>
                  <a:lnTo>
                    <a:pt x="3" y="85"/>
                  </a:lnTo>
                  <a:lnTo>
                    <a:pt x="8" y="92"/>
                  </a:lnTo>
                  <a:lnTo>
                    <a:pt x="15" y="96"/>
                  </a:lnTo>
                  <a:lnTo>
                    <a:pt x="19" y="98"/>
                  </a:lnTo>
                  <a:lnTo>
                    <a:pt x="18" y="91"/>
                  </a:lnTo>
                  <a:lnTo>
                    <a:pt x="19" y="84"/>
                  </a:lnTo>
                  <a:lnTo>
                    <a:pt x="21" y="78"/>
                  </a:lnTo>
                  <a:lnTo>
                    <a:pt x="27" y="73"/>
                  </a:lnTo>
                  <a:lnTo>
                    <a:pt x="33" y="68"/>
                  </a:lnTo>
                  <a:lnTo>
                    <a:pt x="38" y="62"/>
                  </a:lnTo>
                  <a:lnTo>
                    <a:pt x="45" y="56"/>
                  </a:lnTo>
                  <a:lnTo>
                    <a:pt x="51" y="48"/>
                  </a:lnTo>
                  <a:lnTo>
                    <a:pt x="56" y="34"/>
                  </a:lnTo>
                  <a:lnTo>
                    <a:pt x="57" y="18"/>
                  </a:lnTo>
                  <a:lnTo>
                    <a:pt x="56" y="4"/>
                  </a:lnTo>
                  <a:lnTo>
                    <a:pt x="5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3" name="Freeform 89"/>
            <p:cNvSpPr>
              <a:spLocks/>
            </p:cNvSpPr>
            <p:nvPr/>
          </p:nvSpPr>
          <p:spPr bwMode="auto">
            <a:xfrm>
              <a:off x="7775575" y="4795838"/>
              <a:ext cx="47625" cy="36513"/>
            </a:xfrm>
            <a:custGeom>
              <a:avLst/>
              <a:gdLst/>
              <a:ahLst/>
              <a:cxnLst>
                <a:cxn ang="0">
                  <a:pos x="0" y="0"/>
                </a:cxn>
                <a:cxn ang="0">
                  <a:pos x="0" y="11"/>
                </a:cxn>
                <a:cxn ang="0">
                  <a:pos x="1" y="23"/>
                </a:cxn>
                <a:cxn ang="0">
                  <a:pos x="7" y="34"/>
                </a:cxn>
                <a:cxn ang="0">
                  <a:pos x="15" y="44"/>
                </a:cxn>
                <a:cxn ang="0">
                  <a:pos x="25" y="45"/>
                </a:cxn>
                <a:cxn ang="0">
                  <a:pos x="35" y="44"/>
                </a:cxn>
                <a:cxn ang="0">
                  <a:pos x="44" y="39"/>
                </a:cxn>
                <a:cxn ang="0">
                  <a:pos x="50" y="33"/>
                </a:cxn>
                <a:cxn ang="0">
                  <a:pos x="55" y="26"/>
                </a:cxn>
                <a:cxn ang="0">
                  <a:pos x="59" y="19"/>
                </a:cxn>
                <a:cxn ang="0">
                  <a:pos x="60" y="13"/>
                </a:cxn>
                <a:cxn ang="0">
                  <a:pos x="60" y="6"/>
                </a:cxn>
                <a:cxn ang="0">
                  <a:pos x="55" y="11"/>
                </a:cxn>
                <a:cxn ang="0">
                  <a:pos x="50" y="17"/>
                </a:cxn>
                <a:cxn ang="0">
                  <a:pos x="43" y="23"/>
                </a:cxn>
                <a:cxn ang="0">
                  <a:pos x="35" y="26"/>
                </a:cxn>
                <a:cxn ang="0">
                  <a:pos x="25" y="28"/>
                </a:cxn>
                <a:cxn ang="0">
                  <a:pos x="16" y="24"/>
                </a:cxn>
                <a:cxn ang="0">
                  <a:pos x="8" y="15"/>
                </a:cxn>
                <a:cxn ang="0">
                  <a:pos x="0" y="0"/>
                </a:cxn>
              </a:cxnLst>
              <a:rect l="0" t="0" r="r" b="b"/>
              <a:pathLst>
                <a:path w="60" h="45">
                  <a:moveTo>
                    <a:pt x="0" y="0"/>
                  </a:moveTo>
                  <a:lnTo>
                    <a:pt x="0" y="11"/>
                  </a:lnTo>
                  <a:lnTo>
                    <a:pt x="1" y="23"/>
                  </a:lnTo>
                  <a:lnTo>
                    <a:pt x="7" y="34"/>
                  </a:lnTo>
                  <a:lnTo>
                    <a:pt x="15" y="44"/>
                  </a:lnTo>
                  <a:lnTo>
                    <a:pt x="25" y="45"/>
                  </a:lnTo>
                  <a:lnTo>
                    <a:pt x="35" y="44"/>
                  </a:lnTo>
                  <a:lnTo>
                    <a:pt x="44" y="39"/>
                  </a:lnTo>
                  <a:lnTo>
                    <a:pt x="50" y="33"/>
                  </a:lnTo>
                  <a:lnTo>
                    <a:pt x="55" y="26"/>
                  </a:lnTo>
                  <a:lnTo>
                    <a:pt x="59" y="19"/>
                  </a:lnTo>
                  <a:lnTo>
                    <a:pt x="60" y="13"/>
                  </a:lnTo>
                  <a:lnTo>
                    <a:pt x="60" y="6"/>
                  </a:lnTo>
                  <a:lnTo>
                    <a:pt x="55" y="11"/>
                  </a:lnTo>
                  <a:lnTo>
                    <a:pt x="50" y="17"/>
                  </a:lnTo>
                  <a:lnTo>
                    <a:pt x="43" y="23"/>
                  </a:lnTo>
                  <a:lnTo>
                    <a:pt x="35" y="26"/>
                  </a:lnTo>
                  <a:lnTo>
                    <a:pt x="25" y="28"/>
                  </a:lnTo>
                  <a:lnTo>
                    <a:pt x="16" y="24"/>
                  </a:lnTo>
                  <a:lnTo>
                    <a:pt x="8" y="15"/>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4" name="Freeform 90"/>
            <p:cNvSpPr>
              <a:spLocks/>
            </p:cNvSpPr>
            <p:nvPr/>
          </p:nvSpPr>
          <p:spPr bwMode="auto">
            <a:xfrm>
              <a:off x="7681913" y="4759325"/>
              <a:ext cx="44450" cy="39688"/>
            </a:xfrm>
            <a:custGeom>
              <a:avLst/>
              <a:gdLst/>
              <a:ahLst/>
              <a:cxnLst>
                <a:cxn ang="0">
                  <a:pos x="5" y="0"/>
                </a:cxn>
                <a:cxn ang="0">
                  <a:pos x="1" y="10"/>
                </a:cxn>
                <a:cxn ang="0">
                  <a:pos x="0" y="21"/>
                </a:cxn>
                <a:cxn ang="0">
                  <a:pos x="1" y="32"/>
                </a:cxn>
                <a:cxn ang="0">
                  <a:pos x="5" y="42"/>
                </a:cxn>
                <a:cxn ang="0">
                  <a:pos x="15" y="47"/>
                </a:cxn>
                <a:cxn ang="0">
                  <a:pos x="24" y="48"/>
                </a:cxn>
                <a:cxn ang="0">
                  <a:pos x="32" y="47"/>
                </a:cxn>
                <a:cxn ang="0">
                  <a:pos x="40" y="44"/>
                </a:cxn>
                <a:cxn ang="0">
                  <a:pos x="46" y="39"/>
                </a:cxn>
                <a:cxn ang="0">
                  <a:pos x="51" y="34"/>
                </a:cxn>
                <a:cxn ang="0">
                  <a:pos x="55" y="27"/>
                </a:cxn>
                <a:cxn ang="0">
                  <a:pos x="56" y="22"/>
                </a:cxn>
                <a:cxn ang="0">
                  <a:pos x="50" y="26"/>
                </a:cxn>
                <a:cxn ang="0">
                  <a:pos x="43" y="30"/>
                </a:cxn>
                <a:cxn ang="0">
                  <a:pos x="35" y="32"/>
                </a:cxn>
                <a:cxn ang="0">
                  <a:pos x="27" y="33"/>
                </a:cxn>
                <a:cxn ang="0">
                  <a:pos x="19" y="31"/>
                </a:cxn>
                <a:cxn ang="0">
                  <a:pos x="12" y="25"/>
                </a:cxn>
                <a:cxn ang="0">
                  <a:pos x="8" y="16"/>
                </a:cxn>
                <a:cxn ang="0">
                  <a:pos x="5" y="0"/>
                </a:cxn>
              </a:cxnLst>
              <a:rect l="0" t="0" r="r" b="b"/>
              <a:pathLst>
                <a:path w="56" h="48">
                  <a:moveTo>
                    <a:pt x="5" y="0"/>
                  </a:moveTo>
                  <a:lnTo>
                    <a:pt x="1" y="10"/>
                  </a:lnTo>
                  <a:lnTo>
                    <a:pt x="0" y="21"/>
                  </a:lnTo>
                  <a:lnTo>
                    <a:pt x="1" y="32"/>
                  </a:lnTo>
                  <a:lnTo>
                    <a:pt x="5" y="42"/>
                  </a:lnTo>
                  <a:lnTo>
                    <a:pt x="15" y="47"/>
                  </a:lnTo>
                  <a:lnTo>
                    <a:pt x="24" y="48"/>
                  </a:lnTo>
                  <a:lnTo>
                    <a:pt x="32" y="47"/>
                  </a:lnTo>
                  <a:lnTo>
                    <a:pt x="40" y="44"/>
                  </a:lnTo>
                  <a:lnTo>
                    <a:pt x="46" y="39"/>
                  </a:lnTo>
                  <a:lnTo>
                    <a:pt x="51" y="34"/>
                  </a:lnTo>
                  <a:lnTo>
                    <a:pt x="55" y="27"/>
                  </a:lnTo>
                  <a:lnTo>
                    <a:pt x="56" y="22"/>
                  </a:lnTo>
                  <a:lnTo>
                    <a:pt x="50" y="26"/>
                  </a:lnTo>
                  <a:lnTo>
                    <a:pt x="43" y="30"/>
                  </a:lnTo>
                  <a:lnTo>
                    <a:pt x="35" y="32"/>
                  </a:lnTo>
                  <a:lnTo>
                    <a:pt x="27" y="33"/>
                  </a:lnTo>
                  <a:lnTo>
                    <a:pt x="19" y="31"/>
                  </a:lnTo>
                  <a:lnTo>
                    <a:pt x="12" y="25"/>
                  </a:lnTo>
                  <a:lnTo>
                    <a:pt x="8" y="16"/>
                  </a:lnTo>
                  <a:lnTo>
                    <a:pt x="5"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5" name="Freeform 91"/>
            <p:cNvSpPr>
              <a:spLocks/>
            </p:cNvSpPr>
            <p:nvPr/>
          </p:nvSpPr>
          <p:spPr bwMode="auto">
            <a:xfrm>
              <a:off x="7691438" y="4889500"/>
              <a:ext cx="65088" cy="36513"/>
            </a:xfrm>
            <a:custGeom>
              <a:avLst/>
              <a:gdLst/>
              <a:ahLst/>
              <a:cxnLst>
                <a:cxn ang="0">
                  <a:pos x="82" y="45"/>
                </a:cxn>
                <a:cxn ang="0">
                  <a:pos x="79" y="31"/>
                </a:cxn>
                <a:cxn ang="0">
                  <a:pos x="74" y="23"/>
                </a:cxn>
                <a:cxn ang="0">
                  <a:pos x="66" y="15"/>
                </a:cxn>
                <a:cxn ang="0">
                  <a:pos x="51" y="6"/>
                </a:cxn>
                <a:cxn ang="0">
                  <a:pos x="36" y="3"/>
                </a:cxn>
                <a:cxn ang="0">
                  <a:pos x="26" y="0"/>
                </a:cxn>
                <a:cxn ang="0">
                  <a:pos x="16" y="1"/>
                </a:cxn>
                <a:cxn ang="0">
                  <a:pos x="10" y="3"/>
                </a:cxn>
                <a:cxn ang="0">
                  <a:pos x="5" y="5"/>
                </a:cxn>
                <a:cxn ang="0">
                  <a:pos x="3" y="8"/>
                </a:cxn>
                <a:cxn ang="0">
                  <a:pos x="0" y="11"/>
                </a:cxn>
                <a:cxn ang="0">
                  <a:pos x="0" y="13"/>
                </a:cxn>
                <a:cxn ang="0">
                  <a:pos x="15" y="15"/>
                </a:cxn>
                <a:cxn ang="0">
                  <a:pos x="29" y="19"/>
                </a:cxn>
                <a:cxn ang="0">
                  <a:pos x="41" y="22"/>
                </a:cxn>
                <a:cxn ang="0">
                  <a:pos x="52" y="27"/>
                </a:cxn>
                <a:cxn ang="0">
                  <a:pos x="63" y="31"/>
                </a:cxn>
                <a:cxn ang="0">
                  <a:pos x="71" y="36"/>
                </a:cxn>
                <a:cxn ang="0">
                  <a:pos x="77" y="41"/>
                </a:cxn>
                <a:cxn ang="0">
                  <a:pos x="82" y="45"/>
                </a:cxn>
              </a:cxnLst>
              <a:rect l="0" t="0" r="r" b="b"/>
              <a:pathLst>
                <a:path w="82" h="45">
                  <a:moveTo>
                    <a:pt x="82" y="45"/>
                  </a:moveTo>
                  <a:lnTo>
                    <a:pt x="79" y="31"/>
                  </a:lnTo>
                  <a:lnTo>
                    <a:pt x="74" y="23"/>
                  </a:lnTo>
                  <a:lnTo>
                    <a:pt x="66" y="15"/>
                  </a:lnTo>
                  <a:lnTo>
                    <a:pt x="51" y="6"/>
                  </a:lnTo>
                  <a:lnTo>
                    <a:pt x="36" y="3"/>
                  </a:lnTo>
                  <a:lnTo>
                    <a:pt x="26" y="0"/>
                  </a:lnTo>
                  <a:lnTo>
                    <a:pt x="16" y="1"/>
                  </a:lnTo>
                  <a:lnTo>
                    <a:pt x="10" y="3"/>
                  </a:lnTo>
                  <a:lnTo>
                    <a:pt x="5" y="5"/>
                  </a:lnTo>
                  <a:lnTo>
                    <a:pt x="3" y="8"/>
                  </a:lnTo>
                  <a:lnTo>
                    <a:pt x="0" y="11"/>
                  </a:lnTo>
                  <a:lnTo>
                    <a:pt x="0" y="13"/>
                  </a:lnTo>
                  <a:lnTo>
                    <a:pt x="15" y="15"/>
                  </a:lnTo>
                  <a:lnTo>
                    <a:pt x="29" y="19"/>
                  </a:lnTo>
                  <a:lnTo>
                    <a:pt x="41" y="22"/>
                  </a:lnTo>
                  <a:lnTo>
                    <a:pt x="52" y="27"/>
                  </a:lnTo>
                  <a:lnTo>
                    <a:pt x="63" y="31"/>
                  </a:lnTo>
                  <a:lnTo>
                    <a:pt x="71" y="36"/>
                  </a:lnTo>
                  <a:lnTo>
                    <a:pt x="77" y="41"/>
                  </a:lnTo>
                  <a:lnTo>
                    <a:pt x="82" y="4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6" name="Freeform 92"/>
            <p:cNvSpPr>
              <a:spLocks/>
            </p:cNvSpPr>
            <p:nvPr/>
          </p:nvSpPr>
          <p:spPr bwMode="auto">
            <a:xfrm>
              <a:off x="6564313" y="5476875"/>
              <a:ext cx="525463" cy="366713"/>
            </a:xfrm>
            <a:custGeom>
              <a:avLst/>
              <a:gdLst/>
              <a:ahLst/>
              <a:cxnLst>
                <a:cxn ang="0">
                  <a:pos x="516" y="98"/>
                </a:cxn>
                <a:cxn ang="0">
                  <a:pos x="522" y="45"/>
                </a:cxn>
                <a:cxn ang="0">
                  <a:pos x="477" y="48"/>
                </a:cxn>
                <a:cxn ang="0">
                  <a:pos x="408" y="63"/>
                </a:cxn>
                <a:cxn ang="0">
                  <a:pos x="362" y="17"/>
                </a:cxn>
                <a:cxn ang="0">
                  <a:pos x="295" y="0"/>
                </a:cxn>
                <a:cxn ang="0">
                  <a:pos x="238" y="2"/>
                </a:cxn>
                <a:cxn ang="0">
                  <a:pos x="188" y="17"/>
                </a:cxn>
                <a:cxn ang="0">
                  <a:pos x="218" y="24"/>
                </a:cxn>
                <a:cxn ang="0">
                  <a:pos x="328" y="24"/>
                </a:cxn>
                <a:cxn ang="0">
                  <a:pos x="379" y="57"/>
                </a:cxn>
                <a:cxn ang="0">
                  <a:pos x="365" y="76"/>
                </a:cxn>
                <a:cxn ang="0">
                  <a:pos x="337" y="80"/>
                </a:cxn>
                <a:cxn ang="0">
                  <a:pos x="249" y="76"/>
                </a:cxn>
                <a:cxn ang="0">
                  <a:pos x="185" y="50"/>
                </a:cxn>
                <a:cxn ang="0">
                  <a:pos x="0" y="44"/>
                </a:cxn>
                <a:cxn ang="0">
                  <a:pos x="188" y="183"/>
                </a:cxn>
                <a:cxn ang="0">
                  <a:pos x="219" y="191"/>
                </a:cxn>
                <a:cxn ang="0">
                  <a:pos x="233" y="182"/>
                </a:cxn>
                <a:cxn ang="0">
                  <a:pos x="211" y="168"/>
                </a:cxn>
                <a:cxn ang="0">
                  <a:pos x="200" y="86"/>
                </a:cxn>
                <a:cxn ang="0">
                  <a:pos x="239" y="101"/>
                </a:cxn>
                <a:cxn ang="0">
                  <a:pos x="289" y="107"/>
                </a:cxn>
                <a:cxn ang="0">
                  <a:pos x="341" y="103"/>
                </a:cxn>
                <a:cxn ang="0">
                  <a:pos x="379" y="184"/>
                </a:cxn>
                <a:cxn ang="0">
                  <a:pos x="389" y="90"/>
                </a:cxn>
                <a:cxn ang="0">
                  <a:pos x="436" y="84"/>
                </a:cxn>
                <a:cxn ang="0">
                  <a:pos x="503" y="56"/>
                </a:cxn>
                <a:cxn ang="0">
                  <a:pos x="485" y="109"/>
                </a:cxn>
                <a:cxn ang="0">
                  <a:pos x="484" y="130"/>
                </a:cxn>
                <a:cxn ang="0">
                  <a:pos x="487" y="150"/>
                </a:cxn>
                <a:cxn ang="0">
                  <a:pos x="472" y="167"/>
                </a:cxn>
                <a:cxn ang="0">
                  <a:pos x="419" y="180"/>
                </a:cxn>
                <a:cxn ang="0">
                  <a:pos x="405" y="188"/>
                </a:cxn>
                <a:cxn ang="0">
                  <a:pos x="468" y="185"/>
                </a:cxn>
                <a:cxn ang="0">
                  <a:pos x="510" y="168"/>
                </a:cxn>
                <a:cxn ang="0">
                  <a:pos x="509" y="137"/>
                </a:cxn>
                <a:cxn ang="0">
                  <a:pos x="630" y="152"/>
                </a:cxn>
                <a:cxn ang="0">
                  <a:pos x="534" y="209"/>
                </a:cxn>
                <a:cxn ang="0">
                  <a:pos x="380" y="303"/>
                </a:cxn>
                <a:cxn ang="0">
                  <a:pos x="219" y="402"/>
                </a:cxn>
                <a:cxn ang="0">
                  <a:pos x="165" y="462"/>
                </a:cxn>
                <a:cxn ang="0">
                  <a:pos x="279" y="390"/>
                </a:cxn>
                <a:cxn ang="0">
                  <a:pos x="432" y="294"/>
                </a:cxn>
                <a:cxn ang="0">
                  <a:pos x="572" y="207"/>
                </a:cxn>
                <a:cxn ang="0">
                  <a:pos x="644" y="166"/>
                </a:cxn>
                <a:cxn ang="0">
                  <a:pos x="607" y="247"/>
                </a:cxn>
                <a:cxn ang="0">
                  <a:pos x="493" y="317"/>
                </a:cxn>
                <a:cxn ang="0">
                  <a:pos x="358" y="398"/>
                </a:cxn>
                <a:cxn ang="0">
                  <a:pos x="264" y="456"/>
                </a:cxn>
                <a:cxn ang="0">
                  <a:pos x="501" y="462"/>
                </a:cxn>
                <a:cxn ang="0">
                  <a:pos x="580" y="462"/>
                </a:cxn>
                <a:cxn ang="0">
                  <a:pos x="662" y="135"/>
                </a:cxn>
              </a:cxnLst>
              <a:rect l="0" t="0" r="r" b="b"/>
              <a:pathLst>
                <a:path w="662" h="462">
                  <a:moveTo>
                    <a:pt x="506" y="109"/>
                  </a:moveTo>
                  <a:lnTo>
                    <a:pt x="509" y="106"/>
                  </a:lnTo>
                  <a:lnTo>
                    <a:pt x="512" y="101"/>
                  </a:lnTo>
                  <a:lnTo>
                    <a:pt x="516" y="98"/>
                  </a:lnTo>
                  <a:lnTo>
                    <a:pt x="516" y="92"/>
                  </a:lnTo>
                  <a:lnTo>
                    <a:pt x="514" y="77"/>
                  </a:lnTo>
                  <a:lnTo>
                    <a:pt x="517" y="61"/>
                  </a:lnTo>
                  <a:lnTo>
                    <a:pt x="522" y="45"/>
                  </a:lnTo>
                  <a:lnTo>
                    <a:pt x="522" y="29"/>
                  </a:lnTo>
                  <a:lnTo>
                    <a:pt x="510" y="33"/>
                  </a:lnTo>
                  <a:lnTo>
                    <a:pt x="494" y="40"/>
                  </a:lnTo>
                  <a:lnTo>
                    <a:pt x="477" y="48"/>
                  </a:lnTo>
                  <a:lnTo>
                    <a:pt x="458" y="56"/>
                  </a:lnTo>
                  <a:lnTo>
                    <a:pt x="439" y="62"/>
                  </a:lnTo>
                  <a:lnTo>
                    <a:pt x="421" y="65"/>
                  </a:lnTo>
                  <a:lnTo>
                    <a:pt x="408" y="63"/>
                  </a:lnTo>
                  <a:lnTo>
                    <a:pt x="397" y="55"/>
                  </a:lnTo>
                  <a:lnTo>
                    <a:pt x="387" y="39"/>
                  </a:lnTo>
                  <a:lnTo>
                    <a:pt x="375" y="26"/>
                  </a:lnTo>
                  <a:lnTo>
                    <a:pt x="362" y="17"/>
                  </a:lnTo>
                  <a:lnTo>
                    <a:pt x="347" y="9"/>
                  </a:lnTo>
                  <a:lnTo>
                    <a:pt x="330" y="4"/>
                  </a:lnTo>
                  <a:lnTo>
                    <a:pt x="313" y="1"/>
                  </a:lnTo>
                  <a:lnTo>
                    <a:pt x="295" y="0"/>
                  </a:lnTo>
                  <a:lnTo>
                    <a:pt x="277" y="0"/>
                  </a:lnTo>
                  <a:lnTo>
                    <a:pt x="266" y="0"/>
                  </a:lnTo>
                  <a:lnTo>
                    <a:pt x="252" y="1"/>
                  </a:lnTo>
                  <a:lnTo>
                    <a:pt x="238" y="2"/>
                  </a:lnTo>
                  <a:lnTo>
                    <a:pt x="224" y="4"/>
                  </a:lnTo>
                  <a:lnTo>
                    <a:pt x="211" y="7"/>
                  </a:lnTo>
                  <a:lnTo>
                    <a:pt x="199" y="11"/>
                  </a:lnTo>
                  <a:lnTo>
                    <a:pt x="188" y="17"/>
                  </a:lnTo>
                  <a:lnTo>
                    <a:pt x="180" y="24"/>
                  </a:lnTo>
                  <a:lnTo>
                    <a:pt x="184" y="26"/>
                  </a:lnTo>
                  <a:lnTo>
                    <a:pt x="197" y="25"/>
                  </a:lnTo>
                  <a:lnTo>
                    <a:pt x="218" y="24"/>
                  </a:lnTo>
                  <a:lnTo>
                    <a:pt x="243" y="22"/>
                  </a:lnTo>
                  <a:lnTo>
                    <a:pt x="271" y="21"/>
                  </a:lnTo>
                  <a:lnTo>
                    <a:pt x="301" y="21"/>
                  </a:lnTo>
                  <a:lnTo>
                    <a:pt x="328" y="24"/>
                  </a:lnTo>
                  <a:lnTo>
                    <a:pt x="354" y="32"/>
                  </a:lnTo>
                  <a:lnTo>
                    <a:pt x="364" y="39"/>
                  </a:lnTo>
                  <a:lnTo>
                    <a:pt x="373" y="47"/>
                  </a:lnTo>
                  <a:lnTo>
                    <a:pt x="379" y="57"/>
                  </a:lnTo>
                  <a:lnTo>
                    <a:pt x="377" y="70"/>
                  </a:lnTo>
                  <a:lnTo>
                    <a:pt x="373" y="72"/>
                  </a:lnTo>
                  <a:lnTo>
                    <a:pt x="370" y="75"/>
                  </a:lnTo>
                  <a:lnTo>
                    <a:pt x="365" y="76"/>
                  </a:lnTo>
                  <a:lnTo>
                    <a:pt x="359" y="77"/>
                  </a:lnTo>
                  <a:lnTo>
                    <a:pt x="354" y="78"/>
                  </a:lnTo>
                  <a:lnTo>
                    <a:pt x="347" y="79"/>
                  </a:lnTo>
                  <a:lnTo>
                    <a:pt x="337" y="80"/>
                  </a:lnTo>
                  <a:lnTo>
                    <a:pt x="327" y="80"/>
                  </a:lnTo>
                  <a:lnTo>
                    <a:pt x="296" y="80"/>
                  </a:lnTo>
                  <a:lnTo>
                    <a:pt x="271" y="79"/>
                  </a:lnTo>
                  <a:lnTo>
                    <a:pt x="249" y="76"/>
                  </a:lnTo>
                  <a:lnTo>
                    <a:pt x="230" y="72"/>
                  </a:lnTo>
                  <a:lnTo>
                    <a:pt x="214" y="67"/>
                  </a:lnTo>
                  <a:lnTo>
                    <a:pt x="200" y="60"/>
                  </a:lnTo>
                  <a:lnTo>
                    <a:pt x="185" y="50"/>
                  </a:lnTo>
                  <a:lnTo>
                    <a:pt x="171" y="40"/>
                  </a:lnTo>
                  <a:lnTo>
                    <a:pt x="171" y="52"/>
                  </a:lnTo>
                  <a:lnTo>
                    <a:pt x="0" y="24"/>
                  </a:lnTo>
                  <a:lnTo>
                    <a:pt x="0" y="44"/>
                  </a:lnTo>
                  <a:lnTo>
                    <a:pt x="171" y="71"/>
                  </a:lnTo>
                  <a:lnTo>
                    <a:pt x="170" y="174"/>
                  </a:lnTo>
                  <a:lnTo>
                    <a:pt x="180" y="180"/>
                  </a:lnTo>
                  <a:lnTo>
                    <a:pt x="188" y="183"/>
                  </a:lnTo>
                  <a:lnTo>
                    <a:pt x="196" y="186"/>
                  </a:lnTo>
                  <a:lnTo>
                    <a:pt x="204" y="189"/>
                  </a:lnTo>
                  <a:lnTo>
                    <a:pt x="212" y="190"/>
                  </a:lnTo>
                  <a:lnTo>
                    <a:pt x="219" y="191"/>
                  </a:lnTo>
                  <a:lnTo>
                    <a:pt x="227" y="191"/>
                  </a:lnTo>
                  <a:lnTo>
                    <a:pt x="235" y="190"/>
                  </a:lnTo>
                  <a:lnTo>
                    <a:pt x="235" y="185"/>
                  </a:lnTo>
                  <a:lnTo>
                    <a:pt x="233" y="182"/>
                  </a:lnTo>
                  <a:lnTo>
                    <a:pt x="229" y="178"/>
                  </a:lnTo>
                  <a:lnTo>
                    <a:pt x="223" y="175"/>
                  </a:lnTo>
                  <a:lnTo>
                    <a:pt x="218" y="173"/>
                  </a:lnTo>
                  <a:lnTo>
                    <a:pt x="211" y="168"/>
                  </a:lnTo>
                  <a:lnTo>
                    <a:pt x="203" y="165"/>
                  </a:lnTo>
                  <a:lnTo>
                    <a:pt x="193" y="159"/>
                  </a:lnTo>
                  <a:lnTo>
                    <a:pt x="193" y="80"/>
                  </a:lnTo>
                  <a:lnTo>
                    <a:pt x="200" y="86"/>
                  </a:lnTo>
                  <a:lnTo>
                    <a:pt x="209" y="91"/>
                  </a:lnTo>
                  <a:lnTo>
                    <a:pt x="219" y="95"/>
                  </a:lnTo>
                  <a:lnTo>
                    <a:pt x="229" y="99"/>
                  </a:lnTo>
                  <a:lnTo>
                    <a:pt x="239" y="101"/>
                  </a:lnTo>
                  <a:lnTo>
                    <a:pt x="251" y="103"/>
                  </a:lnTo>
                  <a:lnTo>
                    <a:pt x="264" y="106"/>
                  </a:lnTo>
                  <a:lnTo>
                    <a:pt x="276" y="106"/>
                  </a:lnTo>
                  <a:lnTo>
                    <a:pt x="289" y="107"/>
                  </a:lnTo>
                  <a:lnTo>
                    <a:pt x="302" y="107"/>
                  </a:lnTo>
                  <a:lnTo>
                    <a:pt x="314" y="106"/>
                  </a:lnTo>
                  <a:lnTo>
                    <a:pt x="328" y="106"/>
                  </a:lnTo>
                  <a:lnTo>
                    <a:pt x="341" y="103"/>
                  </a:lnTo>
                  <a:lnTo>
                    <a:pt x="354" y="102"/>
                  </a:lnTo>
                  <a:lnTo>
                    <a:pt x="366" y="100"/>
                  </a:lnTo>
                  <a:lnTo>
                    <a:pt x="378" y="98"/>
                  </a:lnTo>
                  <a:lnTo>
                    <a:pt x="379" y="184"/>
                  </a:lnTo>
                  <a:lnTo>
                    <a:pt x="392" y="160"/>
                  </a:lnTo>
                  <a:lnTo>
                    <a:pt x="394" y="129"/>
                  </a:lnTo>
                  <a:lnTo>
                    <a:pt x="392" y="101"/>
                  </a:lnTo>
                  <a:lnTo>
                    <a:pt x="389" y="90"/>
                  </a:lnTo>
                  <a:lnTo>
                    <a:pt x="396" y="90"/>
                  </a:lnTo>
                  <a:lnTo>
                    <a:pt x="406" y="89"/>
                  </a:lnTo>
                  <a:lnTo>
                    <a:pt x="420" y="86"/>
                  </a:lnTo>
                  <a:lnTo>
                    <a:pt x="436" y="84"/>
                  </a:lnTo>
                  <a:lnTo>
                    <a:pt x="453" y="79"/>
                  </a:lnTo>
                  <a:lnTo>
                    <a:pt x="471" y="74"/>
                  </a:lnTo>
                  <a:lnTo>
                    <a:pt x="487" y="65"/>
                  </a:lnTo>
                  <a:lnTo>
                    <a:pt x="503" y="56"/>
                  </a:lnTo>
                  <a:lnTo>
                    <a:pt x="481" y="90"/>
                  </a:lnTo>
                  <a:lnTo>
                    <a:pt x="486" y="97"/>
                  </a:lnTo>
                  <a:lnTo>
                    <a:pt x="487" y="103"/>
                  </a:lnTo>
                  <a:lnTo>
                    <a:pt x="485" y="109"/>
                  </a:lnTo>
                  <a:lnTo>
                    <a:pt x="477" y="114"/>
                  </a:lnTo>
                  <a:lnTo>
                    <a:pt x="477" y="121"/>
                  </a:lnTo>
                  <a:lnTo>
                    <a:pt x="479" y="125"/>
                  </a:lnTo>
                  <a:lnTo>
                    <a:pt x="484" y="130"/>
                  </a:lnTo>
                  <a:lnTo>
                    <a:pt x="488" y="135"/>
                  </a:lnTo>
                  <a:lnTo>
                    <a:pt x="485" y="138"/>
                  </a:lnTo>
                  <a:lnTo>
                    <a:pt x="485" y="144"/>
                  </a:lnTo>
                  <a:lnTo>
                    <a:pt x="487" y="150"/>
                  </a:lnTo>
                  <a:lnTo>
                    <a:pt x="492" y="153"/>
                  </a:lnTo>
                  <a:lnTo>
                    <a:pt x="496" y="156"/>
                  </a:lnTo>
                  <a:lnTo>
                    <a:pt x="485" y="162"/>
                  </a:lnTo>
                  <a:lnTo>
                    <a:pt x="472" y="167"/>
                  </a:lnTo>
                  <a:lnTo>
                    <a:pt x="459" y="170"/>
                  </a:lnTo>
                  <a:lnTo>
                    <a:pt x="446" y="174"/>
                  </a:lnTo>
                  <a:lnTo>
                    <a:pt x="432" y="176"/>
                  </a:lnTo>
                  <a:lnTo>
                    <a:pt x="419" y="180"/>
                  </a:lnTo>
                  <a:lnTo>
                    <a:pt x="406" y="182"/>
                  </a:lnTo>
                  <a:lnTo>
                    <a:pt x="394" y="184"/>
                  </a:lnTo>
                  <a:lnTo>
                    <a:pt x="396" y="186"/>
                  </a:lnTo>
                  <a:lnTo>
                    <a:pt x="405" y="188"/>
                  </a:lnTo>
                  <a:lnTo>
                    <a:pt x="418" y="188"/>
                  </a:lnTo>
                  <a:lnTo>
                    <a:pt x="434" y="188"/>
                  </a:lnTo>
                  <a:lnTo>
                    <a:pt x="451" y="188"/>
                  </a:lnTo>
                  <a:lnTo>
                    <a:pt x="468" y="185"/>
                  </a:lnTo>
                  <a:lnTo>
                    <a:pt x="483" y="183"/>
                  </a:lnTo>
                  <a:lnTo>
                    <a:pt x="494" y="180"/>
                  </a:lnTo>
                  <a:lnTo>
                    <a:pt x="504" y="176"/>
                  </a:lnTo>
                  <a:lnTo>
                    <a:pt x="510" y="168"/>
                  </a:lnTo>
                  <a:lnTo>
                    <a:pt x="512" y="156"/>
                  </a:lnTo>
                  <a:lnTo>
                    <a:pt x="512" y="145"/>
                  </a:lnTo>
                  <a:lnTo>
                    <a:pt x="510" y="141"/>
                  </a:lnTo>
                  <a:lnTo>
                    <a:pt x="509" y="137"/>
                  </a:lnTo>
                  <a:lnTo>
                    <a:pt x="509" y="131"/>
                  </a:lnTo>
                  <a:lnTo>
                    <a:pt x="508" y="127"/>
                  </a:lnTo>
                  <a:lnTo>
                    <a:pt x="639" y="147"/>
                  </a:lnTo>
                  <a:lnTo>
                    <a:pt x="630" y="152"/>
                  </a:lnTo>
                  <a:lnTo>
                    <a:pt x="615" y="161"/>
                  </a:lnTo>
                  <a:lnTo>
                    <a:pt x="593" y="174"/>
                  </a:lnTo>
                  <a:lnTo>
                    <a:pt x="565" y="190"/>
                  </a:lnTo>
                  <a:lnTo>
                    <a:pt x="534" y="209"/>
                  </a:lnTo>
                  <a:lnTo>
                    <a:pt x="499" y="230"/>
                  </a:lnTo>
                  <a:lnTo>
                    <a:pt x="461" y="253"/>
                  </a:lnTo>
                  <a:lnTo>
                    <a:pt x="421" y="277"/>
                  </a:lnTo>
                  <a:lnTo>
                    <a:pt x="380" y="303"/>
                  </a:lnTo>
                  <a:lnTo>
                    <a:pt x="339" y="328"/>
                  </a:lnTo>
                  <a:lnTo>
                    <a:pt x="297" y="353"/>
                  </a:lnTo>
                  <a:lnTo>
                    <a:pt x="257" y="379"/>
                  </a:lnTo>
                  <a:lnTo>
                    <a:pt x="219" y="402"/>
                  </a:lnTo>
                  <a:lnTo>
                    <a:pt x="183" y="425"/>
                  </a:lnTo>
                  <a:lnTo>
                    <a:pt x="152" y="444"/>
                  </a:lnTo>
                  <a:lnTo>
                    <a:pt x="124" y="462"/>
                  </a:lnTo>
                  <a:lnTo>
                    <a:pt x="165" y="462"/>
                  </a:lnTo>
                  <a:lnTo>
                    <a:pt x="186" y="448"/>
                  </a:lnTo>
                  <a:lnTo>
                    <a:pt x="213" y="431"/>
                  </a:lnTo>
                  <a:lnTo>
                    <a:pt x="244" y="412"/>
                  </a:lnTo>
                  <a:lnTo>
                    <a:pt x="279" y="390"/>
                  </a:lnTo>
                  <a:lnTo>
                    <a:pt x="315" y="367"/>
                  </a:lnTo>
                  <a:lnTo>
                    <a:pt x="354" y="343"/>
                  </a:lnTo>
                  <a:lnTo>
                    <a:pt x="393" y="318"/>
                  </a:lnTo>
                  <a:lnTo>
                    <a:pt x="432" y="294"/>
                  </a:lnTo>
                  <a:lnTo>
                    <a:pt x="471" y="269"/>
                  </a:lnTo>
                  <a:lnTo>
                    <a:pt x="508" y="246"/>
                  </a:lnTo>
                  <a:lnTo>
                    <a:pt x="541" y="226"/>
                  </a:lnTo>
                  <a:lnTo>
                    <a:pt x="572" y="207"/>
                  </a:lnTo>
                  <a:lnTo>
                    <a:pt x="599" y="191"/>
                  </a:lnTo>
                  <a:lnTo>
                    <a:pt x="620" y="178"/>
                  </a:lnTo>
                  <a:lnTo>
                    <a:pt x="636" y="170"/>
                  </a:lnTo>
                  <a:lnTo>
                    <a:pt x="644" y="166"/>
                  </a:lnTo>
                  <a:lnTo>
                    <a:pt x="644" y="226"/>
                  </a:lnTo>
                  <a:lnTo>
                    <a:pt x="638" y="229"/>
                  </a:lnTo>
                  <a:lnTo>
                    <a:pt x="625" y="236"/>
                  </a:lnTo>
                  <a:lnTo>
                    <a:pt x="607" y="247"/>
                  </a:lnTo>
                  <a:lnTo>
                    <a:pt x="584" y="261"/>
                  </a:lnTo>
                  <a:lnTo>
                    <a:pt x="556" y="279"/>
                  </a:lnTo>
                  <a:lnTo>
                    <a:pt x="525" y="297"/>
                  </a:lnTo>
                  <a:lnTo>
                    <a:pt x="493" y="317"/>
                  </a:lnTo>
                  <a:lnTo>
                    <a:pt x="458" y="337"/>
                  </a:lnTo>
                  <a:lnTo>
                    <a:pt x="424" y="358"/>
                  </a:lnTo>
                  <a:lnTo>
                    <a:pt x="390" y="379"/>
                  </a:lnTo>
                  <a:lnTo>
                    <a:pt x="358" y="398"/>
                  </a:lnTo>
                  <a:lnTo>
                    <a:pt x="328" y="417"/>
                  </a:lnTo>
                  <a:lnTo>
                    <a:pt x="302" y="432"/>
                  </a:lnTo>
                  <a:lnTo>
                    <a:pt x="280" y="446"/>
                  </a:lnTo>
                  <a:lnTo>
                    <a:pt x="264" y="456"/>
                  </a:lnTo>
                  <a:lnTo>
                    <a:pt x="253" y="462"/>
                  </a:lnTo>
                  <a:lnTo>
                    <a:pt x="291" y="462"/>
                  </a:lnTo>
                  <a:lnTo>
                    <a:pt x="499" y="334"/>
                  </a:lnTo>
                  <a:lnTo>
                    <a:pt x="501" y="462"/>
                  </a:lnTo>
                  <a:lnTo>
                    <a:pt x="517" y="462"/>
                  </a:lnTo>
                  <a:lnTo>
                    <a:pt x="515" y="325"/>
                  </a:lnTo>
                  <a:lnTo>
                    <a:pt x="580" y="284"/>
                  </a:lnTo>
                  <a:lnTo>
                    <a:pt x="580" y="462"/>
                  </a:lnTo>
                  <a:lnTo>
                    <a:pt x="595" y="462"/>
                  </a:lnTo>
                  <a:lnTo>
                    <a:pt x="595" y="275"/>
                  </a:lnTo>
                  <a:lnTo>
                    <a:pt x="661" y="234"/>
                  </a:lnTo>
                  <a:lnTo>
                    <a:pt x="662" y="135"/>
                  </a:lnTo>
                  <a:lnTo>
                    <a:pt x="506" y="10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7" name="Freeform 93"/>
            <p:cNvSpPr>
              <a:spLocks/>
            </p:cNvSpPr>
            <p:nvPr/>
          </p:nvSpPr>
          <p:spPr bwMode="auto">
            <a:xfrm>
              <a:off x="6759575" y="5510213"/>
              <a:ext cx="55563" cy="11113"/>
            </a:xfrm>
            <a:custGeom>
              <a:avLst/>
              <a:gdLst/>
              <a:ahLst/>
              <a:cxnLst>
                <a:cxn ang="0">
                  <a:pos x="36" y="14"/>
                </a:cxn>
                <a:cxn ang="0">
                  <a:pos x="43" y="14"/>
                </a:cxn>
                <a:cxn ang="0">
                  <a:pos x="50" y="13"/>
                </a:cxn>
                <a:cxn ang="0">
                  <a:pos x="56" y="13"/>
                </a:cxn>
                <a:cxn ang="0">
                  <a:pos x="61" y="12"/>
                </a:cxn>
                <a:cxn ang="0">
                  <a:pos x="66" y="11"/>
                </a:cxn>
                <a:cxn ang="0">
                  <a:pos x="69" y="9"/>
                </a:cxn>
                <a:cxn ang="0">
                  <a:pos x="70" y="8"/>
                </a:cxn>
                <a:cxn ang="0">
                  <a:pos x="72" y="7"/>
                </a:cxn>
                <a:cxn ang="0">
                  <a:pos x="70" y="6"/>
                </a:cxn>
                <a:cxn ang="0">
                  <a:pos x="69" y="4"/>
                </a:cxn>
                <a:cxn ang="0">
                  <a:pos x="66" y="3"/>
                </a:cxn>
                <a:cxn ang="0">
                  <a:pos x="61" y="1"/>
                </a:cxn>
                <a:cxn ang="0">
                  <a:pos x="56" y="1"/>
                </a:cxn>
                <a:cxn ang="0">
                  <a:pos x="50" y="0"/>
                </a:cxn>
                <a:cxn ang="0">
                  <a:pos x="43" y="0"/>
                </a:cxn>
                <a:cxn ang="0">
                  <a:pos x="36" y="0"/>
                </a:cxn>
                <a:cxn ang="0">
                  <a:pos x="29" y="0"/>
                </a:cxn>
                <a:cxn ang="0">
                  <a:pos x="22" y="0"/>
                </a:cxn>
                <a:cxn ang="0">
                  <a:pos x="16" y="1"/>
                </a:cxn>
                <a:cxn ang="0">
                  <a:pos x="11" y="1"/>
                </a:cxn>
                <a:cxn ang="0">
                  <a:pos x="6" y="3"/>
                </a:cxn>
                <a:cxn ang="0">
                  <a:pos x="3" y="4"/>
                </a:cxn>
                <a:cxn ang="0">
                  <a:pos x="1" y="6"/>
                </a:cxn>
                <a:cxn ang="0">
                  <a:pos x="0" y="7"/>
                </a:cxn>
                <a:cxn ang="0">
                  <a:pos x="1" y="8"/>
                </a:cxn>
                <a:cxn ang="0">
                  <a:pos x="3" y="9"/>
                </a:cxn>
                <a:cxn ang="0">
                  <a:pos x="6" y="11"/>
                </a:cxn>
                <a:cxn ang="0">
                  <a:pos x="11" y="12"/>
                </a:cxn>
                <a:cxn ang="0">
                  <a:pos x="16" y="13"/>
                </a:cxn>
                <a:cxn ang="0">
                  <a:pos x="22" y="13"/>
                </a:cxn>
                <a:cxn ang="0">
                  <a:pos x="29" y="14"/>
                </a:cxn>
                <a:cxn ang="0">
                  <a:pos x="36" y="14"/>
                </a:cxn>
              </a:cxnLst>
              <a:rect l="0" t="0" r="r" b="b"/>
              <a:pathLst>
                <a:path w="72" h="14">
                  <a:moveTo>
                    <a:pt x="36" y="14"/>
                  </a:moveTo>
                  <a:lnTo>
                    <a:pt x="43" y="14"/>
                  </a:lnTo>
                  <a:lnTo>
                    <a:pt x="50" y="13"/>
                  </a:lnTo>
                  <a:lnTo>
                    <a:pt x="56" y="13"/>
                  </a:lnTo>
                  <a:lnTo>
                    <a:pt x="61" y="12"/>
                  </a:lnTo>
                  <a:lnTo>
                    <a:pt x="66" y="11"/>
                  </a:lnTo>
                  <a:lnTo>
                    <a:pt x="69" y="9"/>
                  </a:lnTo>
                  <a:lnTo>
                    <a:pt x="70" y="8"/>
                  </a:lnTo>
                  <a:lnTo>
                    <a:pt x="72" y="7"/>
                  </a:lnTo>
                  <a:lnTo>
                    <a:pt x="70" y="6"/>
                  </a:lnTo>
                  <a:lnTo>
                    <a:pt x="69" y="4"/>
                  </a:lnTo>
                  <a:lnTo>
                    <a:pt x="66" y="3"/>
                  </a:lnTo>
                  <a:lnTo>
                    <a:pt x="61" y="1"/>
                  </a:lnTo>
                  <a:lnTo>
                    <a:pt x="56" y="1"/>
                  </a:lnTo>
                  <a:lnTo>
                    <a:pt x="50" y="0"/>
                  </a:lnTo>
                  <a:lnTo>
                    <a:pt x="43" y="0"/>
                  </a:lnTo>
                  <a:lnTo>
                    <a:pt x="36" y="0"/>
                  </a:lnTo>
                  <a:lnTo>
                    <a:pt x="29" y="0"/>
                  </a:lnTo>
                  <a:lnTo>
                    <a:pt x="22" y="0"/>
                  </a:lnTo>
                  <a:lnTo>
                    <a:pt x="16" y="1"/>
                  </a:lnTo>
                  <a:lnTo>
                    <a:pt x="11" y="1"/>
                  </a:lnTo>
                  <a:lnTo>
                    <a:pt x="6" y="3"/>
                  </a:lnTo>
                  <a:lnTo>
                    <a:pt x="3" y="4"/>
                  </a:lnTo>
                  <a:lnTo>
                    <a:pt x="1" y="6"/>
                  </a:lnTo>
                  <a:lnTo>
                    <a:pt x="0" y="7"/>
                  </a:lnTo>
                  <a:lnTo>
                    <a:pt x="1" y="8"/>
                  </a:lnTo>
                  <a:lnTo>
                    <a:pt x="3" y="9"/>
                  </a:lnTo>
                  <a:lnTo>
                    <a:pt x="6" y="11"/>
                  </a:lnTo>
                  <a:lnTo>
                    <a:pt x="11" y="12"/>
                  </a:lnTo>
                  <a:lnTo>
                    <a:pt x="16" y="13"/>
                  </a:lnTo>
                  <a:lnTo>
                    <a:pt x="22" y="13"/>
                  </a:lnTo>
                  <a:lnTo>
                    <a:pt x="29" y="14"/>
                  </a:lnTo>
                  <a:lnTo>
                    <a:pt x="36" y="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8" name="Freeform 94"/>
            <p:cNvSpPr>
              <a:spLocks/>
            </p:cNvSpPr>
            <p:nvPr/>
          </p:nvSpPr>
          <p:spPr bwMode="auto">
            <a:xfrm>
              <a:off x="7496175" y="5448300"/>
              <a:ext cx="582613" cy="241300"/>
            </a:xfrm>
            <a:custGeom>
              <a:avLst/>
              <a:gdLst/>
              <a:ahLst/>
              <a:cxnLst>
                <a:cxn ang="0">
                  <a:pos x="708" y="32"/>
                </a:cxn>
                <a:cxn ang="0">
                  <a:pos x="664" y="72"/>
                </a:cxn>
                <a:cxn ang="0">
                  <a:pos x="607" y="86"/>
                </a:cxn>
                <a:cxn ang="0">
                  <a:pos x="325" y="91"/>
                </a:cxn>
                <a:cxn ang="0">
                  <a:pos x="268" y="99"/>
                </a:cxn>
                <a:cxn ang="0">
                  <a:pos x="233" y="114"/>
                </a:cxn>
                <a:cxn ang="0">
                  <a:pos x="190" y="157"/>
                </a:cxn>
                <a:cxn ang="0">
                  <a:pos x="132" y="174"/>
                </a:cxn>
                <a:cxn ang="0">
                  <a:pos x="81" y="190"/>
                </a:cxn>
                <a:cxn ang="0">
                  <a:pos x="53" y="226"/>
                </a:cxn>
                <a:cxn ang="0">
                  <a:pos x="34" y="266"/>
                </a:cxn>
                <a:cxn ang="0">
                  <a:pos x="17" y="289"/>
                </a:cxn>
                <a:cxn ang="0">
                  <a:pos x="2" y="294"/>
                </a:cxn>
                <a:cxn ang="0">
                  <a:pos x="16" y="303"/>
                </a:cxn>
                <a:cxn ang="0">
                  <a:pos x="49" y="279"/>
                </a:cxn>
                <a:cxn ang="0">
                  <a:pos x="70" y="230"/>
                </a:cxn>
                <a:cxn ang="0">
                  <a:pos x="119" y="206"/>
                </a:cxn>
                <a:cxn ang="0">
                  <a:pos x="177" y="191"/>
                </a:cxn>
                <a:cxn ang="0">
                  <a:pos x="227" y="153"/>
                </a:cxn>
                <a:cxn ang="0">
                  <a:pos x="260" y="157"/>
                </a:cxn>
                <a:cxn ang="0">
                  <a:pos x="297" y="180"/>
                </a:cxn>
                <a:cxn ang="0">
                  <a:pos x="336" y="195"/>
                </a:cxn>
                <a:cxn ang="0">
                  <a:pos x="380" y="202"/>
                </a:cxn>
                <a:cxn ang="0">
                  <a:pos x="425" y="206"/>
                </a:cxn>
                <a:cxn ang="0">
                  <a:pos x="470" y="211"/>
                </a:cxn>
                <a:cxn ang="0">
                  <a:pos x="514" y="219"/>
                </a:cxn>
                <a:cxn ang="0">
                  <a:pos x="555" y="229"/>
                </a:cxn>
                <a:cxn ang="0">
                  <a:pos x="583" y="183"/>
                </a:cxn>
                <a:cxn ang="0">
                  <a:pos x="577" y="128"/>
                </a:cxn>
                <a:cxn ang="0">
                  <a:pos x="564" y="184"/>
                </a:cxn>
                <a:cxn ang="0">
                  <a:pos x="528" y="191"/>
                </a:cxn>
                <a:cxn ang="0">
                  <a:pos x="476" y="184"/>
                </a:cxn>
                <a:cxn ang="0">
                  <a:pos x="423" y="181"/>
                </a:cxn>
                <a:cxn ang="0">
                  <a:pos x="371" y="176"/>
                </a:cxn>
                <a:cxn ang="0">
                  <a:pos x="321" y="164"/>
                </a:cxn>
                <a:cxn ang="0">
                  <a:pos x="282" y="144"/>
                </a:cxn>
                <a:cxn ang="0">
                  <a:pos x="258" y="121"/>
                </a:cxn>
                <a:cxn ang="0">
                  <a:pos x="283" y="116"/>
                </a:cxn>
                <a:cxn ang="0">
                  <a:pos x="314" y="114"/>
                </a:cxn>
                <a:cxn ang="0">
                  <a:pos x="336" y="111"/>
                </a:cxn>
                <a:cxn ang="0">
                  <a:pos x="372" y="112"/>
                </a:cxn>
                <a:cxn ang="0">
                  <a:pos x="435" y="114"/>
                </a:cxn>
                <a:cxn ang="0">
                  <a:pos x="510" y="115"/>
                </a:cxn>
                <a:cxn ang="0">
                  <a:pos x="583" y="115"/>
                </a:cxn>
                <a:cxn ang="0">
                  <a:pos x="636" y="112"/>
                </a:cxn>
                <a:cxn ang="0">
                  <a:pos x="702" y="74"/>
                </a:cxn>
                <a:cxn ang="0">
                  <a:pos x="731" y="19"/>
                </a:cxn>
              </a:cxnLst>
              <a:rect l="0" t="0" r="r" b="b"/>
              <a:pathLst>
                <a:path w="734" h="303">
                  <a:moveTo>
                    <a:pt x="731" y="0"/>
                  </a:moveTo>
                  <a:lnTo>
                    <a:pt x="721" y="16"/>
                  </a:lnTo>
                  <a:lnTo>
                    <a:pt x="708" y="32"/>
                  </a:lnTo>
                  <a:lnTo>
                    <a:pt x="695" y="47"/>
                  </a:lnTo>
                  <a:lnTo>
                    <a:pt x="680" y="60"/>
                  </a:lnTo>
                  <a:lnTo>
                    <a:pt x="664" y="72"/>
                  </a:lnTo>
                  <a:lnTo>
                    <a:pt x="646" y="80"/>
                  </a:lnTo>
                  <a:lnTo>
                    <a:pt x="627" y="85"/>
                  </a:lnTo>
                  <a:lnTo>
                    <a:pt x="607" y="86"/>
                  </a:lnTo>
                  <a:lnTo>
                    <a:pt x="364" y="89"/>
                  </a:lnTo>
                  <a:lnTo>
                    <a:pt x="346" y="90"/>
                  </a:lnTo>
                  <a:lnTo>
                    <a:pt x="325" y="91"/>
                  </a:lnTo>
                  <a:lnTo>
                    <a:pt x="305" y="92"/>
                  </a:lnTo>
                  <a:lnTo>
                    <a:pt x="286" y="96"/>
                  </a:lnTo>
                  <a:lnTo>
                    <a:pt x="268" y="99"/>
                  </a:lnTo>
                  <a:lnTo>
                    <a:pt x="252" y="103"/>
                  </a:lnTo>
                  <a:lnTo>
                    <a:pt x="241" y="108"/>
                  </a:lnTo>
                  <a:lnTo>
                    <a:pt x="233" y="114"/>
                  </a:lnTo>
                  <a:lnTo>
                    <a:pt x="221" y="131"/>
                  </a:lnTo>
                  <a:lnTo>
                    <a:pt x="207" y="146"/>
                  </a:lnTo>
                  <a:lnTo>
                    <a:pt x="190" y="157"/>
                  </a:lnTo>
                  <a:lnTo>
                    <a:pt x="173" y="165"/>
                  </a:lnTo>
                  <a:lnTo>
                    <a:pt x="153" y="171"/>
                  </a:lnTo>
                  <a:lnTo>
                    <a:pt x="132" y="174"/>
                  </a:lnTo>
                  <a:lnTo>
                    <a:pt x="113" y="176"/>
                  </a:lnTo>
                  <a:lnTo>
                    <a:pt x="92" y="179"/>
                  </a:lnTo>
                  <a:lnTo>
                    <a:pt x="81" y="190"/>
                  </a:lnTo>
                  <a:lnTo>
                    <a:pt x="70" y="202"/>
                  </a:lnTo>
                  <a:lnTo>
                    <a:pt x="61" y="213"/>
                  </a:lnTo>
                  <a:lnTo>
                    <a:pt x="53" y="226"/>
                  </a:lnTo>
                  <a:lnTo>
                    <a:pt x="46" y="239"/>
                  </a:lnTo>
                  <a:lnTo>
                    <a:pt x="40" y="252"/>
                  </a:lnTo>
                  <a:lnTo>
                    <a:pt x="34" y="266"/>
                  </a:lnTo>
                  <a:lnTo>
                    <a:pt x="31" y="281"/>
                  </a:lnTo>
                  <a:lnTo>
                    <a:pt x="24" y="287"/>
                  </a:lnTo>
                  <a:lnTo>
                    <a:pt x="17" y="289"/>
                  </a:lnTo>
                  <a:lnTo>
                    <a:pt x="9" y="289"/>
                  </a:lnTo>
                  <a:lnTo>
                    <a:pt x="0" y="289"/>
                  </a:lnTo>
                  <a:lnTo>
                    <a:pt x="2" y="294"/>
                  </a:lnTo>
                  <a:lnTo>
                    <a:pt x="7" y="297"/>
                  </a:lnTo>
                  <a:lnTo>
                    <a:pt x="11" y="300"/>
                  </a:lnTo>
                  <a:lnTo>
                    <a:pt x="16" y="303"/>
                  </a:lnTo>
                  <a:lnTo>
                    <a:pt x="31" y="301"/>
                  </a:lnTo>
                  <a:lnTo>
                    <a:pt x="41" y="292"/>
                  </a:lnTo>
                  <a:lnTo>
                    <a:pt x="49" y="279"/>
                  </a:lnTo>
                  <a:lnTo>
                    <a:pt x="55" y="264"/>
                  </a:lnTo>
                  <a:lnTo>
                    <a:pt x="62" y="247"/>
                  </a:lnTo>
                  <a:lnTo>
                    <a:pt x="70" y="230"/>
                  </a:lnTo>
                  <a:lnTo>
                    <a:pt x="81" y="218"/>
                  </a:lnTo>
                  <a:lnTo>
                    <a:pt x="97" y="207"/>
                  </a:lnTo>
                  <a:lnTo>
                    <a:pt x="119" y="206"/>
                  </a:lnTo>
                  <a:lnTo>
                    <a:pt x="139" y="204"/>
                  </a:lnTo>
                  <a:lnTo>
                    <a:pt x="159" y="198"/>
                  </a:lnTo>
                  <a:lnTo>
                    <a:pt x="177" y="191"/>
                  </a:lnTo>
                  <a:lnTo>
                    <a:pt x="196" y="181"/>
                  </a:lnTo>
                  <a:lnTo>
                    <a:pt x="212" y="168"/>
                  </a:lnTo>
                  <a:lnTo>
                    <a:pt x="227" y="153"/>
                  </a:lnTo>
                  <a:lnTo>
                    <a:pt x="242" y="135"/>
                  </a:lnTo>
                  <a:lnTo>
                    <a:pt x="250" y="146"/>
                  </a:lnTo>
                  <a:lnTo>
                    <a:pt x="260" y="157"/>
                  </a:lnTo>
                  <a:lnTo>
                    <a:pt x="272" y="166"/>
                  </a:lnTo>
                  <a:lnTo>
                    <a:pt x="284" y="173"/>
                  </a:lnTo>
                  <a:lnTo>
                    <a:pt x="297" y="180"/>
                  </a:lnTo>
                  <a:lnTo>
                    <a:pt x="310" y="184"/>
                  </a:lnTo>
                  <a:lnTo>
                    <a:pt x="324" y="190"/>
                  </a:lnTo>
                  <a:lnTo>
                    <a:pt x="336" y="195"/>
                  </a:lnTo>
                  <a:lnTo>
                    <a:pt x="350" y="197"/>
                  </a:lnTo>
                  <a:lnTo>
                    <a:pt x="365" y="199"/>
                  </a:lnTo>
                  <a:lnTo>
                    <a:pt x="380" y="202"/>
                  </a:lnTo>
                  <a:lnTo>
                    <a:pt x="395" y="204"/>
                  </a:lnTo>
                  <a:lnTo>
                    <a:pt x="410" y="205"/>
                  </a:lnTo>
                  <a:lnTo>
                    <a:pt x="425" y="206"/>
                  </a:lnTo>
                  <a:lnTo>
                    <a:pt x="440" y="209"/>
                  </a:lnTo>
                  <a:lnTo>
                    <a:pt x="455" y="210"/>
                  </a:lnTo>
                  <a:lnTo>
                    <a:pt x="470" y="211"/>
                  </a:lnTo>
                  <a:lnTo>
                    <a:pt x="485" y="213"/>
                  </a:lnTo>
                  <a:lnTo>
                    <a:pt x="499" y="216"/>
                  </a:lnTo>
                  <a:lnTo>
                    <a:pt x="514" y="219"/>
                  </a:lnTo>
                  <a:lnTo>
                    <a:pt x="528" y="221"/>
                  </a:lnTo>
                  <a:lnTo>
                    <a:pt x="543" y="226"/>
                  </a:lnTo>
                  <a:lnTo>
                    <a:pt x="555" y="229"/>
                  </a:lnTo>
                  <a:lnTo>
                    <a:pt x="569" y="235"/>
                  </a:lnTo>
                  <a:lnTo>
                    <a:pt x="578" y="216"/>
                  </a:lnTo>
                  <a:lnTo>
                    <a:pt x="583" y="183"/>
                  </a:lnTo>
                  <a:lnTo>
                    <a:pt x="585" y="150"/>
                  </a:lnTo>
                  <a:lnTo>
                    <a:pt x="586" y="128"/>
                  </a:lnTo>
                  <a:lnTo>
                    <a:pt x="577" y="128"/>
                  </a:lnTo>
                  <a:lnTo>
                    <a:pt x="574" y="144"/>
                  </a:lnTo>
                  <a:lnTo>
                    <a:pt x="570" y="165"/>
                  </a:lnTo>
                  <a:lnTo>
                    <a:pt x="564" y="184"/>
                  </a:lnTo>
                  <a:lnTo>
                    <a:pt x="559" y="201"/>
                  </a:lnTo>
                  <a:lnTo>
                    <a:pt x="544" y="195"/>
                  </a:lnTo>
                  <a:lnTo>
                    <a:pt x="528" y="191"/>
                  </a:lnTo>
                  <a:lnTo>
                    <a:pt x="510" y="188"/>
                  </a:lnTo>
                  <a:lnTo>
                    <a:pt x="493" y="186"/>
                  </a:lnTo>
                  <a:lnTo>
                    <a:pt x="476" y="184"/>
                  </a:lnTo>
                  <a:lnTo>
                    <a:pt x="458" y="183"/>
                  </a:lnTo>
                  <a:lnTo>
                    <a:pt x="441" y="182"/>
                  </a:lnTo>
                  <a:lnTo>
                    <a:pt x="423" y="181"/>
                  </a:lnTo>
                  <a:lnTo>
                    <a:pt x="405" y="181"/>
                  </a:lnTo>
                  <a:lnTo>
                    <a:pt x="388" y="179"/>
                  </a:lnTo>
                  <a:lnTo>
                    <a:pt x="371" y="176"/>
                  </a:lnTo>
                  <a:lnTo>
                    <a:pt x="354" y="174"/>
                  </a:lnTo>
                  <a:lnTo>
                    <a:pt x="337" y="169"/>
                  </a:lnTo>
                  <a:lnTo>
                    <a:pt x="321" y="164"/>
                  </a:lnTo>
                  <a:lnTo>
                    <a:pt x="306" y="157"/>
                  </a:lnTo>
                  <a:lnTo>
                    <a:pt x="291" y="149"/>
                  </a:lnTo>
                  <a:lnTo>
                    <a:pt x="282" y="144"/>
                  </a:lnTo>
                  <a:lnTo>
                    <a:pt x="273" y="137"/>
                  </a:lnTo>
                  <a:lnTo>
                    <a:pt x="265" y="129"/>
                  </a:lnTo>
                  <a:lnTo>
                    <a:pt x="258" y="121"/>
                  </a:lnTo>
                  <a:lnTo>
                    <a:pt x="266" y="119"/>
                  </a:lnTo>
                  <a:lnTo>
                    <a:pt x="274" y="118"/>
                  </a:lnTo>
                  <a:lnTo>
                    <a:pt x="283" y="116"/>
                  </a:lnTo>
                  <a:lnTo>
                    <a:pt x="294" y="115"/>
                  </a:lnTo>
                  <a:lnTo>
                    <a:pt x="304" y="114"/>
                  </a:lnTo>
                  <a:lnTo>
                    <a:pt x="314" y="114"/>
                  </a:lnTo>
                  <a:lnTo>
                    <a:pt x="325" y="113"/>
                  </a:lnTo>
                  <a:lnTo>
                    <a:pt x="334" y="111"/>
                  </a:lnTo>
                  <a:lnTo>
                    <a:pt x="336" y="111"/>
                  </a:lnTo>
                  <a:lnTo>
                    <a:pt x="344" y="111"/>
                  </a:lnTo>
                  <a:lnTo>
                    <a:pt x="356" y="112"/>
                  </a:lnTo>
                  <a:lnTo>
                    <a:pt x="372" y="112"/>
                  </a:lnTo>
                  <a:lnTo>
                    <a:pt x="390" y="113"/>
                  </a:lnTo>
                  <a:lnTo>
                    <a:pt x="411" y="113"/>
                  </a:lnTo>
                  <a:lnTo>
                    <a:pt x="435" y="114"/>
                  </a:lnTo>
                  <a:lnTo>
                    <a:pt x="460" y="114"/>
                  </a:lnTo>
                  <a:lnTo>
                    <a:pt x="485" y="115"/>
                  </a:lnTo>
                  <a:lnTo>
                    <a:pt x="510" y="115"/>
                  </a:lnTo>
                  <a:lnTo>
                    <a:pt x="536" y="115"/>
                  </a:lnTo>
                  <a:lnTo>
                    <a:pt x="560" y="115"/>
                  </a:lnTo>
                  <a:lnTo>
                    <a:pt x="583" y="115"/>
                  </a:lnTo>
                  <a:lnTo>
                    <a:pt x="604" y="114"/>
                  </a:lnTo>
                  <a:lnTo>
                    <a:pt x="621" y="113"/>
                  </a:lnTo>
                  <a:lnTo>
                    <a:pt x="636" y="112"/>
                  </a:lnTo>
                  <a:lnTo>
                    <a:pt x="662" y="104"/>
                  </a:lnTo>
                  <a:lnTo>
                    <a:pt x="684" y="91"/>
                  </a:lnTo>
                  <a:lnTo>
                    <a:pt x="702" y="74"/>
                  </a:lnTo>
                  <a:lnTo>
                    <a:pt x="716" y="54"/>
                  </a:lnTo>
                  <a:lnTo>
                    <a:pt x="726" y="36"/>
                  </a:lnTo>
                  <a:lnTo>
                    <a:pt x="731" y="19"/>
                  </a:lnTo>
                  <a:lnTo>
                    <a:pt x="734" y="7"/>
                  </a:lnTo>
                  <a:lnTo>
                    <a:pt x="731"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9" name="Freeform 95"/>
            <p:cNvSpPr>
              <a:spLocks/>
            </p:cNvSpPr>
            <p:nvPr/>
          </p:nvSpPr>
          <p:spPr bwMode="auto">
            <a:xfrm>
              <a:off x="6978650" y="4672013"/>
              <a:ext cx="23813" cy="46038"/>
            </a:xfrm>
            <a:custGeom>
              <a:avLst/>
              <a:gdLst/>
              <a:ahLst/>
              <a:cxnLst>
                <a:cxn ang="0">
                  <a:pos x="13" y="31"/>
                </a:cxn>
                <a:cxn ang="0">
                  <a:pos x="14" y="24"/>
                </a:cxn>
                <a:cxn ang="0">
                  <a:pos x="17" y="18"/>
                </a:cxn>
                <a:cxn ang="0">
                  <a:pos x="22" y="15"/>
                </a:cxn>
                <a:cxn ang="0">
                  <a:pos x="28" y="14"/>
                </a:cxn>
                <a:cxn ang="0">
                  <a:pos x="29" y="14"/>
                </a:cxn>
                <a:cxn ang="0">
                  <a:pos x="29" y="14"/>
                </a:cxn>
                <a:cxn ang="0">
                  <a:pos x="29" y="14"/>
                </a:cxn>
                <a:cxn ang="0">
                  <a:pos x="30" y="14"/>
                </a:cxn>
                <a:cxn ang="0">
                  <a:pos x="28" y="8"/>
                </a:cxn>
                <a:cxn ang="0">
                  <a:pos x="24" y="4"/>
                </a:cxn>
                <a:cxn ang="0">
                  <a:pos x="21" y="1"/>
                </a:cxn>
                <a:cxn ang="0">
                  <a:pos x="16" y="0"/>
                </a:cxn>
                <a:cxn ang="0">
                  <a:pos x="9" y="2"/>
                </a:cxn>
                <a:cxn ang="0">
                  <a:pos x="4" y="8"/>
                </a:cxn>
                <a:cxn ang="0">
                  <a:pos x="1" y="17"/>
                </a:cxn>
                <a:cxn ang="0">
                  <a:pos x="0" y="29"/>
                </a:cxn>
                <a:cxn ang="0">
                  <a:pos x="1" y="40"/>
                </a:cxn>
                <a:cxn ang="0">
                  <a:pos x="4" y="50"/>
                </a:cxn>
                <a:cxn ang="0">
                  <a:pos x="9" y="57"/>
                </a:cxn>
                <a:cxn ang="0">
                  <a:pos x="16" y="59"/>
                </a:cxn>
                <a:cxn ang="0">
                  <a:pos x="19" y="58"/>
                </a:cxn>
                <a:cxn ang="0">
                  <a:pos x="22" y="57"/>
                </a:cxn>
                <a:cxn ang="0">
                  <a:pos x="25" y="53"/>
                </a:cxn>
                <a:cxn ang="0">
                  <a:pos x="28" y="50"/>
                </a:cxn>
                <a:cxn ang="0">
                  <a:pos x="22" y="48"/>
                </a:cxn>
                <a:cxn ang="0">
                  <a:pos x="17" y="44"/>
                </a:cxn>
                <a:cxn ang="0">
                  <a:pos x="14" y="38"/>
                </a:cxn>
                <a:cxn ang="0">
                  <a:pos x="13" y="31"/>
                </a:cxn>
              </a:cxnLst>
              <a:rect l="0" t="0" r="r" b="b"/>
              <a:pathLst>
                <a:path w="30" h="59">
                  <a:moveTo>
                    <a:pt x="13" y="31"/>
                  </a:moveTo>
                  <a:lnTo>
                    <a:pt x="14" y="24"/>
                  </a:lnTo>
                  <a:lnTo>
                    <a:pt x="17" y="18"/>
                  </a:lnTo>
                  <a:lnTo>
                    <a:pt x="22" y="15"/>
                  </a:lnTo>
                  <a:lnTo>
                    <a:pt x="28" y="14"/>
                  </a:lnTo>
                  <a:lnTo>
                    <a:pt x="29" y="14"/>
                  </a:lnTo>
                  <a:lnTo>
                    <a:pt x="29" y="14"/>
                  </a:lnTo>
                  <a:lnTo>
                    <a:pt x="29" y="14"/>
                  </a:lnTo>
                  <a:lnTo>
                    <a:pt x="30" y="14"/>
                  </a:lnTo>
                  <a:lnTo>
                    <a:pt x="28" y="8"/>
                  </a:lnTo>
                  <a:lnTo>
                    <a:pt x="24" y="4"/>
                  </a:lnTo>
                  <a:lnTo>
                    <a:pt x="21" y="1"/>
                  </a:lnTo>
                  <a:lnTo>
                    <a:pt x="16" y="0"/>
                  </a:lnTo>
                  <a:lnTo>
                    <a:pt x="9" y="2"/>
                  </a:lnTo>
                  <a:lnTo>
                    <a:pt x="4" y="8"/>
                  </a:lnTo>
                  <a:lnTo>
                    <a:pt x="1" y="17"/>
                  </a:lnTo>
                  <a:lnTo>
                    <a:pt x="0" y="29"/>
                  </a:lnTo>
                  <a:lnTo>
                    <a:pt x="1" y="40"/>
                  </a:lnTo>
                  <a:lnTo>
                    <a:pt x="4" y="50"/>
                  </a:lnTo>
                  <a:lnTo>
                    <a:pt x="9" y="57"/>
                  </a:lnTo>
                  <a:lnTo>
                    <a:pt x="16" y="59"/>
                  </a:lnTo>
                  <a:lnTo>
                    <a:pt x="19" y="58"/>
                  </a:lnTo>
                  <a:lnTo>
                    <a:pt x="22" y="57"/>
                  </a:lnTo>
                  <a:lnTo>
                    <a:pt x="25" y="53"/>
                  </a:lnTo>
                  <a:lnTo>
                    <a:pt x="28" y="50"/>
                  </a:lnTo>
                  <a:lnTo>
                    <a:pt x="22" y="48"/>
                  </a:lnTo>
                  <a:lnTo>
                    <a:pt x="17" y="44"/>
                  </a:lnTo>
                  <a:lnTo>
                    <a:pt x="14" y="38"/>
                  </a:lnTo>
                  <a:lnTo>
                    <a:pt x="13" y="3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0" name="Freeform 96"/>
            <p:cNvSpPr>
              <a:spLocks/>
            </p:cNvSpPr>
            <p:nvPr/>
          </p:nvSpPr>
          <p:spPr bwMode="auto">
            <a:xfrm>
              <a:off x="7007225" y="4792663"/>
              <a:ext cx="23813" cy="44450"/>
            </a:xfrm>
            <a:custGeom>
              <a:avLst/>
              <a:gdLst/>
              <a:ahLst/>
              <a:cxnLst>
                <a:cxn ang="0">
                  <a:pos x="13" y="31"/>
                </a:cxn>
                <a:cxn ang="0">
                  <a:pos x="15" y="24"/>
                </a:cxn>
                <a:cxn ang="0">
                  <a:pos x="17" y="19"/>
                </a:cxn>
                <a:cxn ang="0">
                  <a:pos x="21" y="15"/>
                </a:cxn>
                <a:cxn ang="0">
                  <a:pos x="27" y="14"/>
                </a:cxn>
                <a:cxn ang="0">
                  <a:pos x="28" y="14"/>
                </a:cxn>
                <a:cxn ang="0">
                  <a:pos x="28" y="14"/>
                </a:cxn>
                <a:cxn ang="0">
                  <a:pos x="30" y="14"/>
                </a:cxn>
                <a:cxn ang="0">
                  <a:pos x="30" y="14"/>
                </a:cxn>
                <a:cxn ang="0">
                  <a:pos x="27" y="8"/>
                </a:cxn>
                <a:cxn ang="0">
                  <a:pos x="24" y="4"/>
                </a:cxn>
                <a:cxn ang="0">
                  <a:pos x="20" y="1"/>
                </a:cxn>
                <a:cxn ang="0">
                  <a:pos x="16" y="0"/>
                </a:cxn>
                <a:cxn ang="0">
                  <a:pos x="9" y="2"/>
                </a:cxn>
                <a:cxn ang="0">
                  <a:pos x="4" y="8"/>
                </a:cxn>
                <a:cxn ang="0">
                  <a:pos x="1" y="17"/>
                </a:cxn>
                <a:cxn ang="0">
                  <a:pos x="0" y="29"/>
                </a:cxn>
                <a:cxn ang="0">
                  <a:pos x="1" y="40"/>
                </a:cxn>
                <a:cxn ang="0">
                  <a:pos x="4" y="50"/>
                </a:cxn>
                <a:cxn ang="0">
                  <a:pos x="9" y="55"/>
                </a:cxn>
                <a:cxn ang="0">
                  <a:pos x="16" y="58"/>
                </a:cxn>
                <a:cxn ang="0">
                  <a:pos x="19" y="58"/>
                </a:cxn>
                <a:cxn ang="0">
                  <a:pos x="23" y="55"/>
                </a:cxn>
                <a:cxn ang="0">
                  <a:pos x="25" y="53"/>
                </a:cxn>
                <a:cxn ang="0">
                  <a:pos x="27" y="50"/>
                </a:cxn>
                <a:cxn ang="0">
                  <a:pos x="21" y="48"/>
                </a:cxn>
                <a:cxn ang="0">
                  <a:pos x="17" y="44"/>
                </a:cxn>
                <a:cxn ang="0">
                  <a:pos x="15" y="38"/>
                </a:cxn>
                <a:cxn ang="0">
                  <a:pos x="13" y="31"/>
                </a:cxn>
              </a:cxnLst>
              <a:rect l="0" t="0" r="r" b="b"/>
              <a:pathLst>
                <a:path w="30" h="58">
                  <a:moveTo>
                    <a:pt x="13" y="31"/>
                  </a:moveTo>
                  <a:lnTo>
                    <a:pt x="15" y="24"/>
                  </a:lnTo>
                  <a:lnTo>
                    <a:pt x="17" y="19"/>
                  </a:lnTo>
                  <a:lnTo>
                    <a:pt x="21" y="15"/>
                  </a:lnTo>
                  <a:lnTo>
                    <a:pt x="27" y="14"/>
                  </a:lnTo>
                  <a:lnTo>
                    <a:pt x="28" y="14"/>
                  </a:lnTo>
                  <a:lnTo>
                    <a:pt x="28" y="14"/>
                  </a:lnTo>
                  <a:lnTo>
                    <a:pt x="30" y="14"/>
                  </a:lnTo>
                  <a:lnTo>
                    <a:pt x="30" y="14"/>
                  </a:lnTo>
                  <a:lnTo>
                    <a:pt x="27" y="8"/>
                  </a:lnTo>
                  <a:lnTo>
                    <a:pt x="24" y="4"/>
                  </a:lnTo>
                  <a:lnTo>
                    <a:pt x="20" y="1"/>
                  </a:lnTo>
                  <a:lnTo>
                    <a:pt x="16" y="0"/>
                  </a:lnTo>
                  <a:lnTo>
                    <a:pt x="9" y="2"/>
                  </a:lnTo>
                  <a:lnTo>
                    <a:pt x="4" y="8"/>
                  </a:lnTo>
                  <a:lnTo>
                    <a:pt x="1" y="17"/>
                  </a:lnTo>
                  <a:lnTo>
                    <a:pt x="0" y="29"/>
                  </a:lnTo>
                  <a:lnTo>
                    <a:pt x="1" y="40"/>
                  </a:lnTo>
                  <a:lnTo>
                    <a:pt x="4" y="50"/>
                  </a:lnTo>
                  <a:lnTo>
                    <a:pt x="9" y="55"/>
                  </a:lnTo>
                  <a:lnTo>
                    <a:pt x="16" y="58"/>
                  </a:lnTo>
                  <a:lnTo>
                    <a:pt x="19" y="58"/>
                  </a:lnTo>
                  <a:lnTo>
                    <a:pt x="23" y="55"/>
                  </a:lnTo>
                  <a:lnTo>
                    <a:pt x="25" y="53"/>
                  </a:lnTo>
                  <a:lnTo>
                    <a:pt x="27" y="50"/>
                  </a:lnTo>
                  <a:lnTo>
                    <a:pt x="21" y="48"/>
                  </a:lnTo>
                  <a:lnTo>
                    <a:pt x="17" y="44"/>
                  </a:lnTo>
                  <a:lnTo>
                    <a:pt x="15" y="38"/>
                  </a:lnTo>
                  <a:lnTo>
                    <a:pt x="13" y="3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1" name="Freeform 97"/>
            <p:cNvSpPr>
              <a:spLocks/>
            </p:cNvSpPr>
            <p:nvPr/>
          </p:nvSpPr>
          <p:spPr bwMode="auto">
            <a:xfrm>
              <a:off x="7011988" y="4918075"/>
              <a:ext cx="23813" cy="46038"/>
            </a:xfrm>
            <a:custGeom>
              <a:avLst/>
              <a:gdLst/>
              <a:ahLst/>
              <a:cxnLst>
                <a:cxn ang="0">
                  <a:pos x="14" y="32"/>
                </a:cxn>
                <a:cxn ang="0">
                  <a:pos x="15" y="25"/>
                </a:cxn>
                <a:cxn ang="0">
                  <a:pos x="19" y="20"/>
                </a:cxn>
                <a:cxn ang="0">
                  <a:pos x="23" y="15"/>
                </a:cxn>
                <a:cxn ang="0">
                  <a:pos x="29" y="14"/>
                </a:cxn>
                <a:cxn ang="0">
                  <a:pos x="29" y="14"/>
                </a:cxn>
                <a:cxn ang="0">
                  <a:pos x="30" y="14"/>
                </a:cxn>
                <a:cxn ang="0">
                  <a:pos x="30" y="14"/>
                </a:cxn>
                <a:cxn ang="0">
                  <a:pos x="31" y="14"/>
                </a:cxn>
                <a:cxn ang="0">
                  <a:pos x="29" y="8"/>
                </a:cxn>
                <a:cxn ang="0">
                  <a:pos x="26" y="4"/>
                </a:cxn>
                <a:cxn ang="0">
                  <a:pos x="22" y="1"/>
                </a:cxn>
                <a:cxn ang="0">
                  <a:pos x="17" y="0"/>
                </a:cxn>
                <a:cxn ang="0">
                  <a:pos x="11" y="2"/>
                </a:cxn>
                <a:cxn ang="0">
                  <a:pos x="6" y="9"/>
                </a:cxn>
                <a:cxn ang="0">
                  <a:pos x="1" y="18"/>
                </a:cxn>
                <a:cxn ang="0">
                  <a:pos x="0" y="30"/>
                </a:cxn>
                <a:cxn ang="0">
                  <a:pos x="1" y="42"/>
                </a:cxn>
                <a:cxn ang="0">
                  <a:pos x="6" y="51"/>
                </a:cxn>
                <a:cxn ang="0">
                  <a:pos x="11" y="56"/>
                </a:cxn>
                <a:cxn ang="0">
                  <a:pos x="17" y="59"/>
                </a:cxn>
                <a:cxn ang="0">
                  <a:pos x="21" y="58"/>
                </a:cxn>
                <a:cxn ang="0">
                  <a:pos x="23" y="56"/>
                </a:cxn>
                <a:cxn ang="0">
                  <a:pos x="27" y="54"/>
                </a:cxn>
                <a:cxn ang="0">
                  <a:pos x="29" y="51"/>
                </a:cxn>
                <a:cxn ang="0">
                  <a:pos x="23" y="50"/>
                </a:cxn>
                <a:cxn ang="0">
                  <a:pos x="19" y="45"/>
                </a:cxn>
                <a:cxn ang="0">
                  <a:pos x="15" y="39"/>
                </a:cxn>
                <a:cxn ang="0">
                  <a:pos x="14" y="32"/>
                </a:cxn>
              </a:cxnLst>
              <a:rect l="0" t="0" r="r" b="b"/>
              <a:pathLst>
                <a:path w="31" h="59">
                  <a:moveTo>
                    <a:pt x="14" y="32"/>
                  </a:moveTo>
                  <a:lnTo>
                    <a:pt x="15" y="25"/>
                  </a:lnTo>
                  <a:lnTo>
                    <a:pt x="19" y="20"/>
                  </a:lnTo>
                  <a:lnTo>
                    <a:pt x="23" y="15"/>
                  </a:lnTo>
                  <a:lnTo>
                    <a:pt x="29" y="14"/>
                  </a:lnTo>
                  <a:lnTo>
                    <a:pt x="29" y="14"/>
                  </a:lnTo>
                  <a:lnTo>
                    <a:pt x="30" y="14"/>
                  </a:lnTo>
                  <a:lnTo>
                    <a:pt x="30" y="14"/>
                  </a:lnTo>
                  <a:lnTo>
                    <a:pt x="31" y="14"/>
                  </a:lnTo>
                  <a:lnTo>
                    <a:pt x="29" y="8"/>
                  </a:lnTo>
                  <a:lnTo>
                    <a:pt x="26" y="4"/>
                  </a:lnTo>
                  <a:lnTo>
                    <a:pt x="22" y="1"/>
                  </a:lnTo>
                  <a:lnTo>
                    <a:pt x="17" y="0"/>
                  </a:lnTo>
                  <a:lnTo>
                    <a:pt x="11" y="2"/>
                  </a:lnTo>
                  <a:lnTo>
                    <a:pt x="6" y="9"/>
                  </a:lnTo>
                  <a:lnTo>
                    <a:pt x="1" y="18"/>
                  </a:lnTo>
                  <a:lnTo>
                    <a:pt x="0" y="30"/>
                  </a:lnTo>
                  <a:lnTo>
                    <a:pt x="1" y="42"/>
                  </a:lnTo>
                  <a:lnTo>
                    <a:pt x="6" y="51"/>
                  </a:lnTo>
                  <a:lnTo>
                    <a:pt x="11" y="56"/>
                  </a:lnTo>
                  <a:lnTo>
                    <a:pt x="17" y="59"/>
                  </a:lnTo>
                  <a:lnTo>
                    <a:pt x="21" y="58"/>
                  </a:lnTo>
                  <a:lnTo>
                    <a:pt x="23" y="56"/>
                  </a:lnTo>
                  <a:lnTo>
                    <a:pt x="27" y="54"/>
                  </a:lnTo>
                  <a:lnTo>
                    <a:pt x="29" y="51"/>
                  </a:lnTo>
                  <a:lnTo>
                    <a:pt x="23" y="50"/>
                  </a:lnTo>
                  <a:lnTo>
                    <a:pt x="19" y="45"/>
                  </a:lnTo>
                  <a:lnTo>
                    <a:pt x="15" y="39"/>
                  </a:lnTo>
                  <a:lnTo>
                    <a:pt x="14" y="3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2" name="Freeform 98"/>
            <p:cNvSpPr>
              <a:spLocks/>
            </p:cNvSpPr>
            <p:nvPr/>
          </p:nvSpPr>
          <p:spPr bwMode="auto">
            <a:xfrm>
              <a:off x="7440613" y="5441950"/>
              <a:ext cx="666750" cy="403225"/>
            </a:xfrm>
            <a:custGeom>
              <a:avLst/>
              <a:gdLst/>
              <a:ahLst/>
              <a:cxnLst>
                <a:cxn ang="0">
                  <a:pos x="700" y="195"/>
                </a:cxn>
                <a:cxn ang="0">
                  <a:pos x="674" y="195"/>
                </a:cxn>
                <a:cxn ang="0">
                  <a:pos x="457" y="431"/>
                </a:cxn>
                <a:cxn ang="0">
                  <a:pos x="435" y="423"/>
                </a:cxn>
                <a:cxn ang="0">
                  <a:pos x="410" y="415"/>
                </a:cxn>
                <a:cxn ang="0">
                  <a:pos x="418" y="404"/>
                </a:cxn>
                <a:cxn ang="0">
                  <a:pos x="459" y="393"/>
                </a:cxn>
                <a:cxn ang="0">
                  <a:pos x="494" y="379"/>
                </a:cxn>
                <a:cxn ang="0">
                  <a:pos x="533" y="359"/>
                </a:cxn>
                <a:cxn ang="0">
                  <a:pos x="557" y="346"/>
                </a:cxn>
                <a:cxn ang="0">
                  <a:pos x="584" y="323"/>
                </a:cxn>
                <a:cxn ang="0">
                  <a:pos x="601" y="258"/>
                </a:cxn>
                <a:cxn ang="0">
                  <a:pos x="589" y="263"/>
                </a:cxn>
                <a:cxn ang="0">
                  <a:pos x="545" y="318"/>
                </a:cxn>
                <a:cxn ang="0">
                  <a:pos x="432" y="365"/>
                </a:cxn>
                <a:cxn ang="0">
                  <a:pos x="57" y="457"/>
                </a:cxn>
                <a:cxn ang="0">
                  <a:pos x="22" y="476"/>
                </a:cxn>
                <a:cxn ang="0">
                  <a:pos x="0" y="494"/>
                </a:cxn>
                <a:cxn ang="0">
                  <a:pos x="27" y="492"/>
                </a:cxn>
                <a:cxn ang="0">
                  <a:pos x="62" y="485"/>
                </a:cxn>
                <a:cxn ang="0">
                  <a:pos x="88" y="485"/>
                </a:cxn>
                <a:cxn ang="0">
                  <a:pos x="79" y="508"/>
                </a:cxn>
                <a:cxn ang="0">
                  <a:pos x="111" y="488"/>
                </a:cxn>
                <a:cxn ang="0">
                  <a:pos x="113" y="471"/>
                </a:cxn>
                <a:cxn ang="0">
                  <a:pos x="113" y="471"/>
                </a:cxn>
                <a:cxn ang="0">
                  <a:pos x="140" y="467"/>
                </a:cxn>
                <a:cxn ang="0">
                  <a:pos x="174" y="461"/>
                </a:cxn>
                <a:cxn ang="0">
                  <a:pos x="202" y="456"/>
                </a:cxn>
                <a:cxn ang="0">
                  <a:pos x="227" y="452"/>
                </a:cxn>
                <a:cxn ang="0">
                  <a:pos x="247" y="447"/>
                </a:cxn>
                <a:cxn ang="0">
                  <a:pos x="425" y="507"/>
                </a:cxn>
                <a:cxn ang="0">
                  <a:pos x="307" y="434"/>
                </a:cxn>
                <a:cxn ang="0">
                  <a:pos x="338" y="425"/>
                </a:cxn>
                <a:cxn ang="0">
                  <a:pos x="365" y="416"/>
                </a:cxn>
                <a:cxn ang="0">
                  <a:pos x="466" y="499"/>
                </a:cxn>
                <a:cxn ang="0">
                  <a:pos x="501" y="431"/>
                </a:cxn>
                <a:cxn ang="0">
                  <a:pos x="578" y="393"/>
                </a:cxn>
                <a:cxn ang="0">
                  <a:pos x="666" y="349"/>
                </a:cxn>
                <a:cxn ang="0">
                  <a:pos x="746" y="309"/>
                </a:cxn>
                <a:cxn ang="0">
                  <a:pos x="800" y="282"/>
                </a:cxn>
                <a:cxn ang="0">
                  <a:pos x="813" y="335"/>
                </a:cxn>
                <a:cxn ang="0">
                  <a:pos x="813" y="365"/>
                </a:cxn>
                <a:cxn ang="0">
                  <a:pos x="839" y="1"/>
                </a:cxn>
                <a:cxn ang="0">
                  <a:pos x="822" y="7"/>
                </a:cxn>
              </a:cxnLst>
              <a:rect l="0" t="0" r="r" b="b"/>
              <a:pathLst>
                <a:path w="839" h="508">
                  <a:moveTo>
                    <a:pt x="815" y="10"/>
                  </a:moveTo>
                  <a:lnTo>
                    <a:pt x="816" y="243"/>
                  </a:lnTo>
                  <a:lnTo>
                    <a:pt x="700" y="195"/>
                  </a:lnTo>
                  <a:lnTo>
                    <a:pt x="690" y="192"/>
                  </a:lnTo>
                  <a:lnTo>
                    <a:pt x="681" y="191"/>
                  </a:lnTo>
                  <a:lnTo>
                    <a:pt x="674" y="195"/>
                  </a:lnTo>
                  <a:lnTo>
                    <a:pt x="669" y="203"/>
                  </a:lnTo>
                  <a:lnTo>
                    <a:pt x="797" y="258"/>
                  </a:lnTo>
                  <a:lnTo>
                    <a:pt x="457" y="431"/>
                  </a:lnTo>
                  <a:lnTo>
                    <a:pt x="450" y="429"/>
                  </a:lnTo>
                  <a:lnTo>
                    <a:pt x="443" y="425"/>
                  </a:lnTo>
                  <a:lnTo>
                    <a:pt x="435" y="423"/>
                  </a:lnTo>
                  <a:lnTo>
                    <a:pt x="426" y="420"/>
                  </a:lnTo>
                  <a:lnTo>
                    <a:pt x="418" y="417"/>
                  </a:lnTo>
                  <a:lnTo>
                    <a:pt x="410" y="415"/>
                  </a:lnTo>
                  <a:lnTo>
                    <a:pt x="404" y="411"/>
                  </a:lnTo>
                  <a:lnTo>
                    <a:pt x="398" y="408"/>
                  </a:lnTo>
                  <a:lnTo>
                    <a:pt x="418" y="404"/>
                  </a:lnTo>
                  <a:lnTo>
                    <a:pt x="434" y="401"/>
                  </a:lnTo>
                  <a:lnTo>
                    <a:pt x="447" y="397"/>
                  </a:lnTo>
                  <a:lnTo>
                    <a:pt x="459" y="393"/>
                  </a:lnTo>
                  <a:lnTo>
                    <a:pt x="470" y="389"/>
                  </a:lnTo>
                  <a:lnTo>
                    <a:pt x="481" y="384"/>
                  </a:lnTo>
                  <a:lnTo>
                    <a:pt x="494" y="379"/>
                  </a:lnTo>
                  <a:lnTo>
                    <a:pt x="509" y="372"/>
                  </a:lnTo>
                  <a:lnTo>
                    <a:pt x="522" y="365"/>
                  </a:lnTo>
                  <a:lnTo>
                    <a:pt x="533" y="359"/>
                  </a:lnTo>
                  <a:lnTo>
                    <a:pt x="542" y="355"/>
                  </a:lnTo>
                  <a:lnTo>
                    <a:pt x="550" y="350"/>
                  </a:lnTo>
                  <a:lnTo>
                    <a:pt x="557" y="346"/>
                  </a:lnTo>
                  <a:lnTo>
                    <a:pt x="565" y="340"/>
                  </a:lnTo>
                  <a:lnTo>
                    <a:pt x="573" y="333"/>
                  </a:lnTo>
                  <a:lnTo>
                    <a:pt x="584" y="323"/>
                  </a:lnTo>
                  <a:lnTo>
                    <a:pt x="592" y="306"/>
                  </a:lnTo>
                  <a:lnTo>
                    <a:pt x="599" y="281"/>
                  </a:lnTo>
                  <a:lnTo>
                    <a:pt x="601" y="258"/>
                  </a:lnTo>
                  <a:lnTo>
                    <a:pt x="599" y="247"/>
                  </a:lnTo>
                  <a:lnTo>
                    <a:pt x="595" y="251"/>
                  </a:lnTo>
                  <a:lnTo>
                    <a:pt x="589" y="263"/>
                  </a:lnTo>
                  <a:lnTo>
                    <a:pt x="580" y="279"/>
                  </a:lnTo>
                  <a:lnTo>
                    <a:pt x="565" y="297"/>
                  </a:lnTo>
                  <a:lnTo>
                    <a:pt x="545" y="318"/>
                  </a:lnTo>
                  <a:lnTo>
                    <a:pt x="517" y="336"/>
                  </a:lnTo>
                  <a:lnTo>
                    <a:pt x="479" y="353"/>
                  </a:lnTo>
                  <a:lnTo>
                    <a:pt x="432" y="365"/>
                  </a:lnTo>
                  <a:lnTo>
                    <a:pt x="68" y="453"/>
                  </a:lnTo>
                  <a:lnTo>
                    <a:pt x="65" y="454"/>
                  </a:lnTo>
                  <a:lnTo>
                    <a:pt x="57" y="457"/>
                  </a:lnTo>
                  <a:lnTo>
                    <a:pt x="47" y="463"/>
                  </a:lnTo>
                  <a:lnTo>
                    <a:pt x="34" y="469"/>
                  </a:lnTo>
                  <a:lnTo>
                    <a:pt x="22" y="476"/>
                  </a:lnTo>
                  <a:lnTo>
                    <a:pt x="11" y="483"/>
                  </a:lnTo>
                  <a:lnTo>
                    <a:pt x="3" y="490"/>
                  </a:lnTo>
                  <a:lnTo>
                    <a:pt x="0" y="494"/>
                  </a:lnTo>
                  <a:lnTo>
                    <a:pt x="8" y="494"/>
                  </a:lnTo>
                  <a:lnTo>
                    <a:pt x="17" y="493"/>
                  </a:lnTo>
                  <a:lnTo>
                    <a:pt x="27" y="492"/>
                  </a:lnTo>
                  <a:lnTo>
                    <a:pt x="38" y="491"/>
                  </a:lnTo>
                  <a:lnTo>
                    <a:pt x="49" y="488"/>
                  </a:lnTo>
                  <a:lnTo>
                    <a:pt x="62" y="485"/>
                  </a:lnTo>
                  <a:lnTo>
                    <a:pt x="75" y="482"/>
                  </a:lnTo>
                  <a:lnTo>
                    <a:pt x="90" y="478"/>
                  </a:lnTo>
                  <a:lnTo>
                    <a:pt x="88" y="485"/>
                  </a:lnTo>
                  <a:lnTo>
                    <a:pt x="87" y="492"/>
                  </a:lnTo>
                  <a:lnTo>
                    <a:pt x="84" y="500"/>
                  </a:lnTo>
                  <a:lnTo>
                    <a:pt x="79" y="508"/>
                  </a:lnTo>
                  <a:lnTo>
                    <a:pt x="104" y="508"/>
                  </a:lnTo>
                  <a:lnTo>
                    <a:pt x="109" y="498"/>
                  </a:lnTo>
                  <a:lnTo>
                    <a:pt x="111" y="488"/>
                  </a:lnTo>
                  <a:lnTo>
                    <a:pt x="113" y="480"/>
                  </a:lnTo>
                  <a:lnTo>
                    <a:pt x="113" y="471"/>
                  </a:lnTo>
                  <a:lnTo>
                    <a:pt x="113" y="471"/>
                  </a:lnTo>
                  <a:lnTo>
                    <a:pt x="113" y="471"/>
                  </a:lnTo>
                  <a:lnTo>
                    <a:pt x="113" y="471"/>
                  </a:lnTo>
                  <a:lnTo>
                    <a:pt x="113" y="471"/>
                  </a:lnTo>
                  <a:lnTo>
                    <a:pt x="121" y="470"/>
                  </a:lnTo>
                  <a:lnTo>
                    <a:pt x="130" y="468"/>
                  </a:lnTo>
                  <a:lnTo>
                    <a:pt x="140" y="467"/>
                  </a:lnTo>
                  <a:lnTo>
                    <a:pt x="152" y="464"/>
                  </a:lnTo>
                  <a:lnTo>
                    <a:pt x="163" y="463"/>
                  </a:lnTo>
                  <a:lnTo>
                    <a:pt x="174" y="461"/>
                  </a:lnTo>
                  <a:lnTo>
                    <a:pt x="185" y="460"/>
                  </a:lnTo>
                  <a:lnTo>
                    <a:pt x="194" y="457"/>
                  </a:lnTo>
                  <a:lnTo>
                    <a:pt x="202" y="456"/>
                  </a:lnTo>
                  <a:lnTo>
                    <a:pt x="210" y="454"/>
                  </a:lnTo>
                  <a:lnTo>
                    <a:pt x="219" y="453"/>
                  </a:lnTo>
                  <a:lnTo>
                    <a:pt x="227" y="452"/>
                  </a:lnTo>
                  <a:lnTo>
                    <a:pt x="234" y="449"/>
                  </a:lnTo>
                  <a:lnTo>
                    <a:pt x="240" y="448"/>
                  </a:lnTo>
                  <a:lnTo>
                    <a:pt x="247" y="447"/>
                  </a:lnTo>
                  <a:lnTo>
                    <a:pt x="253" y="446"/>
                  </a:lnTo>
                  <a:lnTo>
                    <a:pt x="371" y="507"/>
                  </a:lnTo>
                  <a:lnTo>
                    <a:pt x="425" y="507"/>
                  </a:lnTo>
                  <a:lnTo>
                    <a:pt x="280" y="441"/>
                  </a:lnTo>
                  <a:lnTo>
                    <a:pt x="295" y="438"/>
                  </a:lnTo>
                  <a:lnTo>
                    <a:pt x="307" y="434"/>
                  </a:lnTo>
                  <a:lnTo>
                    <a:pt x="319" y="432"/>
                  </a:lnTo>
                  <a:lnTo>
                    <a:pt x="329" y="429"/>
                  </a:lnTo>
                  <a:lnTo>
                    <a:pt x="338" y="425"/>
                  </a:lnTo>
                  <a:lnTo>
                    <a:pt x="348" y="423"/>
                  </a:lnTo>
                  <a:lnTo>
                    <a:pt x="357" y="419"/>
                  </a:lnTo>
                  <a:lnTo>
                    <a:pt x="365" y="416"/>
                  </a:lnTo>
                  <a:lnTo>
                    <a:pt x="451" y="452"/>
                  </a:lnTo>
                  <a:lnTo>
                    <a:pt x="451" y="501"/>
                  </a:lnTo>
                  <a:lnTo>
                    <a:pt x="466" y="499"/>
                  </a:lnTo>
                  <a:lnTo>
                    <a:pt x="466" y="449"/>
                  </a:lnTo>
                  <a:lnTo>
                    <a:pt x="481" y="441"/>
                  </a:lnTo>
                  <a:lnTo>
                    <a:pt x="501" y="431"/>
                  </a:lnTo>
                  <a:lnTo>
                    <a:pt x="524" y="419"/>
                  </a:lnTo>
                  <a:lnTo>
                    <a:pt x="550" y="407"/>
                  </a:lnTo>
                  <a:lnTo>
                    <a:pt x="578" y="393"/>
                  </a:lnTo>
                  <a:lnTo>
                    <a:pt x="607" y="378"/>
                  </a:lnTo>
                  <a:lnTo>
                    <a:pt x="636" y="364"/>
                  </a:lnTo>
                  <a:lnTo>
                    <a:pt x="666" y="349"/>
                  </a:lnTo>
                  <a:lnTo>
                    <a:pt x="694" y="335"/>
                  </a:lnTo>
                  <a:lnTo>
                    <a:pt x="721" y="321"/>
                  </a:lnTo>
                  <a:lnTo>
                    <a:pt x="746" y="309"/>
                  </a:lnTo>
                  <a:lnTo>
                    <a:pt x="768" y="298"/>
                  </a:lnTo>
                  <a:lnTo>
                    <a:pt x="786" y="289"/>
                  </a:lnTo>
                  <a:lnTo>
                    <a:pt x="800" y="282"/>
                  </a:lnTo>
                  <a:lnTo>
                    <a:pt x="808" y="278"/>
                  </a:lnTo>
                  <a:lnTo>
                    <a:pt x="812" y="276"/>
                  </a:lnTo>
                  <a:lnTo>
                    <a:pt x="813" y="335"/>
                  </a:lnTo>
                  <a:lnTo>
                    <a:pt x="473" y="507"/>
                  </a:lnTo>
                  <a:lnTo>
                    <a:pt x="518" y="507"/>
                  </a:lnTo>
                  <a:lnTo>
                    <a:pt x="813" y="365"/>
                  </a:lnTo>
                  <a:lnTo>
                    <a:pt x="813" y="506"/>
                  </a:lnTo>
                  <a:lnTo>
                    <a:pt x="839" y="506"/>
                  </a:lnTo>
                  <a:lnTo>
                    <a:pt x="839" y="1"/>
                  </a:lnTo>
                  <a:lnTo>
                    <a:pt x="839" y="0"/>
                  </a:lnTo>
                  <a:lnTo>
                    <a:pt x="833" y="4"/>
                  </a:lnTo>
                  <a:lnTo>
                    <a:pt x="822" y="7"/>
                  </a:lnTo>
                  <a:lnTo>
                    <a:pt x="815"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3" name="Freeform 99"/>
            <p:cNvSpPr>
              <a:spLocks/>
            </p:cNvSpPr>
            <p:nvPr/>
          </p:nvSpPr>
          <p:spPr bwMode="auto">
            <a:xfrm>
              <a:off x="8007350" y="5005388"/>
              <a:ext cx="193675" cy="838200"/>
            </a:xfrm>
            <a:custGeom>
              <a:avLst/>
              <a:gdLst/>
              <a:ahLst/>
              <a:cxnLst>
                <a:cxn ang="0">
                  <a:pos x="184" y="57"/>
                </a:cxn>
                <a:cxn ang="0">
                  <a:pos x="168" y="65"/>
                </a:cxn>
                <a:cxn ang="0">
                  <a:pos x="156" y="74"/>
                </a:cxn>
                <a:cxn ang="0">
                  <a:pos x="147" y="85"/>
                </a:cxn>
                <a:cxn ang="0">
                  <a:pos x="140" y="96"/>
                </a:cxn>
                <a:cxn ang="0">
                  <a:pos x="136" y="110"/>
                </a:cxn>
                <a:cxn ang="0">
                  <a:pos x="133" y="127"/>
                </a:cxn>
                <a:cxn ang="0">
                  <a:pos x="132" y="146"/>
                </a:cxn>
                <a:cxn ang="0">
                  <a:pos x="131" y="169"/>
                </a:cxn>
                <a:cxn ang="0">
                  <a:pos x="132" y="177"/>
                </a:cxn>
                <a:cxn ang="0">
                  <a:pos x="133" y="184"/>
                </a:cxn>
                <a:cxn ang="0">
                  <a:pos x="136" y="188"/>
                </a:cxn>
                <a:cxn ang="0">
                  <a:pos x="139" y="189"/>
                </a:cxn>
                <a:cxn ang="0">
                  <a:pos x="143" y="158"/>
                </a:cxn>
                <a:cxn ang="0">
                  <a:pos x="148" y="133"/>
                </a:cxn>
                <a:cxn ang="0">
                  <a:pos x="155" y="111"/>
                </a:cxn>
                <a:cxn ang="0">
                  <a:pos x="165" y="95"/>
                </a:cxn>
                <a:cxn ang="0">
                  <a:pos x="175" y="82"/>
                </a:cxn>
                <a:cxn ang="0">
                  <a:pos x="186" y="73"/>
                </a:cxn>
                <a:cxn ang="0">
                  <a:pos x="200" y="65"/>
                </a:cxn>
                <a:cxn ang="0">
                  <a:pos x="215" y="60"/>
                </a:cxn>
                <a:cxn ang="0">
                  <a:pos x="214" y="1057"/>
                </a:cxn>
                <a:cxn ang="0">
                  <a:pos x="244" y="1057"/>
                </a:cxn>
                <a:cxn ang="0">
                  <a:pos x="243" y="50"/>
                </a:cxn>
                <a:cxn ang="0">
                  <a:pos x="239" y="47"/>
                </a:cxn>
                <a:cxn ang="0">
                  <a:pos x="232" y="44"/>
                </a:cxn>
                <a:cxn ang="0">
                  <a:pos x="223" y="41"/>
                </a:cxn>
                <a:cxn ang="0">
                  <a:pos x="212" y="37"/>
                </a:cxn>
                <a:cxn ang="0">
                  <a:pos x="198" y="34"/>
                </a:cxn>
                <a:cxn ang="0">
                  <a:pos x="183" y="30"/>
                </a:cxn>
                <a:cxn ang="0">
                  <a:pos x="167" y="27"/>
                </a:cxn>
                <a:cxn ang="0">
                  <a:pos x="150" y="24"/>
                </a:cxn>
                <a:cxn ang="0">
                  <a:pos x="131" y="20"/>
                </a:cxn>
                <a:cxn ang="0">
                  <a:pos x="112" y="17"/>
                </a:cxn>
                <a:cxn ang="0">
                  <a:pos x="92" y="13"/>
                </a:cxn>
                <a:cxn ang="0">
                  <a:pos x="72" y="11"/>
                </a:cxn>
                <a:cxn ang="0">
                  <a:pos x="54" y="7"/>
                </a:cxn>
                <a:cxn ang="0">
                  <a:pos x="34" y="5"/>
                </a:cxn>
                <a:cxn ang="0">
                  <a:pos x="17" y="3"/>
                </a:cxn>
                <a:cxn ang="0">
                  <a:pos x="0" y="0"/>
                </a:cxn>
                <a:cxn ang="0">
                  <a:pos x="17" y="19"/>
                </a:cxn>
                <a:cxn ang="0">
                  <a:pos x="46" y="25"/>
                </a:cxn>
                <a:cxn ang="0">
                  <a:pos x="72" y="30"/>
                </a:cxn>
                <a:cxn ang="0">
                  <a:pos x="95" y="35"/>
                </a:cxn>
                <a:cxn ang="0">
                  <a:pos x="116" y="40"/>
                </a:cxn>
                <a:cxn ang="0">
                  <a:pos x="135" y="44"/>
                </a:cxn>
                <a:cxn ang="0">
                  <a:pos x="152" y="48"/>
                </a:cxn>
                <a:cxn ang="0">
                  <a:pos x="168" y="52"/>
                </a:cxn>
                <a:cxn ang="0">
                  <a:pos x="184" y="57"/>
                </a:cxn>
              </a:cxnLst>
              <a:rect l="0" t="0" r="r" b="b"/>
              <a:pathLst>
                <a:path w="244" h="1057">
                  <a:moveTo>
                    <a:pt x="184" y="57"/>
                  </a:moveTo>
                  <a:lnTo>
                    <a:pt x="168" y="65"/>
                  </a:lnTo>
                  <a:lnTo>
                    <a:pt x="156" y="74"/>
                  </a:lnTo>
                  <a:lnTo>
                    <a:pt x="147" y="85"/>
                  </a:lnTo>
                  <a:lnTo>
                    <a:pt x="140" y="96"/>
                  </a:lnTo>
                  <a:lnTo>
                    <a:pt x="136" y="110"/>
                  </a:lnTo>
                  <a:lnTo>
                    <a:pt x="133" y="127"/>
                  </a:lnTo>
                  <a:lnTo>
                    <a:pt x="132" y="146"/>
                  </a:lnTo>
                  <a:lnTo>
                    <a:pt x="131" y="169"/>
                  </a:lnTo>
                  <a:lnTo>
                    <a:pt x="132" y="177"/>
                  </a:lnTo>
                  <a:lnTo>
                    <a:pt x="133" y="184"/>
                  </a:lnTo>
                  <a:lnTo>
                    <a:pt x="136" y="188"/>
                  </a:lnTo>
                  <a:lnTo>
                    <a:pt x="139" y="189"/>
                  </a:lnTo>
                  <a:lnTo>
                    <a:pt x="143" y="158"/>
                  </a:lnTo>
                  <a:lnTo>
                    <a:pt x="148" y="133"/>
                  </a:lnTo>
                  <a:lnTo>
                    <a:pt x="155" y="111"/>
                  </a:lnTo>
                  <a:lnTo>
                    <a:pt x="165" y="95"/>
                  </a:lnTo>
                  <a:lnTo>
                    <a:pt x="175" y="82"/>
                  </a:lnTo>
                  <a:lnTo>
                    <a:pt x="186" y="73"/>
                  </a:lnTo>
                  <a:lnTo>
                    <a:pt x="200" y="65"/>
                  </a:lnTo>
                  <a:lnTo>
                    <a:pt x="215" y="60"/>
                  </a:lnTo>
                  <a:lnTo>
                    <a:pt x="214" y="1057"/>
                  </a:lnTo>
                  <a:lnTo>
                    <a:pt x="244" y="1057"/>
                  </a:lnTo>
                  <a:lnTo>
                    <a:pt x="243" y="50"/>
                  </a:lnTo>
                  <a:lnTo>
                    <a:pt x="239" y="47"/>
                  </a:lnTo>
                  <a:lnTo>
                    <a:pt x="232" y="44"/>
                  </a:lnTo>
                  <a:lnTo>
                    <a:pt x="223" y="41"/>
                  </a:lnTo>
                  <a:lnTo>
                    <a:pt x="212" y="37"/>
                  </a:lnTo>
                  <a:lnTo>
                    <a:pt x="198" y="34"/>
                  </a:lnTo>
                  <a:lnTo>
                    <a:pt x="183" y="30"/>
                  </a:lnTo>
                  <a:lnTo>
                    <a:pt x="167" y="27"/>
                  </a:lnTo>
                  <a:lnTo>
                    <a:pt x="150" y="24"/>
                  </a:lnTo>
                  <a:lnTo>
                    <a:pt x="131" y="20"/>
                  </a:lnTo>
                  <a:lnTo>
                    <a:pt x="112" y="17"/>
                  </a:lnTo>
                  <a:lnTo>
                    <a:pt x="92" y="13"/>
                  </a:lnTo>
                  <a:lnTo>
                    <a:pt x="72" y="11"/>
                  </a:lnTo>
                  <a:lnTo>
                    <a:pt x="54" y="7"/>
                  </a:lnTo>
                  <a:lnTo>
                    <a:pt x="34" y="5"/>
                  </a:lnTo>
                  <a:lnTo>
                    <a:pt x="17" y="3"/>
                  </a:lnTo>
                  <a:lnTo>
                    <a:pt x="0" y="0"/>
                  </a:lnTo>
                  <a:lnTo>
                    <a:pt x="17" y="19"/>
                  </a:lnTo>
                  <a:lnTo>
                    <a:pt x="46" y="25"/>
                  </a:lnTo>
                  <a:lnTo>
                    <a:pt x="72" y="30"/>
                  </a:lnTo>
                  <a:lnTo>
                    <a:pt x="95" y="35"/>
                  </a:lnTo>
                  <a:lnTo>
                    <a:pt x="116" y="40"/>
                  </a:lnTo>
                  <a:lnTo>
                    <a:pt x="135" y="44"/>
                  </a:lnTo>
                  <a:lnTo>
                    <a:pt x="152" y="48"/>
                  </a:lnTo>
                  <a:lnTo>
                    <a:pt x="168" y="52"/>
                  </a:lnTo>
                  <a:lnTo>
                    <a:pt x="184" y="5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4" name="Freeform 100"/>
            <p:cNvSpPr>
              <a:spLocks/>
            </p:cNvSpPr>
            <p:nvPr/>
          </p:nvSpPr>
          <p:spPr bwMode="auto">
            <a:xfrm>
              <a:off x="7097713" y="5233988"/>
              <a:ext cx="53975" cy="609600"/>
            </a:xfrm>
            <a:custGeom>
              <a:avLst/>
              <a:gdLst/>
              <a:ahLst/>
              <a:cxnLst>
                <a:cxn ang="0">
                  <a:pos x="36" y="767"/>
                </a:cxn>
                <a:cxn ang="0">
                  <a:pos x="68" y="767"/>
                </a:cxn>
                <a:cxn ang="0">
                  <a:pos x="66" y="663"/>
                </a:cxn>
                <a:cxn ang="0">
                  <a:pos x="62" y="546"/>
                </a:cxn>
                <a:cxn ang="0">
                  <a:pos x="57" y="450"/>
                </a:cxn>
                <a:cxn ang="0">
                  <a:pos x="55" y="410"/>
                </a:cxn>
                <a:cxn ang="0">
                  <a:pos x="53" y="394"/>
                </a:cxn>
                <a:cxn ang="0">
                  <a:pos x="51" y="351"/>
                </a:cxn>
                <a:cxn ang="0">
                  <a:pos x="47" y="291"/>
                </a:cxn>
                <a:cxn ang="0">
                  <a:pos x="42" y="220"/>
                </a:cxn>
                <a:cxn ang="0">
                  <a:pos x="36" y="148"/>
                </a:cxn>
                <a:cxn ang="0">
                  <a:pos x="29" y="83"/>
                </a:cxn>
                <a:cxn ang="0">
                  <a:pos x="24" y="32"/>
                </a:cxn>
                <a:cxn ang="0">
                  <a:pos x="19" y="5"/>
                </a:cxn>
                <a:cxn ang="0">
                  <a:pos x="15" y="1"/>
                </a:cxn>
                <a:cxn ang="0">
                  <a:pos x="12" y="0"/>
                </a:cxn>
                <a:cxn ang="0">
                  <a:pos x="6" y="1"/>
                </a:cxn>
                <a:cxn ang="0">
                  <a:pos x="0" y="1"/>
                </a:cxn>
                <a:cxn ang="0">
                  <a:pos x="9" y="94"/>
                </a:cxn>
                <a:cxn ang="0">
                  <a:pos x="18" y="218"/>
                </a:cxn>
                <a:cxn ang="0">
                  <a:pos x="27" y="327"/>
                </a:cxn>
                <a:cxn ang="0">
                  <a:pos x="30" y="374"/>
                </a:cxn>
                <a:cxn ang="0">
                  <a:pos x="36" y="767"/>
                </a:cxn>
              </a:cxnLst>
              <a:rect l="0" t="0" r="r" b="b"/>
              <a:pathLst>
                <a:path w="68" h="767">
                  <a:moveTo>
                    <a:pt x="36" y="767"/>
                  </a:moveTo>
                  <a:lnTo>
                    <a:pt x="68" y="767"/>
                  </a:lnTo>
                  <a:lnTo>
                    <a:pt x="66" y="663"/>
                  </a:lnTo>
                  <a:lnTo>
                    <a:pt x="62" y="546"/>
                  </a:lnTo>
                  <a:lnTo>
                    <a:pt x="57" y="450"/>
                  </a:lnTo>
                  <a:lnTo>
                    <a:pt x="55" y="410"/>
                  </a:lnTo>
                  <a:lnTo>
                    <a:pt x="53" y="394"/>
                  </a:lnTo>
                  <a:lnTo>
                    <a:pt x="51" y="351"/>
                  </a:lnTo>
                  <a:lnTo>
                    <a:pt x="47" y="291"/>
                  </a:lnTo>
                  <a:lnTo>
                    <a:pt x="42" y="220"/>
                  </a:lnTo>
                  <a:lnTo>
                    <a:pt x="36" y="148"/>
                  </a:lnTo>
                  <a:lnTo>
                    <a:pt x="29" y="83"/>
                  </a:lnTo>
                  <a:lnTo>
                    <a:pt x="24" y="32"/>
                  </a:lnTo>
                  <a:lnTo>
                    <a:pt x="19" y="5"/>
                  </a:lnTo>
                  <a:lnTo>
                    <a:pt x="15" y="1"/>
                  </a:lnTo>
                  <a:lnTo>
                    <a:pt x="12" y="0"/>
                  </a:lnTo>
                  <a:lnTo>
                    <a:pt x="6" y="1"/>
                  </a:lnTo>
                  <a:lnTo>
                    <a:pt x="0" y="1"/>
                  </a:lnTo>
                  <a:lnTo>
                    <a:pt x="9" y="94"/>
                  </a:lnTo>
                  <a:lnTo>
                    <a:pt x="18" y="218"/>
                  </a:lnTo>
                  <a:lnTo>
                    <a:pt x="27" y="327"/>
                  </a:lnTo>
                  <a:lnTo>
                    <a:pt x="30" y="374"/>
                  </a:lnTo>
                  <a:lnTo>
                    <a:pt x="36" y="76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839200" cy="1143000"/>
          </a:xfrm>
        </p:spPr>
        <p:txBody>
          <a:bodyPr/>
          <a:lstStyle/>
          <a:p>
            <a:r>
              <a:rPr lang="en-US" dirty="0" smtClean="0"/>
              <a:t>Strengths</a:t>
            </a:r>
            <a:endParaRPr lang="en-US" dirty="0"/>
          </a:p>
        </p:txBody>
      </p:sp>
      <p:sp>
        <p:nvSpPr>
          <p:cNvPr id="3" name="Content Placeholder 2"/>
          <p:cNvSpPr>
            <a:spLocks noGrp="1"/>
          </p:cNvSpPr>
          <p:nvPr>
            <p:ph idx="1"/>
          </p:nvPr>
        </p:nvSpPr>
        <p:spPr>
          <a:xfrm>
            <a:off x="838200" y="1417637"/>
            <a:ext cx="7924800" cy="5059363"/>
          </a:xfrm>
        </p:spPr>
        <p:txBody>
          <a:bodyPr>
            <a:normAutofit/>
          </a:bodyPr>
          <a:lstStyle/>
          <a:p>
            <a:pPr marL="0" indent="0">
              <a:lnSpc>
                <a:spcPts val="5200"/>
              </a:lnSpc>
              <a:spcAft>
                <a:spcPts val="3000"/>
              </a:spcAft>
              <a:buNone/>
            </a:pPr>
            <a:r>
              <a:rPr lang="en-US" sz="4500" dirty="0" smtClean="0"/>
              <a:t>Skills, resources, qualities </a:t>
            </a:r>
            <a:br>
              <a:rPr lang="en-US" sz="4500" dirty="0" smtClean="0"/>
            </a:br>
            <a:r>
              <a:rPr lang="en-US" sz="4500" dirty="0" smtClean="0"/>
              <a:t>and experiences that are </a:t>
            </a:r>
            <a:br>
              <a:rPr lang="en-US" sz="4500" dirty="0" smtClean="0"/>
            </a:br>
            <a:r>
              <a:rPr lang="en-US" sz="4500" dirty="0" smtClean="0"/>
              <a:t>part of each person.</a:t>
            </a:r>
            <a:endParaRPr lang="en-US" sz="4500" dirty="0"/>
          </a:p>
        </p:txBody>
      </p:sp>
      <p:sp>
        <p:nvSpPr>
          <p:cNvPr id="144394" name="AutoShape 10"/>
          <p:cNvSpPr>
            <a:spLocks noChangeAspect="1" noChangeArrowheads="1" noTextEdit="1"/>
          </p:cNvSpPr>
          <p:nvPr/>
        </p:nvSpPr>
        <p:spPr bwMode="auto">
          <a:xfrm>
            <a:off x="6477000" y="2590800"/>
            <a:ext cx="1860550" cy="17240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9" name="Picture 1" descr="C:\Documents and Settings\kelleyb\My Documents\My Pictures\Microsoft Clip Organizer\j0433909.png"/>
          <p:cNvPicPr>
            <a:picLocks noChangeAspect="1" noChangeArrowheads="1"/>
          </p:cNvPicPr>
          <p:nvPr/>
        </p:nvPicPr>
        <p:blipFill>
          <a:blip r:embed="rId3" cstate="print"/>
          <a:srcRect/>
          <a:stretch>
            <a:fillRect/>
          </a:stretch>
        </p:blipFill>
        <p:spPr bwMode="auto">
          <a:xfrm>
            <a:off x="5882496" y="76200"/>
            <a:ext cx="1280304" cy="1280304"/>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839200" cy="1143000"/>
          </a:xfrm>
        </p:spPr>
        <p:txBody>
          <a:bodyPr/>
          <a:lstStyle/>
          <a:p>
            <a:r>
              <a:rPr lang="en-US" dirty="0" smtClean="0"/>
              <a:t>Needs</a:t>
            </a:r>
            <a:endParaRPr lang="en-US" dirty="0"/>
          </a:p>
        </p:txBody>
      </p:sp>
      <p:sp>
        <p:nvSpPr>
          <p:cNvPr id="3" name="Content Placeholder 2"/>
          <p:cNvSpPr>
            <a:spLocks noGrp="1"/>
          </p:cNvSpPr>
          <p:nvPr>
            <p:ph idx="1"/>
          </p:nvPr>
        </p:nvSpPr>
        <p:spPr>
          <a:xfrm>
            <a:off x="1066800" y="1417637"/>
            <a:ext cx="7924800" cy="5059363"/>
          </a:xfrm>
        </p:spPr>
        <p:txBody>
          <a:bodyPr>
            <a:normAutofit/>
          </a:bodyPr>
          <a:lstStyle/>
          <a:p>
            <a:pPr marL="0" indent="0">
              <a:lnSpc>
                <a:spcPts val="5200"/>
              </a:lnSpc>
              <a:spcAft>
                <a:spcPts val="3000"/>
              </a:spcAft>
              <a:buNone/>
            </a:pPr>
            <a:r>
              <a:rPr lang="en-US" sz="4500" dirty="0" smtClean="0"/>
              <a:t>Underlying conditions </a:t>
            </a:r>
            <a:br>
              <a:rPr lang="en-US" sz="4500" dirty="0" smtClean="0"/>
            </a:br>
            <a:r>
              <a:rPr lang="en-US" sz="4500" dirty="0" smtClean="0"/>
              <a:t>that must be met before </a:t>
            </a:r>
            <a:br>
              <a:rPr lang="en-US" sz="4500" dirty="0" smtClean="0"/>
            </a:br>
            <a:r>
              <a:rPr lang="en-US" sz="4500" dirty="0" smtClean="0"/>
              <a:t>a person can achieve </a:t>
            </a:r>
            <a:br>
              <a:rPr lang="en-US" sz="4500" dirty="0" smtClean="0"/>
            </a:br>
            <a:r>
              <a:rPr lang="en-US" sz="4500" dirty="0" smtClean="0"/>
              <a:t>a goal.</a:t>
            </a:r>
            <a:endParaRPr lang="en-US" sz="4500" dirty="0"/>
          </a:p>
        </p:txBody>
      </p:sp>
      <p:grpSp>
        <p:nvGrpSpPr>
          <p:cNvPr id="21" name="Group 20"/>
          <p:cNvGrpSpPr/>
          <p:nvPr/>
        </p:nvGrpSpPr>
        <p:grpSpPr>
          <a:xfrm>
            <a:off x="5562600" y="46937"/>
            <a:ext cx="1141441" cy="1264819"/>
            <a:chOff x="7682040" y="46937"/>
            <a:chExt cx="1141441" cy="1264819"/>
          </a:xfrm>
        </p:grpSpPr>
        <p:pic>
          <p:nvPicPr>
            <p:cNvPr id="14" name="Picture 2" descr="C:\Documents and Settings\kelleyb\Local Settings\Temporary Internet Files\Content.IE5\B9ZG4O11\j0439610[1].png"/>
            <p:cNvPicPr>
              <a:picLocks noChangeAspect="1" noChangeArrowheads="1"/>
            </p:cNvPicPr>
            <p:nvPr/>
          </p:nvPicPr>
          <p:blipFill>
            <a:blip r:embed="rId3" cstate="print"/>
            <a:srcRect/>
            <a:stretch>
              <a:fillRect/>
            </a:stretch>
          </p:blipFill>
          <p:spPr bwMode="auto">
            <a:xfrm>
              <a:off x="7682040" y="207227"/>
              <a:ext cx="1004760" cy="1104529"/>
            </a:xfrm>
            <a:prstGeom prst="rect">
              <a:avLst/>
            </a:prstGeom>
            <a:noFill/>
          </p:spPr>
        </p:pic>
        <p:grpSp>
          <p:nvGrpSpPr>
            <p:cNvPr id="15" name="Group 26"/>
            <p:cNvGrpSpPr/>
            <p:nvPr/>
          </p:nvGrpSpPr>
          <p:grpSpPr>
            <a:xfrm rot="6413787">
              <a:off x="8119872" y="155448"/>
              <a:ext cx="812120" cy="595098"/>
              <a:chOff x="4265612" y="3733800"/>
              <a:chExt cx="1128713" cy="827088"/>
            </a:xfrm>
          </p:grpSpPr>
          <p:sp>
            <p:nvSpPr>
              <p:cNvPr id="16" name="Freeform 15"/>
              <p:cNvSpPr>
                <a:spLocks/>
              </p:cNvSpPr>
              <p:nvPr/>
            </p:nvSpPr>
            <p:spPr bwMode="auto">
              <a:xfrm>
                <a:off x="4391025" y="3883025"/>
                <a:ext cx="1003300" cy="677863"/>
              </a:xfrm>
              <a:custGeom>
                <a:avLst/>
                <a:gdLst/>
                <a:ahLst/>
                <a:cxnLst>
                  <a:cxn ang="0">
                    <a:pos x="418" y="294"/>
                  </a:cxn>
                  <a:cxn ang="0">
                    <a:pos x="310" y="228"/>
                  </a:cxn>
                  <a:cxn ang="0">
                    <a:pos x="220" y="168"/>
                  </a:cxn>
                  <a:cxn ang="0">
                    <a:pos x="145" y="116"/>
                  </a:cxn>
                  <a:cxn ang="0">
                    <a:pos x="86" y="72"/>
                  </a:cxn>
                  <a:cxn ang="0">
                    <a:pos x="44" y="38"/>
                  </a:cxn>
                  <a:cxn ang="0">
                    <a:pos x="16" y="14"/>
                  </a:cxn>
                  <a:cxn ang="0">
                    <a:pos x="1" y="1"/>
                  </a:cxn>
                  <a:cxn ang="0">
                    <a:pos x="2" y="0"/>
                  </a:cxn>
                  <a:cxn ang="0">
                    <a:pos x="16" y="4"/>
                  </a:cxn>
                  <a:cxn ang="0">
                    <a:pos x="44" y="12"/>
                  </a:cxn>
                  <a:cxn ang="0">
                    <a:pos x="85" y="27"/>
                  </a:cxn>
                  <a:cxn ang="0">
                    <a:pos x="141" y="49"/>
                  </a:cxn>
                  <a:cxn ang="0">
                    <a:pos x="209" y="80"/>
                  </a:cxn>
                  <a:cxn ang="0">
                    <a:pos x="289" y="121"/>
                  </a:cxn>
                  <a:cxn ang="0">
                    <a:pos x="383" y="173"/>
                  </a:cxn>
                  <a:cxn ang="0">
                    <a:pos x="461" y="220"/>
                  </a:cxn>
                  <a:cxn ang="0">
                    <a:pos x="519" y="258"/>
                  </a:cxn>
                  <a:cxn ang="0">
                    <a:pos x="581" y="302"/>
                  </a:cxn>
                  <a:cxn ang="0">
                    <a:pos x="646" y="350"/>
                  </a:cxn>
                  <a:cxn ang="0">
                    <a:pos x="714" y="402"/>
                  </a:cxn>
                  <a:cxn ang="0">
                    <a:pos x="784" y="456"/>
                  </a:cxn>
                  <a:cxn ang="0">
                    <a:pos x="853" y="510"/>
                  </a:cxn>
                  <a:cxn ang="0">
                    <a:pos x="921" y="566"/>
                  </a:cxn>
                  <a:cxn ang="0">
                    <a:pos x="985" y="619"/>
                  </a:cxn>
                  <a:cxn ang="0">
                    <a:pos x="1046" y="669"/>
                  </a:cxn>
                  <a:cxn ang="0">
                    <a:pos x="1102" y="717"/>
                  </a:cxn>
                  <a:cxn ang="0">
                    <a:pos x="1151" y="758"/>
                  </a:cxn>
                  <a:cxn ang="0">
                    <a:pos x="1194" y="794"/>
                  </a:cxn>
                  <a:cxn ang="0">
                    <a:pos x="1227" y="823"/>
                  </a:cxn>
                  <a:cxn ang="0">
                    <a:pos x="1250" y="843"/>
                  </a:cxn>
                  <a:cxn ang="0">
                    <a:pos x="1263" y="854"/>
                  </a:cxn>
                  <a:cxn ang="0">
                    <a:pos x="1263" y="854"/>
                  </a:cxn>
                  <a:cxn ang="0">
                    <a:pos x="1253" y="847"/>
                  </a:cxn>
                  <a:cxn ang="0">
                    <a:pos x="1233" y="832"/>
                  </a:cxn>
                  <a:cxn ang="0">
                    <a:pos x="1205" y="811"/>
                  </a:cxn>
                  <a:cxn ang="0">
                    <a:pos x="1170" y="786"/>
                  </a:cxn>
                  <a:cxn ang="0">
                    <a:pos x="1127" y="755"/>
                  </a:cxn>
                  <a:cxn ang="0">
                    <a:pos x="1077" y="720"/>
                  </a:cxn>
                  <a:cxn ang="0">
                    <a:pos x="1024" y="682"/>
                  </a:cxn>
                  <a:cxn ang="0">
                    <a:pos x="966" y="642"/>
                  </a:cxn>
                  <a:cxn ang="0">
                    <a:pos x="905" y="599"/>
                  </a:cxn>
                  <a:cxn ang="0">
                    <a:pos x="840" y="556"/>
                  </a:cxn>
                  <a:cxn ang="0">
                    <a:pos x="774" y="513"/>
                  </a:cxn>
                  <a:cxn ang="0">
                    <a:pos x="708" y="469"/>
                  </a:cxn>
                  <a:cxn ang="0">
                    <a:pos x="641" y="426"/>
                  </a:cxn>
                  <a:cxn ang="0">
                    <a:pos x="574" y="385"/>
                  </a:cxn>
                  <a:cxn ang="0">
                    <a:pos x="509" y="347"/>
                  </a:cxn>
                </a:cxnLst>
                <a:rect l="0" t="0" r="r" b="b"/>
                <a:pathLst>
                  <a:path w="1264" h="855">
                    <a:moveTo>
                      <a:pt x="478" y="328"/>
                    </a:moveTo>
                    <a:lnTo>
                      <a:pt x="418" y="294"/>
                    </a:lnTo>
                    <a:lnTo>
                      <a:pt x="362" y="260"/>
                    </a:lnTo>
                    <a:lnTo>
                      <a:pt x="310" y="228"/>
                    </a:lnTo>
                    <a:lnTo>
                      <a:pt x="263" y="197"/>
                    </a:lnTo>
                    <a:lnTo>
                      <a:pt x="220" y="168"/>
                    </a:lnTo>
                    <a:lnTo>
                      <a:pt x="181" y="142"/>
                    </a:lnTo>
                    <a:lnTo>
                      <a:pt x="145" y="116"/>
                    </a:lnTo>
                    <a:lnTo>
                      <a:pt x="114" y="93"/>
                    </a:lnTo>
                    <a:lnTo>
                      <a:pt x="86" y="72"/>
                    </a:lnTo>
                    <a:lnTo>
                      <a:pt x="63" y="54"/>
                    </a:lnTo>
                    <a:lnTo>
                      <a:pt x="44" y="38"/>
                    </a:lnTo>
                    <a:lnTo>
                      <a:pt x="28" y="24"/>
                    </a:lnTo>
                    <a:lnTo>
                      <a:pt x="16" y="14"/>
                    </a:lnTo>
                    <a:lnTo>
                      <a:pt x="7" y="7"/>
                    </a:lnTo>
                    <a:lnTo>
                      <a:pt x="1" y="1"/>
                    </a:lnTo>
                    <a:lnTo>
                      <a:pt x="0" y="0"/>
                    </a:lnTo>
                    <a:lnTo>
                      <a:pt x="2" y="0"/>
                    </a:lnTo>
                    <a:lnTo>
                      <a:pt x="7" y="1"/>
                    </a:lnTo>
                    <a:lnTo>
                      <a:pt x="16" y="4"/>
                    </a:lnTo>
                    <a:lnTo>
                      <a:pt x="28" y="8"/>
                    </a:lnTo>
                    <a:lnTo>
                      <a:pt x="44" y="12"/>
                    </a:lnTo>
                    <a:lnTo>
                      <a:pt x="63" y="19"/>
                    </a:lnTo>
                    <a:lnTo>
                      <a:pt x="85" y="27"/>
                    </a:lnTo>
                    <a:lnTo>
                      <a:pt x="112" y="37"/>
                    </a:lnTo>
                    <a:lnTo>
                      <a:pt x="141" y="49"/>
                    </a:lnTo>
                    <a:lnTo>
                      <a:pt x="173" y="63"/>
                    </a:lnTo>
                    <a:lnTo>
                      <a:pt x="209" y="80"/>
                    </a:lnTo>
                    <a:lnTo>
                      <a:pt x="248" y="99"/>
                    </a:lnTo>
                    <a:lnTo>
                      <a:pt x="289" y="121"/>
                    </a:lnTo>
                    <a:lnTo>
                      <a:pt x="334" y="145"/>
                    </a:lnTo>
                    <a:lnTo>
                      <a:pt x="383" y="173"/>
                    </a:lnTo>
                    <a:lnTo>
                      <a:pt x="434" y="203"/>
                    </a:lnTo>
                    <a:lnTo>
                      <a:pt x="461" y="220"/>
                    </a:lnTo>
                    <a:lnTo>
                      <a:pt x="490" y="238"/>
                    </a:lnTo>
                    <a:lnTo>
                      <a:pt x="519" y="258"/>
                    </a:lnTo>
                    <a:lnTo>
                      <a:pt x="550" y="280"/>
                    </a:lnTo>
                    <a:lnTo>
                      <a:pt x="581" y="302"/>
                    </a:lnTo>
                    <a:lnTo>
                      <a:pt x="614" y="326"/>
                    </a:lnTo>
                    <a:lnTo>
                      <a:pt x="646" y="350"/>
                    </a:lnTo>
                    <a:lnTo>
                      <a:pt x="681" y="375"/>
                    </a:lnTo>
                    <a:lnTo>
                      <a:pt x="714" y="402"/>
                    </a:lnTo>
                    <a:lnTo>
                      <a:pt x="749" y="428"/>
                    </a:lnTo>
                    <a:lnTo>
                      <a:pt x="784" y="456"/>
                    </a:lnTo>
                    <a:lnTo>
                      <a:pt x="818" y="484"/>
                    </a:lnTo>
                    <a:lnTo>
                      <a:pt x="853" y="510"/>
                    </a:lnTo>
                    <a:lnTo>
                      <a:pt x="887" y="538"/>
                    </a:lnTo>
                    <a:lnTo>
                      <a:pt x="921" y="566"/>
                    </a:lnTo>
                    <a:lnTo>
                      <a:pt x="953" y="592"/>
                    </a:lnTo>
                    <a:lnTo>
                      <a:pt x="985" y="619"/>
                    </a:lnTo>
                    <a:lnTo>
                      <a:pt x="1016" y="644"/>
                    </a:lnTo>
                    <a:lnTo>
                      <a:pt x="1046" y="669"/>
                    </a:lnTo>
                    <a:lnTo>
                      <a:pt x="1074" y="693"/>
                    </a:lnTo>
                    <a:lnTo>
                      <a:pt x="1102" y="717"/>
                    </a:lnTo>
                    <a:lnTo>
                      <a:pt x="1127" y="737"/>
                    </a:lnTo>
                    <a:lnTo>
                      <a:pt x="1151" y="758"/>
                    </a:lnTo>
                    <a:lnTo>
                      <a:pt x="1173" y="776"/>
                    </a:lnTo>
                    <a:lnTo>
                      <a:pt x="1194" y="794"/>
                    </a:lnTo>
                    <a:lnTo>
                      <a:pt x="1211" y="809"/>
                    </a:lnTo>
                    <a:lnTo>
                      <a:pt x="1227" y="823"/>
                    </a:lnTo>
                    <a:lnTo>
                      <a:pt x="1240" y="834"/>
                    </a:lnTo>
                    <a:lnTo>
                      <a:pt x="1250" y="843"/>
                    </a:lnTo>
                    <a:lnTo>
                      <a:pt x="1258" y="849"/>
                    </a:lnTo>
                    <a:lnTo>
                      <a:pt x="1263" y="854"/>
                    </a:lnTo>
                    <a:lnTo>
                      <a:pt x="1264" y="855"/>
                    </a:lnTo>
                    <a:lnTo>
                      <a:pt x="1263" y="854"/>
                    </a:lnTo>
                    <a:lnTo>
                      <a:pt x="1260" y="851"/>
                    </a:lnTo>
                    <a:lnTo>
                      <a:pt x="1253" y="847"/>
                    </a:lnTo>
                    <a:lnTo>
                      <a:pt x="1245" y="840"/>
                    </a:lnTo>
                    <a:lnTo>
                      <a:pt x="1233" y="832"/>
                    </a:lnTo>
                    <a:lnTo>
                      <a:pt x="1220" y="823"/>
                    </a:lnTo>
                    <a:lnTo>
                      <a:pt x="1205" y="811"/>
                    </a:lnTo>
                    <a:lnTo>
                      <a:pt x="1188" y="799"/>
                    </a:lnTo>
                    <a:lnTo>
                      <a:pt x="1170" y="786"/>
                    </a:lnTo>
                    <a:lnTo>
                      <a:pt x="1149" y="771"/>
                    </a:lnTo>
                    <a:lnTo>
                      <a:pt x="1127" y="755"/>
                    </a:lnTo>
                    <a:lnTo>
                      <a:pt x="1103" y="738"/>
                    </a:lnTo>
                    <a:lnTo>
                      <a:pt x="1077" y="720"/>
                    </a:lnTo>
                    <a:lnTo>
                      <a:pt x="1052" y="702"/>
                    </a:lnTo>
                    <a:lnTo>
                      <a:pt x="1024" y="682"/>
                    </a:lnTo>
                    <a:lnTo>
                      <a:pt x="996" y="662"/>
                    </a:lnTo>
                    <a:lnTo>
                      <a:pt x="966" y="642"/>
                    </a:lnTo>
                    <a:lnTo>
                      <a:pt x="936" y="621"/>
                    </a:lnTo>
                    <a:lnTo>
                      <a:pt x="905" y="599"/>
                    </a:lnTo>
                    <a:lnTo>
                      <a:pt x="872" y="578"/>
                    </a:lnTo>
                    <a:lnTo>
                      <a:pt x="840" y="556"/>
                    </a:lnTo>
                    <a:lnTo>
                      <a:pt x="808" y="534"/>
                    </a:lnTo>
                    <a:lnTo>
                      <a:pt x="774" y="513"/>
                    </a:lnTo>
                    <a:lnTo>
                      <a:pt x="741" y="491"/>
                    </a:lnTo>
                    <a:lnTo>
                      <a:pt x="708" y="469"/>
                    </a:lnTo>
                    <a:lnTo>
                      <a:pt x="674" y="447"/>
                    </a:lnTo>
                    <a:lnTo>
                      <a:pt x="641" y="426"/>
                    </a:lnTo>
                    <a:lnTo>
                      <a:pt x="607" y="405"/>
                    </a:lnTo>
                    <a:lnTo>
                      <a:pt x="574" y="385"/>
                    </a:lnTo>
                    <a:lnTo>
                      <a:pt x="542" y="365"/>
                    </a:lnTo>
                    <a:lnTo>
                      <a:pt x="509" y="347"/>
                    </a:lnTo>
                    <a:lnTo>
                      <a:pt x="478" y="32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6"/>
              <p:cNvSpPr>
                <a:spLocks/>
              </p:cNvSpPr>
              <p:nvPr/>
            </p:nvSpPr>
            <p:spPr bwMode="auto">
              <a:xfrm>
                <a:off x="4373562" y="3741738"/>
                <a:ext cx="103188" cy="190500"/>
              </a:xfrm>
              <a:custGeom>
                <a:avLst/>
                <a:gdLst/>
                <a:ahLst/>
                <a:cxnLst>
                  <a:cxn ang="0">
                    <a:pos x="129" y="240"/>
                  </a:cxn>
                  <a:cxn ang="0">
                    <a:pos x="130" y="210"/>
                  </a:cxn>
                  <a:cxn ang="0">
                    <a:pos x="127" y="156"/>
                  </a:cxn>
                  <a:cxn ang="0">
                    <a:pos x="119" y="99"/>
                  </a:cxn>
                  <a:cxn ang="0">
                    <a:pos x="104" y="56"/>
                  </a:cxn>
                  <a:cxn ang="0">
                    <a:pos x="92" y="42"/>
                  </a:cxn>
                  <a:cxn ang="0">
                    <a:pos x="77" y="30"/>
                  </a:cxn>
                  <a:cxn ang="0">
                    <a:pos x="60" y="21"/>
                  </a:cxn>
                  <a:cxn ang="0">
                    <a:pos x="43" y="13"/>
                  </a:cxn>
                  <a:cxn ang="0">
                    <a:pos x="27" y="7"/>
                  </a:cxn>
                  <a:cxn ang="0">
                    <a:pos x="13" y="4"/>
                  </a:cxn>
                  <a:cxn ang="0">
                    <a:pos x="4" y="2"/>
                  </a:cxn>
                  <a:cxn ang="0">
                    <a:pos x="0" y="0"/>
                  </a:cxn>
                  <a:cxn ang="0">
                    <a:pos x="129" y="240"/>
                  </a:cxn>
                </a:cxnLst>
                <a:rect l="0" t="0" r="r" b="b"/>
                <a:pathLst>
                  <a:path w="130" h="240">
                    <a:moveTo>
                      <a:pt x="129" y="240"/>
                    </a:moveTo>
                    <a:lnTo>
                      <a:pt x="130" y="210"/>
                    </a:lnTo>
                    <a:lnTo>
                      <a:pt x="127" y="156"/>
                    </a:lnTo>
                    <a:lnTo>
                      <a:pt x="119" y="99"/>
                    </a:lnTo>
                    <a:lnTo>
                      <a:pt x="104" y="56"/>
                    </a:lnTo>
                    <a:lnTo>
                      <a:pt x="92" y="42"/>
                    </a:lnTo>
                    <a:lnTo>
                      <a:pt x="77" y="30"/>
                    </a:lnTo>
                    <a:lnTo>
                      <a:pt x="60" y="21"/>
                    </a:lnTo>
                    <a:lnTo>
                      <a:pt x="43" y="13"/>
                    </a:lnTo>
                    <a:lnTo>
                      <a:pt x="27" y="7"/>
                    </a:lnTo>
                    <a:lnTo>
                      <a:pt x="13" y="4"/>
                    </a:lnTo>
                    <a:lnTo>
                      <a:pt x="4" y="2"/>
                    </a:lnTo>
                    <a:lnTo>
                      <a:pt x="0" y="0"/>
                    </a:lnTo>
                    <a:lnTo>
                      <a:pt x="129" y="24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p:cNvSpPr>
              <p:nvPr/>
            </p:nvSpPr>
            <p:spPr bwMode="auto">
              <a:xfrm>
                <a:off x="4419600" y="3733800"/>
                <a:ext cx="333375" cy="355600"/>
              </a:xfrm>
              <a:custGeom>
                <a:avLst/>
                <a:gdLst/>
                <a:ahLst/>
                <a:cxnLst>
                  <a:cxn ang="0">
                    <a:pos x="0" y="0"/>
                  </a:cxn>
                  <a:cxn ang="0">
                    <a:pos x="1" y="0"/>
                  </a:cxn>
                  <a:cxn ang="0">
                    <a:pos x="6" y="2"/>
                  </a:cxn>
                  <a:cxn ang="0">
                    <a:pos x="11" y="3"/>
                  </a:cxn>
                  <a:cxn ang="0">
                    <a:pos x="19" y="7"/>
                  </a:cxn>
                  <a:cxn ang="0">
                    <a:pos x="30" y="10"/>
                  </a:cxn>
                  <a:cxn ang="0">
                    <a:pos x="42" y="15"/>
                  </a:cxn>
                  <a:cxn ang="0">
                    <a:pos x="56" y="20"/>
                  </a:cxn>
                  <a:cxn ang="0">
                    <a:pos x="71" y="25"/>
                  </a:cxn>
                  <a:cxn ang="0">
                    <a:pos x="87" y="32"/>
                  </a:cxn>
                  <a:cxn ang="0">
                    <a:pos x="105" y="38"/>
                  </a:cxn>
                  <a:cxn ang="0">
                    <a:pos x="123" y="45"/>
                  </a:cxn>
                  <a:cxn ang="0">
                    <a:pos x="142" y="53"/>
                  </a:cxn>
                  <a:cxn ang="0">
                    <a:pos x="160" y="60"/>
                  </a:cxn>
                  <a:cxn ang="0">
                    <a:pos x="180" y="68"/>
                  </a:cxn>
                  <a:cxn ang="0">
                    <a:pos x="198" y="76"/>
                  </a:cxn>
                  <a:cxn ang="0">
                    <a:pos x="216" y="84"/>
                  </a:cxn>
                  <a:cxn ang="0">
                    <a:pos x="235" y="91"/>
                  </a:cxn>
                  <a:cxn ang="0">
                    <a:pos x="253" y="99"/>
                  </a:cxn>
                  <a:cxn ang="0">
                    <a:pos x="272" y="106"/>
                  </a:cxn>
                  <a:cxn ang="0">
                    <a:pos x="290" y="114"/>
                  </a:cxn>
                  <a:cxn ang="0">
                    <a:pos x="308" y="122"/>
                  </a:cxn>
                  <a:cxn ang="0">
                    <a:pos x="324" y="133"/>
                  </a:cxn>
                  <a:cxn ang="0">
                    <a:pos x="339" y="144"/>
                  </a:cxn>
                  <a:cxn ang="0">
                    <a:pos x="351" y="158"/>
                  </a:cxn>
                  <a:cxn ang="0">
                    <a:pos x="376" y="196"/>
                  </a:cxn>
                  <a:cxn ang="0">
                    <a:pos x="393" y="241"/>
                  </a:cxn>
                  <a:cxn ang="0">
                    <a:pos x="404" y="287"/>
                  </a:cxn>
                  <a:cxn ang="0">
                    <a:pos x="412" y="333"/>
                  </a:cxn>
                  <a:cxn ang="0">
                    <a:pos x="417" y="376"/>
                  </a:cxn>
                  <a:cxn ang="0">
                    <a:pos x="418" y="410"/>
                  </a:cxn>
                  <a:cxn ang="0">
                    <a:pos x="418" y="436"/>
                  </a:cxn>
                  <a:cxn ang="0">
                    <a:pos x="418" y="448"/>
                  </a:cxn>
                  <a:cxn ang="0">
                    <a:pos x="236" y="153"/>
                  </a:cxn>
                  <a:cxn ang="0">
                    <a:pos x="0" y="0"/>
                  </a:cxn>
                </a:cxnLst>
                <a:rect l="0" t="0" r="r" b="b"/>
                <a:pathLst>
                  <a:path w="418" h="448">
                    <a:moveTo>
                      <a:pt x="0" y="0"/>
                    </a:moveTo>
                    <a:lnTo>
                      <a:pt x="1" y="0"/>
                    </a:lnTo>
                    <a:lnTo>
                      <a:pt x="6" y="2"/>
                    </a:lnTo>
                    <a:lnTo>
                      <a:pt x="11" y="3"/>
                    </a:lnTo>
                    <a:lnTo>
                      <a:pt x="19" y="7"/>
                    </a:lnTo>
                    <a:lnTo>
                      <a:pt x="30" y="10"/>
                    </a:lnTo>
                    <a:lnTo>
                      <a:pt x="42" y="15"/>
                    </a:lnTo>
                    <a:lnTo>
                      <a:pt x="56" y="20"/>
                    </a:lnTo>
                    <a:lnTo>
                      <a:pt x="71" y="25"/>
                    </a:lnTo>
                    <a:lnTo>
                      <a:pt x="87" y="32"/>
                    </a:lnTo>
                    <a:lnTo>
                      <a:pt x="105" y="38"/>
                    </a:lnTo>
                    <a:lnTo>
                      <a:pt x="123" y="45"/>
                    </a:lnTo>
                    <a:lnTo>
                      <a:pt x="142" y="53"/>
                    </a:lnTo>
                    <a:lnTo>
                      <a:pt x="160" y="60"/>
                    </a:lnTo>
                    <a:lnTo>
                      <a:pt x="180" y="68"/>
                    </a:lnTo>
                    <a:lnTo>
                      <a:pt x="198" y="76"/>
                    </a:lnTo>
                    <a:lnTo>
                      <a:pt x="216" y="84"/>
                    </a:lnTo>
                    <a:lnTo>
                      <a:pt x="235" y="91"/>
                    </a:lnTo>
                    <a:lnTo>
                      <a:pt x="253" y="99"/>
                    </a:lnTo>
                    <a:lnTo>
                      <a:pt x="272" y="106"/>
                    </a:lnTo>
                    <a:lnTo>
                      <a:pt x="290" y="114"/>
                    </a:lnTo>
                    <a:lnTo>
                      <a:pt x="308" y="122"/>
                    </a:lnTo>
                    <a:lnTo>
                      <a:pt x="324" y="133"/>
                    </a:lnTo>
                    <a:lnTo>
                      <a:pt x="339" y="144"/>
                    </a:lnTo>
                    <a:lnTo>
                      <a:pt x="351" y="158"/>
                    </a:lnTo>
                    <a:lnTo>
                      <a:pt x="376" y="196"/>
                    </a:lnTo>
                    <a:lnTo>
                      <a:pt x="393" y="241"/>
                    </a:lnTo>
                    <a:lnTo>
                      <a:pt x="404" y="287"/>
                    </a:lnTo>
                    <a:lnTo>
                      <a:pt x="412" y="333"/>
                    </a:lnTo>
                    <a:lnTo>
                      <a:pt x="417" y="376"/>
                    </a:lnTo>
                    <a:lnTo>
                      <a:pt x="418" y="410"/>
                    </a:lnTo>
                    <a:lnTo>
                      <a:pt x="418" y="436"/>
                    </a:lnTo>
                    <a:lnTo>
                      <a:pt x="418" y="448"/>
                    </a:lnTo>
                    <a:lnTo>
                      <a:pt x="236" y="153"/>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p:cNvSpPr>
              <p:nvPr/>
            </p:nvSpPr>
            <p:spPr bwMode="auto">
              <a:xfrm>
                <a:off x="4265612" y="3929063"/>
                <a:ext cx="220663" cy="46038"/>
              </a:xfrm>
              <a:custGeom>
                <a:avLst/>
                <a:gdLst/>
                <a:ahLst/>
                <a:cxnLst>
                  <a:cxn ang="0">
                    <a:pos x="278" y="0"/>
                  </a:cxn>
                  <a:cxn ang="0">
                    <a:pos x="269" y="6"/>
                  </a:cxn>
                  <a:cxn ang="0">
                    <a:pos x="252" y="14"/>
                  </a:cxn>
                  <a:cxn ang="0">
                    <a:pos x="231" y="23"/>
                  </a:cxn>
                  <a:cxn ang="0">
                    <a:pos x="205" y="33"/>
                  </a:cxn>
                  <a:cxn ang="0">
                    <a:pos x="178" y="43"/>
                  </a:cxn>
                  <a:cxn ang="0">
                    <a:pos x="151" y="50"/>
                  </a:cxn>
                  <a:cxn ang="0">
                    <a:pos x="127" y="56"/>
                  </a:cxn>
                  <a:cxn ang="0">
                    <a:pos x="106" y="58"/>
                  </a:cxn>
                  <a:cxn ang="0">
                    <a:pos x="88" y="57"/>
                  </a:cxn>
                  <a:cxn ang="0">
                    <a:pos x="69" y="52"/>
                  </a:cxn>
                  <a:cxn ang="0">
                    <a:pos x="52" y="45"/>
                  </a:cxn>
                  <a:cxn ang="0">
                    <a:pos x="36" y="38"/>
                  </a:cxn>
                  <a:cxn ang="0">
                    <a:pos x="21" y="30"/>
                  </a:cxn>
                  <a:cxn ang="0">
                    <a:pos x="10" y="25"/>
                  </a:cxn>
                  <a:cxn ang="0">
                    <a:pos x="2" y="20"/>
                  </a:cxn>
                  <a:cxn ang="0">
                    <a:pos x="0" y="18"/>
                  </a:cxn>
                  <a:cxn ang="0">
                    <a:pos x="278" y="0"/>
                  </a:cxn>
                </a:cxnLst>
                <a:rect l="0" t="0" r="r" b="b"/>
                <a:pathLst>
                  <a:path w="278" h="58">
                    <a:moveTo>
                      <a:pt x="278" y="0"/>
                    </a:moveTo>
                    <a:lnTo>
                      <a:pt x="269" y="6"/>
                    </a:lnTo>
                    <a:lnTo>
                      <a:pt x="252" y="14"/>
                    </a:lnTo>
                    <a:lnTo>
                      <a:pt x="231" y="23"/>
                    </a:lnTo>
                    <a:lnTo>
                      <a:pt x="205" y="33"/>
                    </a:lnTo>
                    <a:lnTo>
                      <a:pt x="178" y="43"/>
                    </a:lnTo>
                    <a:lnTo>
                      <a:pt x="151" y="50"/>
                    </a:lnTo>
                    <a:lnTo>
                      <a:pt x="127" y="56"/>
                    </a:lnTo>
                    <a:lnTo>
                      <a:pt x="106" y="58"/>
                    </a:lnTo>
                    <a:lnTo>
                      <a:pt x="88" y="57"/>
                    </a:lnTo>
                    <a:lnTo>
                      <a:pt x="69" y="52"/>
                    </a:lnTo>
                    <a:lnTo>
                      <a:pt x="52" y="45"/>
                    </a:lnTo>
                    <a:lnTo>
                      <a:pt x="36" y="38"/>
                    </a:lnTo>
                    <a:lnTo>
                      <a:pt x="21" y="30"/>
                    </a:lnTo>
                    <a:lnTo>
                      <a:pt x="10" y="25"/>
                    </a:lnTo>
                    <a:lnTo>
                      <a:pt x="2" y="20"/>
                    </a:lnTo>
                    <a:lnTo>
                      <a:pt x="0" y="18"/>
                    </a:lnTo>
                    <a:lnTo>
                      <a:pt x="278"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p:cNvSpPr>
              <p:nvPr/>
            </p:nvSpPr>
            <p:spPr bwMode="auto">
              <a:xfrm>
                <a:off x="4302125" y="3984625"/>
                <a:ext cx="458788" cy="142875"/>
              </a:xfrm>
              <a:custGeom>
                <a:avLst/>
                <a:gdLst/>
                <a:ahLst/>
                <a:cxnLst>
                  <a:cxn ang="0">
                    <a:pos x="0" y="0"/>
                  </a:cxn>
                  <a:cxn ang="0">
                    <a:pos x="3" y="3"/>
                  </a:cxn>
                  <a:cxn ang="0">
                    <a:pos x="13" y="11"/>
                  </a:cxn>
                  <a:cxn ang="0">
                    <a:pos x="28" y="25"/>
                  </a:cxn>
                  <a:cxn ang="0">
                    <a:pos x="48" y="41"/>
                  </a:cxn>
                  <a:cxn ang="0">
                    <a:pos x="73" y="60"/>
                  </a:cxn>
                  <a:cxn ang="0">
                    <a:pos x="101" y="80"/>
                  </a:cxn>
                  <a:cxn ang="0">
                    <a:pos x="134" y="100"/>
                  </a:cxn>
                  <a:cxn ang="0">
                    <a:pos x="169" y="120"/>
                  </a:cxn>
                  <a:cxn ang="0">
                    <a:pos x="188" y="129"/>
                  </a:cxn>
                  <a:cxn ang="0">
                    <a:pos x="207" y="139"/>
                  </a:cxn>
                  <a:cxn ang="0">
                    <a:pos x="228" y="148"/>
                  </a:cxn>
                  <a:cxn ang="0">
                    <a:pos x="248" y="158"/>
                  </a:cxn>
                  <a:cxn ang="0">
                    <a:pos x="269" y="166"/>
                  </a:cxn>
                  <a:cxn ang="0">
                    <a:pos x="289" y="171"/>
                  </a:cxn>
                  <a:cxn ang="0">
                    <a:pos x="309" y="176"/>
                  </a:cxn>
                  <a:cxn ang="0">
                    <a:pos x="328" y="178"/>
                  </a:cxn>
                  <a:cxn ang="0">
                    <a:pos x="351" y="179"/>
                  </a:cxn>
                  <a:cxn ang="0">
                    <a:pos x="375" y="179"/>
                  </a:cxn>
                  <a:cxn ang="0">
                    <a:pos x="396" y="179"/>
                  </a:cxn>
                  <a:cxn ang="0">
                    <a:pos x="418" y="178"/>
                  </a:cxn>
                  <a:cxn ang="0">
                    <a:pos x="439" y="176"/>
                  </a:cxn>
                  <a:cxn ang="0">
                    <a:pos x="460" y="175"/>
                  </a:cxn>
                  <a:cxn ang="0">
                    <a:pos x="478" y="173"/>
                  </a:cxn>
                  <a:cxn ang="0">
                    <a:pos x="497" y="169"/>
                  </a:cxn>
                  <a:cxn ang="0">
                    <a:pos x="513" y="167"/>
                  </a:cxn>
                  <a:cxn ang="0">
                    <a:pos x="528" y="164"/>
                  </a:cxn>
                  <a:cxn ang="0">
                    <a:pos x="542" y="161"/>
                  </a:cxn>
                  <a:cxn ang="0">
                    <a:pos x="553" y="159"/>
                  </a:cxn>
                  <a:cxn ang="0">
                    <a:pos x="562" y="156"/>
                  </a:cxn>
                  <a:cxn ang="0">
                    <a:pos x="570" y="154"/>
                  </a:cxn>
                  <a:cxn ang="0">
                    <a:pos x="575" y="152"/>
                  </a:cxn>
                  <a:cxn ang="0">
                    <a:pos x="579" y="151"/>
                  </a:cxn>
                  <a:cxn ang="0">
                    <a:pos x="249" y="120"/>
                  </a:cxn>
                  <a:cxn ang="0">
                    <a:pos x="0" y="0"/>
                  </a:cxn>
                </a:cxnLst>
                <a:rect l="0" t="0" r="r" b="b"/>
                <a:pathLst>
                  <a:path w="579" h="179">
                    <a:moveTo>
                      <a:pt x="0" y="0"/>
                    </a:moveTo>
                    <a:lnTo>
                      <a:pt x="3" y="3"/>
                    </a:lnTo>
                    <a:lnTo>
                      <a:pt x="13" y="11"/>
                    </a:lnTo>
                    <a:lnTo>
                      <a:pt x="28" y="25"/>
                    </a:lnTo>
                    <a:lnTo>
                      <a:pt x="48" y="41"/>
                    </a:lnTo>
                    <a:lnTo>
                      <a:pt x="73" y="60"/>
                    </a:lnTo>
                    <a:lnTo>
                      <a:pt x="101" y="80"/>
                    </a:lnTo>
                    <a:lnTo>
                      <a:pt x="134" y="100"/>
                    </a:lnTo>
                    <a:lnTo>
                      <a:pt x="169" y="120"/>
                    </a:lnTo>
                    <a:lnTo>
                      <a:pt x="188" y="129"/>
                    </a:lnTo>
                    <a:lnTo>
                      <a:pt x="207" y="139"/>
                    </a:lnTo>
                    <a:lnTo>
                      <a:pt x="228" y="148"/>
                    </a:lnTo>
                    <a:lnTo>
                      <a:pt x="248" y="158"/>
                    </a:lnTo>
                    <a:lnTo>
                      <a:pt x="269" y="166"/>
                    </a:lnTo>
                    <a:lnTo>
                      <a:pt x="289" y="171"/>
                    </a:lnTo>
                    <a:lnTo>
                      <a:pt x="309" y="176"/>
                    </a:lnTo>
                    <a:lnTo>
                      <a:pt x="328" y="178"/>
                    </a:lnTo>
                    <a:lnTo>
                      <a:pt x="351" y="179"/>
                    </a:lnTo>
                    <a:lnTo>
                      <a:pt x="375" y="179"/>
                    </a:lnTo>
                    <a:lnTo>
                      <a:pt x="396" y="179"/>
                    </a:lnTo>
                    <a:lnTo>
                      <a:pt x="418" y="178"/>
                    </a:lnTo>
                    <a:lnTo>
                      <a:pt x="439" y="176"/>
                    </a:lnTo>
                    <a:lnTo>
                      <a:pt x="460" y="175"/>
                    </a:lnTo>
                    <a:lnTo>
                      <a:pt x="478" y="173"/>
                    </a:lnTo>
                    <a:lnTo>
                      <a:pt x="497" y="169"/>
                    </a:lnTo>
                    <a:lnTo>
                      <a:pt x="513" y="167"/>
                    </a:lnTo>
                    <a:lnTo>
                      <a:pt x="528" y="164"/>
                    </a:lnTo>
                    <a:lnTo>
                      <a:pt x="542" y="161"/>
                    </a:lnTo>
                    <a:lnTo>
                      <a:pt x="553" y="159"/>
                    </a:lnTo>
                    <a:lnTo>
                      <a:pt x="562" y="156"/>
                    </a:lnTo>
                    <a:lnTo>
                      <a:pt x="570" y="154"/>
                    </a:lnTo>
                    <a:lnTo>
                      <a:pt x="575" y="152"/>
                    </a:lnTo>
                    <a:lnTo>
                      <a:pt x="579" y="151"/>
                    </a:lnTo>
                    <a:lnTo>
                      <a:pt x="249" y="12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Components</a:t>
            </a:r>
            <a:endParaRPr lang="en-US" dirty="0"/>
          </a:p>
        </p:txBody>
      </p:sp>
      <p:sp>
        <p:nvSpPr>
          <p:cNvPr id="3" name="Content Placeholder 2"/>
          <p:cNvSpPr>
            <a:spLocks noGrp="1"/>
          </p:cNvSpPr>
          <p:nvPr>
            <p:ph idx="1"/>
          </p:nvPr>
        </p:nvSpPr>
        <p:spPr>
          <a:xfrm>
            <a:off x="533400" y="1189037"/>
            <a:ext cx="8763000" cy="5059363"/>
          </a:xfrm>
        </p:spPr>
        <p:txBody>
          <a:bodyPr/>
          <a:lstStyle/>
          <a:p>
            <a:pPr>
              <a:lnSpc>
                <a:spcPts val="5000"/>
              </a:lnSpc>
              <a:spcAft>
                <a:spcPts val="4000"/>
              </a:spcAft>
            </a:pPr>
            <a:r>
              <a:rPr lang="en-US" dirty="0" smtClean="0"/>
              <a:t>Nine Group Meetings for</a:t>
            </a:r>
            <a:br>
              <a:rPr lang="en-US" dirty="0" smtClean="0"/>
            </a:br>
            <a:r>
              <a:rPr lang="en-US" dirty="0" smtClean="0"/>
              <a:t>Relative/Kinship Caregivers</a:t>
            </a:r>
          </a:p>
          <a:p>
            <a:pPr>
              <a:lnSpc>
                <a:spcPts val="5000"/>
              </a:lnSpc>
              <a:spcAft>
                <a:spcPts val="4000"/>
              </a:spcAft>
            </a:pPr>
            <a:r>
              <a:rPr lang="en-US" dirty="0" smtClean="0"/>
              <a:t>24-hour Training of Leaders</a:t>
            </a:r>
          </a:p>
          <a:p>
            <a:pPr>
              <a:lnSpc>
                <a:spcPts val="5000"/>
              </a:lnSpc>
              <a:spcAft>
                <a:spcPts val="4000"/>
              </a:spcAft>
            </a:pPr>
            <a:r>
              <a:rPr lang="en-US" dirty="0" smtClean="0"/>
              <a:t>Six-hour Program Overview</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839200" cy="1066800"/>
          </a:xfrm>
        </p:spPr>
        <p:txBody>
          <a:bodyPr/>
          <a:lstStyle/>
          <a:p>
            <a:r>
              <a:rPr lang="en-US" dirty="0" smtClean="0"/>
              <a:t>Program Agenda </a:t>
            </a:r>
            <a:r>
              <a:rPr lang="en-US" sz="2100" b="0" dirty="0" smtClean="0">
                <a:solidFill>
                  <a:schemeClr val="tx1"/>
                </a:solidFill>
              </a:rPr>
              <a:t>(1 of 3)</a:t>
            </a:r>
            <a:endParaRPr lang="en-US" sz="2100" dirty="0"/>
          </a:p>
        </p:txBody>
      </p:sp>
      <p:sp>
        <p:nvSpPr>
          <p:cNvPr id="3" name="Content Placeholder 2"/>
          <p:cNvSpPr>
            <a:spLocks noGrp="1"/>
          </p:cNvSpPr>
          <p:nvPr>
            <p:ph idx="1"/>
          </p:nvPr>
        </p:nvSpPr>
        <p:spPr>
          <a:xfrm>
            <a:off x="304800" y="1600200"/>
            <a:ext cx="8839200" cy="4684718"/>
          </a:xfrm>
        </p:spPr>
        <p:txBody>
          <a:bodyPr>
            <a:normAutofit/>
          </a:bodyPr>
          <a:lstStyle/>
          <a:p>
            <a:pPr marL="0" indent="0" algn="ctr">
              <a:lnSpc>
                <a:spcPts val="3800"/>
              </a:lnSpc>
              <a:spcAft>
                <a:spcPts val="8000"/>
              </a:spcAft>
              <a:buNone/>
            </a:pPr>
            <a:r>
              <a:rPr lang="en-US" sz="3500" i="1" dirty="0" smtClean="0">
                <a:latin typeface="Times" pitchFamily="18" charset="0"/>
              </a:rPr>
              <a:t>Introduction to Caring for Our Own</a:t>
            </a:r>
          </a:p>
          <a:p>
            <a:pPr marL="0" indent="0" algn="ctr">
              <a:lnSpc>
                <a:spcPts val="3800"/>
              </a:lnSpc>
              <a:spcAft>
                <a:spcPts val="8000"/>
              </a:spcAft>
              <a:buNone/>
            </a:pPr>
            <a:r>
              <a:rPr lang="en-US" sz="3500" i="1" dirty="0" smtClean="0">
                <a:latin typeface="Times" pitchFamily="18" charset="0"/>
              </a:rPr>
              <a:t>Assessing the Impact of the Children</a:t>
            </a:r>
            <a:br>
              <a:rPr lang="en-US" sz="3500" i="1" dirty="0" smtClean="0">
                <a:latin typeface="Times" pitchFamily="18" charset="0"/>
              </a:rPr>
            </a:br>
            <a:r>
              <a:rPr lang="en-US" sz="3500" i="1" dirty="0" smtClean="0">
                <a:latin typeface="Times" pitchFamily="18" charset="0"/>
              </a:rPr>
              <a:t> Living in My Home</a:t>
            </a:r>
          </a:p>
          <a:p>
            <a:pPr marL="0" indent="0" algn="ctr">
              <a:lnSpc>
                <a:spcPts val="3800"/>
              </a:lnSpc>
              <a:spcAft>
                <a:spcPts val="8000"/>
              </a:spcAft>
              <a:buNone/>
            </a:pPr>
            <a:r>
              <a:rPr lang="en-US" sz="3500" i="1" dirty="0" smtClean="0">
                <a:latin typeface="Times" pitchFamily="18" charset="0"/>
              </a:rPr>
              <a:t>Looking at my Role in Achieving </a:t>
            </a:r>
            <a:br>
              <a:rPr lang="en-US" sz="3500" i="1" dirty="0" smtClean="0">
                <a:latin typeface="Times" pitchFamily="18" charset="0"/>
              </a:rPr>
            </a:br>
            <a:r>
              <a:rPr lang="en-US" sz="3500" i="1" dirty="0" smtClean="0">
                <a:latin typeface="Times" pitchFamily="18" charset="0"/>
              </a:rPr>
              <a:t>Permanency</a:t>
            </a:r>
          </a:p>
        </p:txBody>
      </p:sp>
      <p:grpSp>
        <p:nvGrpSpPr>
          <p:cNvPr id="18" name="Group 17"/>
          <p:cNvGrpSpPr/>
          <p:nvPr/>
        </p:nvGrpSpPr>
        <p:grpSpPr>
          <a:xfrm>
            <a:off x="3630148" y="1066800"/>
            <a:ext cx="1959904" cy="485092"/>
            <a:chOff x="3630148" y="1115108"/>
            <a:chExt cx="1959904" cy="485092"/>
          </a:xfrm>
        </p:grpSpPr>
        <p:sp>
          <p:nvSpPr>
            <p:cNvPr id="4" name="Rounded Rectangle 3"/>
            <p:cNvSpPr/>
            <p:nvPr/>
          </p:nvSpPr>
          <p:spPr>
            <a:xfrm>
              <a:off x="3657600" y="1115108"/>
              <a:ext cx="1905000" cy="485092"/>
            </a:xfrm>
            <a:prstGeom prst="roundRect">
              <a:avLst/>
            </a:prstGeom>
            <a:ln w="12700"/>
            <a:effectLst>
              <a:outerShdw blurRad="101600" dist="38100" dir="2700000" algn="tl" rotWithShape="0">
                <a:prstClr val="black">
                  <a:alpha val="40000"/>
                </a:prstClr>
              </a:outerShdw>
            </a:effectLst>
            <a:scene3d>
              <a:camera prst="orthographicFront"/>
              <a:lightRig rig="threePt" dir="t"/>
            </a:scene3d>
            <a:sp3d extrusionH="12700">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630148" y="1133856"/>
              <a:ext cx="1959904" cy="430887"/>
            </a:xfrm>
            <a:prstGeom prst="rect">
              <a:avLst/>
            </a:prstGeom>
            <a:noFill/>
          </p:spPr>
          <p:txBody>
            <a:bodyPr wrap="square" rtlCol="0">
              <a:spAutoFit/>
            </a:bodyPr>
            <a:lstStyle/>
            <a:p>
              <a:pPr algn="ctr"/>
              <a:r>
                <a:rPr lang="en-US" sz="2200" b="1" dirty="0" smtClean="0">
                  <a:solidFill>
                    <a:schemeClr val="bg1"/>
                  </a:solidFill>
                  <a:latin typeface="Tahoma" pitchFamily="34" charset="0"/>
                  <a:cs typeface="Tahoma" pitchFamily="34" charset="0"/>
                </a:rPr>
                <a:t>Meeting 1:</a:t>
              </a:r>
              <a:endParaRPr lang="en-US" sz="2200" b="1" dirty="0">
                <a:latin typeface="Tahoma" pitchFamily="34" charset="0"/>
                <a:cs typeface="Tahoma" pitchFamily="34" charset="0"/>
              </a:endParaRPr>
            </a:p>
          </p:txBody>
        </p:sp>
      </p:grpSp>
      <p:grpSp>
        <p:nvGrpSpPr>
          <p:cNvPr id="19" name="Group 18"/>
          <p:cNvGrpSpPr/>
          <p:nvPr/>
        </p:nvGrpSpPr>
        <p:grpSpPr>
          <a:xfrm>
            <a:off x="3630168" y="2562908"/>
            <a:ext cx="1959904" cy="485092"/>
            <a:chOff x="3630148" y="1115108"/>
            <a:chExt cx="1959904" cy="485092"/>
          </a:xfrm>
        </p:grpSpPr>
        <p:sp>
          <p:nvSpPr>
            <p:cNvPr id="20" name="Rounded Rectangle 19"/>
            <p:cNvSpPr/>
            <p:nvPr/>
          </p:nvSpPr>
          <p:spPr>
            <a:xfrm>
              <a:off x="3657600" y="1115108"/>
              <a:ext cx="1905000" cy="485092"/>
            </a:xfrm>
            <a:prstGeom prst="roundRect">
              <a:avLst/>
            </a:prstGeom>
            <a:ln w="12700"/>
            <a:effectLst>
              <a:outerShdw blurRad="101600" dist="38100" dir="2700000" algn="tl" rotWithShape="0">
                <a:prstClr val="black">
                  <a:alpha val="40000"/>
                </a:prstClr>
              </a:outerShdw>
            </a:effectLst>
            <a:scene3d>
              <a:camera prst="orthographicFront"/>
              <a:lightRig rig="threePt" dir="t"/>
            </a:scene3d>
            <a:sp3d extrusionH="12700">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3630148" y="1133856"/>
              <a:ext cx="1959904" cy="430887"/>
            </a:xfrm>
            <a:prstGeom prst="rect">
              <a:avLst/>
            </a:prstGeom>
            <a:noFill/>
          </p:spPr>
          <p:txBody>
            <a:bodyPr wrap="square" rtlCol="0">
              <a:spAutoFit/>
            </a:bodyPr>
            <a:lstStyle/>
            <a:p>
              <a:pPr algn="ctr"/>
              <a:r>
                <a:rPr lang="en-US" sz="2200" b="1" dirty="0" smtClean="0">
                  <a:solidFill>
                    <a:schemeClr val="bg1"/>
                  </a:solidFill>
                  <a:latin typeface="Tahoma" pitchFamily="34" charset="0"/>
                  <a:cs typeface="Tahoma" pitchFamily="34" charset="0"/>
                </a:rPr>
                <a:t>Meeting 2:</a:t>
              </a:r>
              <a:endParaRPr lang="en-US" sz="2200" b="1" dirty="0">
                <a:latin typeface="Tahoma" pitchFamily="34" charset="0"/>
                <a:cs typeface="Tahoma" pitchFamily="34" charset="0"/>
              </a:endParaRPr>
            </a:p>
          </p:txBody>
        </p:sp>
      </p:grpSp>
      <p:grpSp>
        <p:nvGrpSpPr>
          <p:cNvPr id="22" name="Group 21"/>
          <p:cNvGrpSpPr/>
          <p:nvPr/>
        </p:nvGrpSpPr>
        <p:grpSpPr>
          <a:xfrm>
            <a:off x="3630168" y="4544108"/>
            <a:ext cx="1959904" cy="485092"/>
            <a:chOff x="3630148" y="1115108"/>
            <a:chExt cx="1959904" cy="485092"/>
          </a:xfrm>
        </p:grpSpPr>
        <p:sp>
          <p:nvSpPr>
            <p:cNvPr id="23" name="Rounded Rectangle 22"/>
            <p:cNvSpPr/>
            <p:nvPr/>
          </p:nvSpPr>
          <p:spPr>
            <a:xfrm>
              <a:off x="3657600" y="1115108"/>
              <a:ext cx="1905000" cy="485092"/>
            </a:xfrm>
            <a:prstGeom prst="roundRect">
              <a:avLst/>
            </a:prstGeom>
            <a:ln w="12700"/>
            <a:effectLst>
              <a:outerShdw blurRad="101600" dist="38100" dir="2700000" algn="tl" rotWithShape="0">
                <a:prstClr val="black">
                  <a:alpha val="40000"/>
                </a:prstClr>
              </a:outerShdw>
            </a:effectLst>
            <a:scene3d>
              <a:camera prst="orthographicFront"/>
              <a:lightRig rig="threePt" dir="t"/>
            </a:scene3d>
            <a:sp3d extrusionH="12700">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630148" y="1133856"/>
              <a:ext cx="1959904" cy="430887"/>
            </a:xfrm>
            <a:prstGeom prst="rect">
              <a:avLst/>
            </a:prstGeom>
            <a:noFill/>
          </p:spPr>
          <p:txBody>
            <a:bodyPr wrap="square" rtlCol="0">
              <a:spAutoFit/>
            </a:bodyPr>
            <a:lstStyle/>
            <a:p>
              <a:pPr algn="ctr"/>
              <a:r>
                <a:rPr lang="en-US" sz="2200" b="1" dirty="0" smtClean="0">
                  <a:solidFill>
                    <a:schemeClr val="bg1"/>
                  </a:solidFill>
                  <a:latin typeface="Tahoma" pitchFamily="34" charset="0"/>
                  <a:cs typeface="Tahoma" pitchFamily="34" charset="0"/>
                </a:rPr>
                <a:t>Meeting 3:</a:t>
              </a:r>
              <a:endParaRPr lang="en-US" sz="2200" b="1" dirty="0">
                <a:latin typeface="Tahoma" pitchFamily="34" charset="0"/>
                <a:cs typeface="Tahoma" pitchFamily="34" charset="0"/>
              </a:endParaRP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839200" cy="1066800"/>
          </a:xfrm>
        </p:spPr>
        <p:txBody>
          <a:bodyPr/>
          <a:lstStyle/>
          <a:p>
            <a:r>
              <a:rPr lang="en-US" dirty="0" smtClean="0"/>
              <a:t>Program Agenda </a:t>
            </a:r>
            <a:r>
              <a:rPr lang="en-US" sz="2100" b="0" dirty="0" smtClean="0">
                <a:solidFill>
                  <a:schemeClr val="tx1"/>
                </a:solidFill>
              </a:rPr>
              <a:t>(1 of 3)</a:t>
            </a:r>
            <a:endParaRPr lang="en-US" sz="2100" dirty="0"/>
          </a:p>
        </p:txBody>
      </p:sp>
      <p:sp>
        <p:nvSpPr>
          <p:cNvPr id="3" name="Content Placeholder 2"/>
          <p:cNvSpPr>
            <a:spLocks noGrp="1"/>
          </p:cNvSpPr>
          <p:nvPr>
            <p:ph idx="1"/>
          </p:nvPr>
        </p:nvSpPr>
        <p:spPr>
          <a:xfrm>
            <a:off x="304800" y="1600200"/>
            <a:ext cx="8839200" cy="5334000"/>
          </a:xfrm>
        </p:spPr>
        <p:txBody>
          <a:bodyPr>
            <a:normAutofit/>
          </a:bodyPr>
          <a:lstStyle/>
          <a:p>
            <a:pPr marL="0" indent="0" algn="ctr">
              <a:lnSpc>
                <a:spcPts val="3800"/>
              </a:lnSpc>
              <a:spcAft>
                <a:spcPts val="8000"/>
              </a:spcAft>
              <a:buNone/>
            </a:pPr>
            <a:r>
              <a:rPr lang="en-US" sz="3500" i="1" dirty="0" smtClean="0">
                <a:latin typeface="Times" pitchFamily="18" charset="0"/>
              </a:rPr>
              <a:t>Assessing the Strengths and Needs </a:t>
            </a:r>
            <a:br>
              <a:rPr lang="en-US" sz="3500" i="1" dirty="0" smtClean="0">
                <a:latin typeface="Times" pitchFamily="18" charset="0"/>
              </a:rPr>
            </a:br>
            <a:r>
              <a:rPr lang="en-US" sz="3500" i="1" dirty="0" smtClean="0">
                <a:latin typeface="Times" pitchFamily="18" charset="0"/>
              </a:rPr>
              <a:t>of the Children in My Care</a:t>
            </a:r>
          </a:p>
          <a:p>
            <a:pPr marL="0" indent="0" algn="ctr">
              <a:lnSpc>
                <a:spcPts val="3800"/>
              </a:lnSpc>
              <a:spcAft>
                <a:spcPts val="8000"/>
              </a:spcAft>
              <a:buNone/>
            </a:pPr>
            <a:r>
              <a:rPr lang="en-US" sz="3500" i="1" dirty="0" smtClean="0">
                <a:latin typeface="Times" pitchFamily="18" charset="0"/>
              </a:rPr>
              <a:t>Building on the Strengths and Meeting </a:t>
            </a:r>
            <a:br>
              <a:rPr lang="en-US" sz="3500" i="1" dirty="0" smtClean="0">
                <a:latin typeface="Times" pitchFamily="18" charset="0"/>
              </a:rPr>
            </a:br>
            <a:r>
              <a:rPr lang="en-US" sz="3500" i="1" dirty="0" smtClean="0">
                <a:latin typeface="Times" pitchFamily="18" charset="0"/>
              </a:rPr>
              <a:t>the Needs of the Children in My Care</a:t>
            </a:r>
          </a:p>
          <a:p>
            <a:pPr marL="0" indent="0" algn="ctr">
              <a:lnSpc>
                <a:spcPts val="3800"/>
              </a:lnSpc>
              <a:spcAft>
                <a:spcPts val="8000"/>
              </a:spcAft>
              <a:buNone/>
            </a:pPr>
            <a:r>
              <a:rPr lang="en-US" sz="3500" i="1" dirty="0" smtClean="0">
                <a:latin typeface="Times" pitchFamily="18" charset="0"/>
              </a:rPr>
              <a:t>Preparing Children and Youth for the Future</a:t>
            </a:r>
          </a:p>
        </p:txBody>
      </p:sp>
      <p:grpSp>
        <p:nvGrpSpPr>
          <p:cNvPr id="5" name="Group 17"/>
          <p:cNvGrpSpPr/>
          <p:nvPr/>
        </p:nvGrpSpPr>
        <p:grpSpPr>
          <a:xfrm>
            <a:off x="3630148" y="1066800"/>
            <a:ext cx="1959904" cy="485092"/>
            <a:chOff x="3630148" y="1115108"/>
            <a:chExt cx="1959904" cy="485092"/>
          </a:xfrm>
        </p:grpSpPr>
        <p:sp>
          <p:nvSpPr>
            <p:cNvPr id="4" name="Rounded Rectangle 3"/>
            <p:cNvSpPr/>
            <p:nvPr/>
          </p:nvSpPr>
          <p:spPr>
            <a:xfrm>
              <a:off x="3657600" y="1115108"/>
              <a:ext cx="1905000" cy="485092"/>
            </a:xfrm>
            <a:prstGeom prst="roundRect">
              <a:avLst/>
            </a:prstGeom>
            <a:ln w="12700"/>
            <a:effectLst>
              <a:outerShdw blurRad="101600" dist="38100" dir="2700000" algn="tl" rotWithShape="0">
                <a:prstClr val="black">
                  <a:alpha val="40000"/>
                </a:prstClr>
              </a:outerShdw>
            </a:effectLst>
            <a:scene3d>
              <a:camera prst="orthographicFront"/>
              <a:lightRig rig="threePt" dir="t"/>
            </a:scene3d>
            <a:sp3d extrusionH="12700">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630148" y="1133856"/>
              <a:ext cx="1959904" cy="430887"/>
            </a:xfrm>
            <a:prstGeom prst="rect">
              <a:avLst/>
            </a:prstGeom>
            <a:noFill/>
          </p:spPr>
          <p:txBody>
            <a:bodyPr wrap="square" rtlCol="0">
              <a:spAutoFit/>
            </a:bodyPr>
            <a:lstStyle/>
            <a:p>
              <a:pPr algn="ctr"/>
              <a:r>
                <a:rPr lang="en-US" sz="2200" b="1" dirty="0" smtClean="0">
                  <a:solidFill>
                    <a:schemeClr val="bg1"/>
                  </a:solidFill>
                  <a:latin typeface="Tahoma" pitchFamily="34" charset="0"/>
                  <a:cs typeface="Tahoma" pitchFamily="34" charset="0"/>
                </a:rPr>
                <a:t>Meeting 4:</a:t>
              </a:r>
              <a:endParaRPr lang="en-US" sz="2200" b="1" dirty="0">
                <a:latin typeface="Tahoma" pitchFamily="34" charset="0"/>
                <a:cs typeface="Tahoma" pitchFamily="34" charset="0"/>
              </a:endParaRPr>
            </a:p>
          </p:txBody>
        </p:sp>
      </p:grpSp>
      <p:grpSp>
        <p:nvGrpSpPr>
          <p:cNvPr id="6" name="Group 18"/>
          <p:cNvGrpSpPr/>
          <p:nvPr/>
        </p:nvGrpSpPr>
        <p:grpSpPr>
          <a:xfrm>
            <a:off x="3630168" y="3081528"/>
            <a:ext cx="1959904" cy="485092"/>
            <a:chOff x="3630148" y="1115108"/>
            <a:chExt cx="1959904" cy="485092"/>
          </a:xfrm>
        </p:grpSpPr>
        <p:sp>
          <p:nvSpPr>
            <p:cNvPr id="20" name="Rounded Rectangle 19"/>
            <p:cNvSpPr/>
            <p:nvPr/>
          </p:nvSpPr>
          <p:spPr>
            <a:xfrm>
              <a:off x="3657600" y="1115108"/>
              <a:ext cx="1905000" cy="485092"/>
            </a:xfrm>
            <a:prstGeom prst="roundRect">
              <a:avLst/>
            </a:prstGeom>
            <a:ln w="12700"/>
            <a:effectLst>
              <a:outerShdw blurRad="101600" dist="38100" dir="2700000" algn="tl" rotWithShape="0">
                <a:prstClr val="black">
                  <a:alpha val="40000"/>
                </a:prstClr>
              </a:outerShdw>
            </a:effectLst>
            <a:scene3d>
              <a:camera prst="orthographicFront"/>
              <a:lightRig rig="threePt" dir="t"/>
            </a:scene3d>
            <a:sp3d extrusionH="12700">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3630148" y="1133856"/>
              <a:ext cx="1959904" cy="430887"/>
            </a:xfrm>
            <a:prstGeom prst="rect">
              <a:avLst/>
            </a:prstGeom>
            <a:noFill/>
          </p:spPr>
          <p:txBody>
            <a:bodyPr wrap="square" rtlCol="0">
              <a:spAutoFit/>
            </a:bodyPr>
            <a:lstStyle/>
            <a:p>
              <a:pPr algn="ctr"/>
              <a:r>
                <a:rPr lang="en-US" sz="2200" b="1" dirty="0" smtClean="0">
                  <a:solidFill>
                    <a:schemeClr val="bg1"/>
                  </a:solidFill>
                  <a:latin typeface="Tahoma" pitchFamily="34" charset="0"/>
                  <a:cs typeface="Tahoma" pitchFamily="34" charset="0"/>
                </a:rPr>
                <a:t>Meeting 5:</a:t>
              </a:r>
              <a:endParaRPr lang="en-US" sz="2200" b="1" dirty="0">
                <a:latin typeface="Tahoma" pitchFamily="34" charset="0"/>
                <a:cs typeface="Tahoma" pitchFamily="34" charset="0"/>
              </a:endParaRPr>
            </a:p>
          </p:txBody>
        </p:sp>
      </p:grpSp>
      <p:grpSp>
        <p:nvGrpSpPr>
          <p:cNvPr id="8" name="Group 21"/>
          <p:cNvGrpSpPr/>
          <p:nvPr/>
        </p:nvGrpSpPr>
        <p:grpSpPr>
          <a:xfrm>
            <a:off x="3630168" y="5038344"/>
            <a:ext cx="1959904" cy="485092"/>
            <a:chOff x="3630148" y="1115108"/>
            <a:chExt cx="1959904" cy="485092"/>
          </a:xfrm>
        </p:grpSpPr>
        <p:sp>
          <p:nvSpPr>
            <p:cNvPr id="23" name="Rounded Rectangle 22"/>
            <p:cNvSpPr/>
            <p:nvPr/>
          </p:nvSpPr>
          <p:spPr>
            <a:xfrm>
              <a:off x="3657600" y="1115108"/>
              <a:ext cx="1905000" cy="485092"/>
            </a:xfrm>
            <a:prstGeom prst="roundRect">
              <a:avLst/>
            </a:prstGeom>
            <a:ln w="12700"/>
            <a:effectLst>
              <a:outerShdw blurRad="101600" dist="38100" dir="2700000" algn="tl" rotWithShape="0">
                <a:prstClr val="black">
                  <a:alpha val="40000"/>
                </a:prstClr>
              </a:outerShdw>
            </a:effectLst>
            <a:scene3d>
              <a:camera prst="orthographicFront"/>
              <a:lightRig rig="threePt" dir="t"/>
            </a:scene3d>
            <a:sp3d extrusionH="12700">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630148" y="1133856"/>
              <a:ext cx="1959904" cy="430887"/>
            </a:xfrm>
            <a:prstGeom prst="rect">
              <a:avLst/>
            </a:prstGeom>
            <a:noFill/>
          </p:spPr>
          <p:txBody>
            <a:bodyPr wrap="square" rtlCol="0">
              <a:spAutoFit/>
            </a:bodyPr>
            <a:lstStyle/>
            <a:p>
              <a:pPr algn="ctr"/>
              <a:r>
                <a:rPr lang="en-US" sz="2200" b="1" dirty="0" smtClean="0">
                  <a:solidFill>
                    <a:schemeClr val="bg1"/>
                  </a:solidFill>
                  <a:latin typeface="Tahoma" pitchFamily="34" charset="0"/>
                  <a:cs typeface="Tahoma" pitchFamily="34" charset="0"/>
                </a:rPr>
                <a:t>Meeting 6:</a:t>
              </a:r>
              <a:endParaRPr lang="en-US" sz="2200" b="1" dirty="0">
                <a:latin typeface="Tahoma" pitchFamily="34" charset="0"/>
                <a:cs typeface="Tahoma" pitchFamily="34" charset="0"/>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0" y="0"/>
            <a:ext cx="9144000" cy="6858000"/>
          </a:xfrm>
          <a:prstGeom prst="rect">
            <a:avLst/>
          </a:prstGeom>
          <a:solidFill>
            <a:srgbClr val="D6EDDD"/>
          </a:solidFill>
          <a:ln w="9525">
            <a:noFill/>
            <a:miter lim="800000"/>
            <a:headEnd/>
            <a:tailEnd/>
          </a:ln>
          <a:effectLst/>
        </p:spPr>
        <p:txBody>
          <a:bodyPr wrap="none" anchor="ctr"/>
          <a:lstStyle/>
          <a:p>
            <a:endParaRPr lang="en-US"/>
          </a:p>
        </p:txBody>
      </p:sp>
      <p:sp>
        <p:nvSpPr>
          <p:cNvPr id="6" name="Rectangle 4"/>
          <p:cNvSpPr>
            <a:spLocks noChangeArrowheads="1"/>
          </p:cNvSpPr>
          <p:nvPr/>
        </p:nvSpPr>
        <p:spPr bwMode="auto">
          <a:xfrm>
            <a:off x="0" y="1676400"/>
            <a:ext cx="9144000" cy="2438400"/>
          </a:xfrm>
          <a:prstGeom prst="rect">
            <a:avLst/>
          </a:prstGeom>
          <a:noFill/>
          <a:ln w="9525">
            <a:noFill/>
            <a:miter lim="800000"/>
            <a:headEnd/>
            <a:tailEnd/>
          </a:ln>
          <a:effectLst/>
        </p:spPr>
        <p:txBody>
          <a:bodyPr/>
          <a:lstStyle/>
          <a:p>
            <a:pPr algn="ctr">
              <a:lnSpc>
                <a:spcPts val="5800"/>
              </a:lnSpc>
            </a:pPr>
            <a:r>
              <a:rPr lang="en-US" sz="5500" b="1" i="1" dirty="0" smtClean="0">
                <a:latin typeface="Times" pitchFamily="18" charset="0"/>
              </a:rPr>
              <a:t>Introduction to Caring </a:t>
            </a:r>
            <a:br>
              <a:rPr lang="en-US" sz="5500" b="1" i="1" dirty="0" smtClean="0">
                <a:latin typeface="Times" pitchFamily="18" charset="0"/>
              </a:rPr>
            </a:br>
            <a:r>
              <a:rPr lang="en-US" sz="5500" b="1" i="1" dirty="0" smtClean="0">
                <a:latin typeface="Times" pitchFamily="18" charset="0"/>
              </a:rPr>
              <a:t>for Our Own</a:t>
            </a:r>
          </a:p>
        </p:txBody>
      </p:sp>
      <p:sp>
        <p:nvSpPr>
          <p:cNvPr id="9" name="Rounded Rectangle 8"/>
          <p:cNvSpPr/>
          <p:nvPr/>
        </p:nvSpPr>
        <p:spPr>
          <a:xfrm>
            <a:off x="2768600" y="533400"/>
            <a:ext cx="3530600" cy="932688"/>
          </a:xfrm>
          <a:prstGeom prst="roundRect">
            <a:avLst/>
          </a:prstGeom>
          <a:ln w="12700"/>
          <a:effectLst>
            <a:outerShdw blurRad="101600" dist="38100" dir="2700000" algn="tl" rotWithShape="0">
              <a:prstClr val="black">
                <a:alpha val="40000"/>
              </a:prstClr>
            </a:outerShdw>
          </a:effectLst>
          <a:scene3d>
            <a:camera prst="orthographicFront"/>
            <a:lightRig rig="threePt" dir="t"/>
          </a:scene3d>
          <a:sp3d extrusionH="12700">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4"/>
          <p:cNvSpPr>
            <a:spLocks noChangeArrowheads="1"/>
          </p:cNvSpPr>
          <p:nvPr/>
        </p:nvSpPr>
        <p:spPr bwMode="auto">
          <a:xfrm>
            <a:off x="0" y="857080"/>
            <a:ext cx="9144000" cy="685800"/>
          </a:xfrm>
          <a:prstGeom prst="rect">
            <a:avLst/>
          </a:prstGeom>
          <a:noFill/>
          <a:ln w="9525">
            <a:noFill/>
            <a:miter lim="800000"/>
            <a:headEnd/>
            <a:tailEnd/>
          </a:ln>
          <a:effectLst/>
        </p:spPr>
        <p:txBody>
          <a:bodyPr/>
          <a:lstStyle/>
          <a:p>
            <a:pPr algn="ctr">
              <a:lnSpc>
                <a:spcPts val="3300"/>
              </a:lnSpc>
              <a:spcAft>
                <a:spcPct val="50000"/>
              </a:spcAft>
            </a:pPr>
            <a:r>
              <a:rPr lang="en-US" sz="4300" b="1" spc="80" dirty="0" smtClean="0">
                <a:solidFill>
                  <a:schemeClr val="bg1"/>
                </a:solidFill>
                <a:latin typeface="Tahoma" pitchFamily="34" charset="0"/>
                <a:cs typeface="Tahoma" pitchFamily="34" charset="0"/>
              </a:rPr>
              <a:t>Meeting 1</a:t>
            </a:r>
          </a:p>
        </p:txBody>
      </p:sp>
      <p:grpSp>
        <p:nvGrpSpPr>
          <p:cNvPr id="7" name="Group 390"/>
          <p:cNvGrpSpPr>
            <a:grpSpLocks noChangeAspect="1"/>
          </p:cNvGrpSpPr>
          <p:nvPr/>
        </p:nvGrpSpPr>
        <p:grpSpPr bwMode="auto">
          <a:xfrm>
            <a:off x="3434290" y="3733800"/>
            <a:ext cx="2280710" cy="2743200"/>
            <a:chOff x="1632" y="3984"/>
            <a:chExt cx="1134" cy="1296"/>
          </a:xfrm>
        </p:grpSpPr>
        <p:sp>
          <p:nvSpPr>
            <p:cNvPr id="8" name="AutoShape 389"/>
            <p:cNvSpPr>
              <a:spLocks noChangeAspect="1" noChangeArrowheads="1" noTextEdit="1"/>
            </p:cNvSpPr>
            <p:nvPr/>
          </p:nvSpPr>
          <p:spPr bwMode="auto">
            <a:xfrm>
              <a:off x="1632" y="3984"/>
              <a:ext cx="1134" cy="1296"/>
            </a:xfrm>
            <a:prstGeom prst="rect">
              <a:avLst/>
            </a:prstGeom>
            <a:noFill/>
            <a:ln w="9525">
              <a:noFill/>
              <a:miter lim="800000"/>
              <a:headEnd/>
              <a:tailEnd/>
            </a:ln>
          </p:spPr>
          <p:txBody>
            <a:bodyPr/>
            <a:lstStyle/>
            <a:p>
              <a:endParaRPr lang="en-US"/>
            </a:p>
          </p:txBody>
        </p:sp>
        <p:sp>
          <p:nvSpPr>
            <p:cNvPr id="10" name="Freeform 391"/>
            <p:cNvSpPr>
              <a:spLocks/>
            </p:cNvSpPr>
            <p:nvPr/>
          </p:nvSpPr>
          <p:spPr bwMode="auto">
            <a:xfrm>
              <a:off x="1826" y="5024"/>
              <a:ext cx="471" cy="256"/>
            </a:xfrm>
            <a:custGeom>
              <a:avLst/>
              <a:gdLst>
                <a:gd name="T0" fmla="*/ 0 w 943"/>
                <a:gd name="T1" fmla="*/ 17 h 511"/>
                <a:gd name="T2" fmla="*/ 0 w 943"/>
                <a:gd name="T3" fmla="*/ 24 h 511"/>
                <a:gd name="T4" fmla="*/ 1 w 943"/>
                <a:gd name="T5" fmla="*/ 41 h 511"/>
                <a:gd name="T6" fmla="*/ 2 w 943"/>
                <a:gd name="T7" fmla="*/ 59 h 511"/>
                <a:gd name="T8" fmla="*/ 3 w 943"/>
                <a:gd name="T9" fmla="*/ 71 h 511"/>
                <a:gd name="T10" fmla="*/ 4 w 943"/>
                <a:gd name="T11" fmla="*/ 83 h 511"/>
                <a:gd name="T12" fmla="*/ 5 w 943"/>
                <a:gd name="T13" fmla="*/ 103 h 511"/>
                <a:gd name="T14" fmla="*/ 6 w 943"/>
                <a:gd name="T15" fmla="*/ 120 h 511"/>
                <a:gd name="T16" fmla="*/ 6 w 943"/>
                <a:gd name="T17" fmla="*/ 128 h 511"/>
                <a:gd name="T18" fmla="*/ 235 w 943"/>
                <a:gd name="T19" fmla="*/ 128 h 511"/>
                <a:gd name="T20" fmla="*/ 189 w 943"/>
                <a:gd name="T21" fmla="*/ 7 h 511"/>
                <a:gd name="T22" fmla="*/ 71 w 943"/>
                <a:gd name="T23" fmla="*/ 0 h 511"/>
                <a:gd name="T24" fmla="*/ 0 w 943"/>
                <a:gd name="T25" fmla="*/ 17 h 5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43"/>
                <a:gd name="T40" fmla="*/ 0 h 511"/>
                <a:gd name="T41" fmla="*/ 943 w 943"/>
                <a:gd name="T42" fmla="*/ 511 h 5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43" h="511">
                  <a:moveTo>
                    <a:pt x="0" y="68"/>
                  </a:moveTo>
                  <a:lnTo>
                    <a:pt x="2" y="96"/>
                  </a:lnTo>
                  <a:lnTo>
                    <a:pt x="5" y="162"/>
                  </a:lnTo>
                  <a:lnTo>
                    <a:pt x="9" y="233"/>
                  </a:lnTo>
                  <a:lnTo>
                    <a:pt x="13" y="282"/>
                  </a:lnTo>
                  <a:lnTo>
                    <a:pt x="18" y="332"/>
                  </a:lnTo>
                  <a:lnTo>
                    <a:pt x="22" y="409"/>
                  </a:lnTo>
                  <a:lnTo>
                    <a:pt x="25" y="480"/>
                  </a:lnTo>
                  <a:lnTo>
                    <a:pt x="27" y="511"/>
                  </a:lnTo>
                  <a:lnTo>
                    <a:pt x="943" y="511"/>
                  </a:lnTo>
                  <a:lnTo>
                    <a:pt x="756" y="25"/>
                  </a:lnTo>
                  <a:lnTo>
                    <a:pt x="287" y="0"/>
                  </a:lnTo>
                  <a:lnTo>
                    <a:pt x="0" y="68"/>
                  </a:lnTo>
                  <a:close/>
                </a:path>
              </a:pathLst>
            </a:custGeom>
            <a:solidFill>
              <a:srgbClr val="7F99B2"/>
            </a:solidFill>
            <a:ln w="9525">
              <a:noFill/>
              <a:round/>
              <a:headEnd/>
              <a:tailEnd/>
            </a:ln>
          </p:spPr>
          <p:txBody>
            <a:bodyPr/>
            <a:lstStyle/>
            <a:p>
              <a:endParaRPr lang="en-US"/>
            </a:p>
          </p:txBody>
        </p:sp>
        <p:sp>
          <p:nvSpPr>
            <p:cNvPr id="11" name="Freeform 392"/>
            <p:cNvSpPr>
              <a:spLocks/>
            </p:cNvSpPr>
            <p:nvPr/>
          </p:nvSpPr>
          <p:spPr bwMode="auto">
            <a:xfrm>
              <a:off x="1641" y="4287"/>
              <a:ext cx="785" cy="780"/>
            </a:xfrm>
            <a:custGeom>
              <a:avLst/>
              <a:gdLst>
                <a:gd name="T0" fmla="*/ 142 w 1570"/>
                <a:gd name="T1" fmla="*/ 1 h 1560"/>
                <a:gd name="T2" fmla="*/ 135 w 1570"/>
                <a:gd name="T3" fmla="*/ 3 h 1560"/>
                <a:gd name="T4" fmla="*/ 125 w 1570"/>
                <a:gd name="T5" fmla="*/ 9 h 1560"/>
                <a:gd name="T6" fmla="*/ 118 w 1570"/>
                <a:gd name="T7" fmla="*/ 17 h 1560"/>
                <a:gd name="T8" fmla="*/ 114 w 1570"/>
                <a:gd name="T9" fmla="*/ 24 h 1560"/>
                <a:gd name="T10" fmla="*/ 112 w 1570"/>
                <a:gd name="T11" fmla="*/ 26 h 1560"/>
                <a:gd name="T12" fmla="*/ 100 w 1570"/>
                <a:gd name="T13" fmla="*/ 35 h 1560"/>
                <a:gd name="T14" fmla="*/ 80 w 1570"/>
                <a:gd name="T15" fmla="*/ 48 h 1560"/>
                <a:gd name="T16" fmla="*/ 55 w 1570"/>
                <a:gd name="T17" fmla="*/ 63 h 1560"/>
                <a:gd name="T18" fmla="*/ 36 w 1570"/>
                <a:gd name="T19" fmla="*/ 78 h 1560"/>
                <a:gd name="T20" fmla="*/ 25 w 1570"/>
                <a:gd name="T21" fmla="*/ 87 h 1560"/>
                <a:gd name="T22" fmla="*/ 15 w 1570"/>
                <a:gd name="T23" fmla="*/ 98 h 1560"/>
                <a:gd name="T24" fmla="*/ 7 w 1570"/>
                <a:gd name="T25" fmla="*/ 111 h 1560"/>
                <a:gd name="T26" fmla="*/ 0 w 1570"/>
                <a:gd name="T27" fmla="*/ 151 h 1560"/>
                <a:gd name="T28" fmla="*/ 7 w 1570"/>
                <a:gd name="T29" fmla="*/ 251 h 1560"/>
                <a:gd name="T30" fmla="*/ 12 w 1570"/>
                <a:gd name="T31" fmla="*/ 268 h 1560"/>
                <a:gd name="T32" fmla="*/ 22 w 1570"/>
                <a:gd name="T33" fmla="*/ 285 h 1560"/>
                <a:gd name="T34" fmla="*/ 37 w 1570"/>
                <a:gd name="T35" fmla="*/ 303 h 1560"/>
                <a:gd name="T36" fmla="*/ 49 w 1570"/>
                <a:gd name="T37" fmla="*/ 314 h 1560"/>
                <a:gd name="T38" fmla="*/ 56 w 1570"/>
                <a:gd name="T39" fmla="*/ 317 h 1560"/>
                <a:gd name="T40" fmla="*/ 59 w 1570"/>
                <a:gd name="T41" fmla="*/ 329 h 1560"/>
                <a:gd name="T42" fmla="*/ 71 w 1570"/>
                <a:gd name="T43" fmla="*/ 367 h 1560"/>
                <a:gd name="T44" fmla="*/ 95 w 1570"/>
                <a:gd name="T45" fmla="*/ 388 h 1560"/>
                <a:gd name="T46" fmla="*/ 113 w 1570"/>
                <a:gd name="T47" fmla="*/ 385 h 1560"/>
                <a:gd name="T48" fmla="*/ 130 w 1570"/>
                <a:gd name="T49" fmla="*/ 383 h 1560"/>
                <a:gd name="T50" fmla="*/ 146 w 1570"/>
                <a:gd name="T51" fmla="*/ 382 h 1560"/>
                <a:gd name="T52" fmla="*/ 165 w 1570"/>
                <a:gd name="T53" fmla="*/ 383 h 1560"/>
                <a:gd name="T54" fmla="*/ 187 w 1570"/>
                <a:gd name="T55" fmla="*/ 388 h 1560"/>
                <a:gd name="T56" fmla="*/ 206 w 1570"/>
                <a:gd name="T57" fmla="*/ 390 h 1560"/>
                <a:gd name="T58" fmla="*/ 233 w 1570"/>
                <a:gd name="T59" fmla="*/ 384 h 1560"/>
                <a:gd name="T60" fmla="*/ 268 w 1570"/>
                <a:gd name="T61" fmla="*/ 375 h 1560"/>
                <a:gd name="T62" fmla="*/ 302 w 1570"/>
                <a:gd name="T63" fmla="*/ 365 h 1560"/>
                <a:gd name="T64" fmla="*/ 328 w 1570"/>
                <a:gd name="T65" fmla="*/ 357 h 1560"/>
                <a:gd name="T66" fmla="*/ 342 w 1570"/>
                <a:gd name="T67" fmla="*/ 349 h 1560"/>
                <a:gd name="T68" fmla="*/ 367 w 1570"/>
                <a:gd name="T69" fmla="*/ 288 h 1560"/>
                <a:gd name="T70" fmla="*/ 389 w 1570"/>
                <a:gd name="T71" fmla="*/ 223 h 1560"/>
                <a:gd name="T72" fmla="*/ 393 w 1570"/>
                <a:gd name="T73" fmla="*/ 189 h 1560"/>
                <a:gd name="T74" fmla="*/ 387 w 1570"/>
                <a:gd name="T75" fmla="*/ 115 h 1560"/>
                <a:gd name="T76" fmla="*/ 370 w 1570"/>
                <a:gd name="T77" fmla="*/ 62 h 1560"/>
                <a:gd name="T78" fmla="*/ 356 w 1570"/>
                <a:gd name="T79" fmla="*/ 53 h 1560"/>
                <a:gd name="T80" fmla="*/ 336 w 1570"/>
                <a:gd name="T81" fmla="*/ 47 h 1560"/>
                <a:gd name="T82" fmla="*/ 315 w 1570"/>
                <a:gd name="T83" fmla="*/ 41 h 1560"/>
                <a:gd name="T84" fmla="*/ 299 w 1570"/>
                <a:gd name="T85" fmla="*/ 36 h 1560"/>
                <a:gd name="T86" fmla="*/ 289 w 1570"/>
                <a:gd name="T87" fmla="*/ 34 h 1560"/>
                <a:gd name="T88" fmla="*/ 289 w 1570"/>
                <a:gd name="T89" fmla="*/ 33 h 1560"/>
                <a:gd name="T90" fmla="*/ 287 w 1570"/>
                <a:gd name="T91" fmla="*/ 26 h 1560"/>
                <a:gd name="T92" fmla="*/ 273 w 1570"/>
                <a:gd name="T93" fmla="*/ 18 h 1560"/>
                <a:gd name="T94" fmla="*/ 252 w 1570"/>
                <a:gd name="T95" fmla="*/ 12 h 1560"/>
                <a:gd name="T96" fmla="*/ 222 w 1570"/>
                <a:gd name="T97" fmla="*/ 7 h 1560"/>
                <a:gd name="T98" fmla="*/ 190 w 1570"/>
                <a:gd name="T99" fmla="*/ 4 h 1560"/>
                <a:gd name="T100" fmla="*/ 161 w 1570"/>
                <a:gd name="T101" fmla="*/ 2 h 1560"/>
                <a:gd name="T102" fmla="*/ 145 w 1570"/>
                <a:gd name="T103" fmla="*/ 0 h 156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570"/>
                <a:gd name="T157" fmla="*/ 0 h 1560"/>
                <a:gd name="T158" fmla="*/ 1570 w 1570"/>
                <a:gd name="T159" fmla="*/ 1560 h 156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570" h="1560">
                  <a:moveTo>
                    <a:pt x="575" y="0"/>
                  </a:moveTo>
                  <a:lnTo>
                    <a:pt x="574" y="0"/>
                  </a:lnTo>
                  <a:lnTo>
                    <a:pt x="567" y="3"/>
                  </a:lnTo>
                  <a:lnTo>
                    <a:pt x="559" y="4"/>
                  </a:lnTo>
                  <a:lnTo>
                    <a:pt x="549" y="8"/>
                  </a:lnTo>
                  <a:lnTo>
                    <a:pt x="538" y="13"/>
                  </a:lnTo>
                  <a:lnTo>
                    <a:pt x="524" y="19"/>
                  </a:lnTo>
                  <a:lnTo>
                    <a:pt x="513" y="25"/>
                  </a:lnTo>
                  <a:lnTo>
                    <a:pt x="501" y="33"/>
                  </a:lnTo>
                  <a:lnTo>
                    <a:pt x="492" y="42"/>
                  </a:lnTo>
                  <a:lnTo>
                    <a:pt x="482" y="54"/>
                  </a:lnTo>
                  <a:lnTo>
                    <a:pt x="474" y="65"/>
                  </a:lnTo>
                  <a:lnTo>
                    <a:pt x="467" y="77"/>
                  </a:lnTo>
                  <a:lnTo>
                    <a:pt x="461" y="88"/>
                  </a:lnTo>
                  <a:lnTo>
                    <a:pt x="456" y="97"/>
                  </a:lnTo>
                  <a:lnTo>
                    <a:pt x="454" y="102"/>
                  </a:lnTo>
                  <a:lnTo>
                    <a:pt x="452" y="105"/>
                  </a:lnTo>
                  <a:lnTo>
                    <a:pt x="449" y="107"/>
                  </a:lnTo>
                  <a:lnTo>
                    <a:pt x="438" y="114"/>
                  </a:lnTo>
                  <a:lnTo>
                    <a:pt x="423" y="124"/>
                  </a:lnTo>
                  <a:lnTo>
                    <a:pt x="402" y="137"/>
                  </a:lnTo>
                  <a:lnTo>
                    <a:pt x="375" y="153"/>
                  </a:lnTo>
                  <a:lnTo>
                    <a:pt x="347" y="171"/>
                  </a:lnTo>
                  <a:lnTo>
                    <a:pt x="318" y="191"/>
                  </a:lnTo>
                  <a:lnTo>
                    <a:pt x="287" y="211"/>
                  </a:lnTo>
                  <a:lnTo>
                    <a:pt x="254" y="232"/>
                  </a:lnTo>
                  <a:lnTo>
                    <a:pt x="223" y="253"/>
                  </a:lnTo>
                  <a:lnTo>
                    <a:pt x="193" y="274"/>
                  </a:lnTo>
                  <a:lnTo>
                    <a:pt x="166" y="294"/>
                  </a:lnTo>
                  <a:lnTo>
                    <a:pt x="141" y="311"/>
                  </a:lnTo>
                  <a:lnTo>
                    <a:pt x="121" y="326"/>
                  </a:lnTo>
                  <a:lnTo>
                    <a:pt x="107" y="339"/>
                  </a:lnTo>
                  <a:lnTo>
                    <a:pt x="97" y="348"/>
                  </a:lnTo>
                  <a:lnTo>
                    <a:pt x="85" y="363"/>
                  </a:lnTo>
                  <a:lnTo>
                    <a:pt x="74" y="377"/>
                  </a:lnTo>
                  <a:lnTo>
                    <a:pt x="62" y="391"/>
                  </a:lnTo>
                  <a:lnTo>
                    <a:pt x="51" y="407"/>
                  </a:lnTo>
                  <a:lnTo>
                    <a:pt x="41" y="425"/>
                  </a:lnTo>
                  <a:lnTo>
                    <a:pt x="31" y="445"/>
                  </a:lnTo>
                  <a:lnTo>
                    <a:pt x="20" y="470"/>
                  </a:lnTo>
                  <a:lnTo>
                    <a:pt x="10" y="497"/>
                  </a:lnTo>
                  <a:lnTo>
                    <a:pt x="0" y="603"/>
                  </a:lnTo>
                  <a:lnTo>
                    <a:pt x="5" y="760"/>
                  </a:lnTo>
                  <a:lnTo>
                    <a:pt x="18" y="914"/>
                  </a:lnTo>
                  <a:lnTo>
                    <a:pt x="28" y="1007"/>
                  </a:lnTo>
                  <a:lnTo>
                    <a:pt x="33" y="1029"/>
                  </a:lnTo>
                  <a:lnTo>
                    <a:pt x="39" y="1050"/>
                  </a:lnTo>
                  <a:lnTo>
                    <a:pt x="48" y="1072"/>
                  </a:lnTo>
                  <a:lnTo>
                    <a:pt x="57" y="1093"/>
                  </a:lnTo>
                  <a:lnTo>
                    <a:pt x="70" y="1116"/>
                  </a:lnTo>
                  <a:lnTo>
                    <a:pt x="85" y="1139"/>
                  </a:lnTo>
                  <a:lnTo>
                    <a:pt x="103" y="1163"/>
                  </a:lnTo>
                  <a:lnTo>
                    <a:pt x="125" y="1188"/>
                  </a:lnTo>
                  <a:lnTo>
                    <a:pt x="146" y="1212"/>
                  </a:lnTo>
                  <a:lnTo>
                    <a:pt x="166" y="1230"/>
                  </a:lnTo>
                  <a:lnTo>
                    <a:pt x="184" y="1244"/>
                  </a:lnTo>
                  <a:lnTo>
                    <a:pt x="198" y="1253"/>
                  </a:lnTo>
                  <a:lnTo>
                    <a:pt x="211" y="1261"/>
                  </a:lnTo>
                  <a:lnTo>
                    <a:pt x="220" y="1265"/>
                  </a:lnTo>
                  <a:lnTo>
                    <a:pt x="226" y="1268"/>
                  </a:lnTo>
                  <a:lnTo>
                    <a:pt x="228" y="1268"/>
                  </a:lnTo>
                  <a:lnTo>
                    <a:pt x="229" y="1281"/>
                  </a:lnTo>
                  <a:lnTo>
                    <a:pt x="236" y="1315"/>
                  </a:lnTo>
                  <a:lnTo>
                    <a:pt x="246" y="1361"/>
                  </a:lnTo>
                  <a:lnTo>
                    <a:pt x="262" y="1415"/>
                  </a:lnTo>
                  <a:lnTo>
                    <a:pt x="282" y="1467"/>
                  </a:lnTo>
                  <a:lnTo>
                    <a:pt x="308" y="1513"/>
                  </a:lnTo>
                  <a:lnTo>
                    <a:pt x="341" y="1541"/>
                  </a:lnTo>
                  <a:lnTo>
                    <a:pt x="379" y="1549"/>
                  </a:lnTo>
                  <a:lnTo>
                    <a:pt x="405" y="1545"/>
                  </a:lnTo>
                  <a:lnTo>
                    <a:pt x="428" y="1541"/>
                  </a:lnTo>
                  <a:lnTo>
                    <a:pt x="452" y="1537"/>
                  </a:lnTo>
                  <a:lnTo>
                    <a:pt x="474" y="1535"/>
                  </a:lnTo>
                  <a:lnTo>
                    <a:pt x="497" y="1531"/>
                  </a:lnTo>
                  <a:lnTo>
                    <a:pt x="518" y="1530"/>
                  </a:lnTo>
                  <a:lnTo>
                    <a:pt x="539" y="1528"/>
                  </a:lnTo>
                  <a:lnTo>
                    <a:pt x="560" y="1527"/>
                  </a:lnTo>
                  <a:lnTo>
                    <a:pt x="583" y="1527"/>
                  </a:lnTo>
                  <a:lnTo>
                    <a:pt x="606" y="1528"/>
                  </a:lnTo>
                  <a:lnTo>
                    <a:pt x="631" y="1530"/>
                  </a:lnTo>
                  <a:lnTo>
                    <a:pt x="657" y="1532"/>
                  </a:lnTo>
                  <a:lnTo>
                    <a:pt x="685" y="1537"/>
                  </a:lnTo>
                  <a:lnTo>
                    <a:pt x="715" y="1543"/>
                  </a:lnTo>
                  <a:lnTo>
                    <a:pt x="746" y="1549"/>
                  </a:lnTo>
                  <a:lnTo>
                    <a:pt x="780" y="1558"/>
                  </a:lnTo>
                  <a:lnTo>
                    <a:pt x="798" y="1560"/>
                  </a:lnTo>
                  <a:lnTo>
                    <a:pt x="824" y="1558"/>
                  </a:lnTo>
                  <a:lnTo>
                    <a:pt x="855" y="1553"/>
                  </a:lnTo>
                  <a:lnTo>
                    <a:pt x="893" y="1545"/>
                  </a:lnTo>
                  <a:lnTo>
                    <a:pt x="934" y="1535"/>
                  </a:lnTo>
                  <a:lnTo>
                    <a:pt x="978" y="1523"/>
                  </a:lnTo>
                  <a:lnTo>
                    <a:pt x="1026" y="1510"/>
                  </a:lnTo>
                  <a:lnTo>
                    <a:pt x="1072" y="1497"/>
                  </a:lnTo>
                  <a:lnTo>
                    <a:pt x="1119" y="1483"/>
                  </a:lnTo>
                  <a:lnTo>
                    <a:pt x="1165" y="1470"/>
                  </a:lnTo>
                  <a:lnTo>
                    <a:pt x="1208" y="1457"/>
                  </a:lnTo>
                  <a:lnTo>
                    <a:pt x="1247" y="1445"/>
                  </a:lnTo>
                  <a:lnTo>
                    <a:pt x="1282" y="1433"/>
                  </a:lnTo>
                  <a:lnTo>
                    <a:pt x="1309" y="1425"/>
                  </a:lnTo>
                  <a:lnTo>
                    <a:pt x="1331" y="1419"/>
                  </a:lnTo>
                  <a:lnTo>
                    <a:pt x="1344" y="1416"/>
                  </a:lnTo>
                  <a:lnTo>
                    <a:pt x="1367" y="1393"/>
                  </a:lnTo>
                  <a:lnTo>
                    <a:pt x="1396" y="1333"/>
                  </a:lnTo>
                  <a:lnTo>
                    <a:pt x="1431" y="1248"/>
                  </a:lnTo>
                  <a:lnTo>
                    <a:pt x="1468" y="1152"/>
                  </a:lnTo>
                  <a:lnTo>
                    <a:pt x="1503" y="1052"/>
                  </a:lnTo>
                  <a:lnTo>
                    <a:pt x="1532" y="964"/>
                  </a:lnTo>
                  <a:lnTo>
                    <a:pt x="1555" y="895"/>
                  </a:lnTo>
                  <a:lnTo>
                    <a:pt x="1567" y="858"/>
                  </a:lnTo>
                  <a:lnTo>
                    <a:pt x="1570" y="823"/>
                  </a:lnTo>
                  <a:lnTo>
                    <a:pt x="1570" y="754"/>
                  </a:lnTo>
                  <a:lnTo>
                    <a:pt x="1567" y="664"/>
                  </a:lnTo>
                  <a:lnTo>
                    <a:pt x="1558" y="562"/>
                  </a:lnTo>
                  <a:lnTo>
                    <a:pt x="1545" y="461"/>
                  </a:lnTo>
                  <a:lnTo>
                    <a:pt x="1529" y="367"/>
                  </a:lnTo>
                  <a:lnTo>
                    <a:pt x="1506" y="294"/>
                  </a:lnTo>
                  <a:lnTo>
                    <a:pt x="1480" y="251"/>
                  </a:lnTo>
                  <a:lnTo>
                    <a:pt x="1463" y="239"/>
                  </a:lnTo>
                  <a:lnTo>
                    <a:pt x="1444" y="227"/>
                  </a:lnTo>
                  <a:lnTo>
                    <a:pt x="1421" y="215"/>
                  </a:lnTo>
                  <a:lnTo>
                    <a:pt x="1396" y="205"/>
                  </a:lnTo>
                  <a:lnTo>
                    <a:pt x="1370" y="195"/>
                  </a:lnTo>
                  <a:lnTo>
                    <a:pt x="1342" y="185"/>
                  </a:lnTo>
                  <a:lnTo>
                    <a:pt x="1314" y="176"/>
                  </a:lnTo>
                  <a:lnTo>
                    <a:pt x="1286" y="168"/>
                  </a:lnTo>
                  <a:lnTo>
                    <a:pt x="1260" y="161"/>
                  </a:lnTo>
                  <a:lnTo>
                    <a:pt x="1236" y="154"/>
                  </a:lnTo>
                  <a:lnTo>
                    <a:pt x="1213" y="149"/>
                  </a:lnTo>
                  <a:lnTo>
                    <a:pt x="1193" y="144"/>
                  </a:lnTo>
                  <a:lnTo>
                    <a:pt x="1175" y="140"/>
                  </a:lnTo>
                  <a:lnTo>
                    <a:pt x="1164" y="137"/>
                  </a:lnTo>
                  <a:lnTo>
                    <a:pt x="1155" y="135"/>
                  </a:lnTo>
                  <a:lnTo>
                    <a:pt x="1152" y="135"/>
                  </a:lnTo>
                  <a:lnTo>
                    <a:pt x="1154" y="133"/>
                  </a:lnTo>
                  <a:lnTo>
                    <a:pt x="1154" y="129"/>
                  </a:lnTo>
                  <a:lnTo>
                    <a:pt x="1155" y="124"/>
                  </a:lnTo>
                  <a:lnTo>
                    <a:pt x="1154" y="116"/>
                  </a:lnTo>
                  <a:lnTo>
                    <a:pt x="1147" y="107"/>
                  </a:lnTo>
                  <a:lnTo>
                    <a:pt x="1136" y="95"/>
                  </a:lnTo>
                  <a:lnTo>
                    <a:pt x="1118" y="84"/>
                  </a:lnTo>
                  <a:lnTo>
                    <a:pt x="1090" y="69"/>
                  </a:lnTo>
                  <a:lnTo>
                    <a:pt x="1070" y="62"/>
                  </a:lnTo>
                  <a:lnTo>
                    <a:pt x="1042" y="55"/>
                  </a:lnTo>
                  <a:lnTo>
                    <a:pt x="1009" y="49"/>
                  </a:lnTo>
                  <a:lnTo>
                    <a:pt x="973" y="42"/>
                  </a:lnTo>
                  <a:lnTo>
                    <a:pt x="932" y="35"/>
                  </a:lnTo>
                  <a:lnTo>
                    <a:pt x="888" y="30"/>
                  </a:lnTo>
                  <a:lnTo>
                    <a:pt x="844" y="25"/>
                  </a:lnTo>
                  <a:lnTo>
                    <a:pt x="800" y="20"/>
                  </a:lnTo>
                  <a:lnTo>
                    <a:pt x="757" y="16"/>
                  </a:lnTo>
                  <a:lnTo>
                    <a:pt x="715" y="12"/>
                  </a:lnTo>
                  <a:lnTo>
                    <a:pt x="677" y="8"/>
                  </a:lnTo>
                  <a:lnTo>
                    <a:pt x="644" y="5"/>
                  </a:lnTo>
                  <a:lnTo>
                    <a:pt x="615" y="3"/>
                  </a:lnTo>
                  <a:lnTo>
                    <a:pt x="593" y="2"/>
                  </a:lnTo>
                  <a:lnTo>
                    <a:pt x="580" y="0"/>
                  </a:lnTo>
                  <a:lnTo>
                    <a:pt x="575" y="0"/>
                  </a:lnTo>
                  <a:close/>
                </a:path>
              </a:pathLst>
            </a:custGeom>
            <a:solidFill>
              <a:srgbClr val="CCFFE2"/>
            </a:solidFill>
            <a:ln w="9525">
              <a:noFill/>
              <a:round/>
              <a:headEnd/>
              <a:tailEnd/>
            </a:ln>
          </p:spPr>
          <p:txBody>
            <a:bodyPr/>
            <a:lstStyle/>
            <a:p>
              <a:endParaRPr lang="en-US"/>
            </a:p>
          </p:txBody>
        </p:sp>
        <p:sp>
          <p:nvSpPr>
            <p:cNvPr id="13" name="Freeform 393"/>
            <p:cNvSpPr>
              <a:spLocks/>
            </p:cNvSpPr>
            <p:nvPr/>
          </p:nvSpPr>
          <p:spPr bwMode="auto">
            <a:xfrm>
              <a:off x="1800" y="3984"/>
              <a:ext cx="378" cy="316"/>
            </a:xfrm>
            <a:custGeom>
              <a:avLst/>
              <a:gdLst>
                <a:gd name="T0" fmla="*/ 28 w 755"/>
                <a:gd name="T1" fmla="*/ 47 h 631"/>
                <a:gd name="T2" fmla="*/ 21 w 755"/>
                <a:gd name="T3" fmla="*/ 52 h 631"/>
                <a:gd name="T4" fmla="*/ 13 w 755"/>
                <a:gd name="T5" fmla="*/ 57 h 631"/>
                <a:gd name="T6" fmla="*/ 7 w 755"/>
                <a:gd name="T7" fmla="*/ 65 h 631"/>
                <a:gd name="T8" fmla="*/ 2 w 755"/>
                <a:gd name="T9" fmla="*/ 77 h 631"/>
                <a:gd name="T10" fmla="*/ 0 w 755"/>
                <a:gd name="T11" fmla="*/ 93 h 631"/>
                <a:gd name="T12" fmla="*/ 5 w 755"/>
                <a:gd name="T13" fmla="*/ 105 h 631"/>
                <a:gd name="T14" fmla="*/ 10 w 755"/>
                <a:gd name="T15" fmla="*/ 114 h 631"/>
                <a:gd name="T16" fmla="*/ 15 w 755"/>
                <a:gd name="T17" fmla="*/ 123 h 631"/>
                <a:gd name="T18" fmla="*/ 23 w 755"/>
                <a:gd name="T19" fmla="*/ 133 h 631"/>
                <a:gd name="T20" fmla="*/ 34 w 755"/>
                <a:gd name="T21" fmla="*/ 143 h 631"/>
                <a:gd name="T22" fmla="*/ 45 w 755"/>
                <a:gd name="T23" fmla="*/ 151 h 631"/>
                <a:gd name="T24" fmla="*/ 55 w 755"/>
                <a:gd name="T25" fmla="*/ 156 h 631"/>
                <a:gd name="T26" fmla="*/ 63 w 755"/>
                <a:gd name="T27" fmla="*/ 158 h 631"/>
                <a:gd name="T28" fmla="*/ 68 w 755"/>
                <a:gd name="T29" fmla="*/ 157 h 631"/>
                <a:gd name="T30" fmla="*/ 78 w 755"/>
                <a:gd name="T31" fmla="*/ 148 h 631"/>
                <a:gd name="T32" fmla="*/ 93 w 755"/>
                <a:gd name="T33" fmla="*/ 131 h 631"/>
                <a:gd name="T34" fmla="*/ 111 w 755"/>
                <a:gd name="T35" fmla="*/ 110 h 631"/>
                <a:gd name="T36" fmla="*/ 131 w 755"/>
                <a:gd name="T37" fmla="*/ 88 h 631"/>
                <a:gd name="T38" fmla="*/ 149 w 755"/>
                <a:gd name="T39" fmla="*/ 66 h 631"/>
                <a:gd name="T40" fmla="*/ 164 w 755"/>
                <a:gd name="T41" fmla="*/ 49 h 631"/>
                <a:gd name="T42" fmla="*/ 174 w 755"/>
                <a:gd name="T43" fmla="*/ 38 h 631"/>
                <a:gd name="T44" fmla="*/ 179 w 755"/>
                <a:gd name="T45" fmla="*/ 33 h 631"/>
                <a:gd name="T46" fmla="*/ 184 w 755"/>
                <a:gd name="T47" fmla="*/ 28 h 631"/>
                <a:gd name="T48" fmla="*/ 188 w 755"/>
                <a:gd name="T49" fmla="*/ 24 h 631"/>
                <a:gd name="T50" fmla="*/ 189 w 755"/>
                <a:gd name="T51" fmla="*/ 19 h 631"/>
                <a:gd name="T52" fmla="*/ 186 w 755"/>
                <a:gd name="T53" fmla="*/ 15 h 631"/>
                <a:gd name="T54" fmla="*/ 180 w 755"/>
                <a:gd name="T55" fmla="*/ 11 h 631"/>
                <a:gd name="T56" fmla="*/ 173 w 755"/>
                <a:gd name="T57" fmla="*/ 7 h 631"/>
                <a:gd name="T58" fmla="*/ 163 w 755"/>
                <a:gd name="T59" fmla="*/ 4 h 631"/>
                <a:gd name="T60" fmla="*/ 153 w 755"/>
                <a:gd name="T61" fmla="*/ 2 h 631"/>
                <a:gd name="T62" fmla="*/ 147 w 755"/>
                <a:gd name="T63" fmla="*/ 1 h 631"/>
                <a:gd name="T64" fmla="*/ 140 w 755"/>
                <a:gd name="T65" fmla="*/ 1 h 631"/>
                <a:gd name="T66" fmla="*/ 133 w 755"/>
                <a:gd name="T67" fmla="*/ 0 h 631"/>
                <a:gd name="T68" fmla="*/ 125 w 755"/>
                <a:gd name="T69" fmla="*/ 0 h 631"/>
                <a:gd name="T70" fmla="*/ 117 w 755"/>
                <a:gd name="T71" fmla="*/ 1 h 631"/>
                <a:gd name="T72" fmla="*/ 109 w 755"/>
                <a:gd name="T73" fmla="*/ 2 h 631"/>
                <a:gd name="T74" fmla="*/ 103 w 755"/>
                <a:gd name="T75" fmla="*/ 3 h 631"/>
                <a:gd name="T76" fmla="*/ 95 w 755"/>
                <a:gd name="T77" fmla="*/ 5 h 631"/>
                <a:gd name="T78" fmla="*/ 84 w 755"/>
                <a:gd name="T79" fmla="*/ 7 h 631"/>
                <a:gd name="T80" fmla="*/ 75 w 755"/>
                <a:gd name="T81" fmla="*/ 10 h 631"/>
                <a:gd name="T82" fmla="*/ 65 w 755"/>
                <a:gd name="T83" fmla="*/ 12 h 631"/>
                <a:gd name="T84" fmla="*/ 53 w 755"/>
                <a:gd name="T85" fmla="*/ 17 h 631"/>
                <a:gd name="T86" fmla="*/ 43 w 755"/>
                <a:gd name="T87" fmla="*/ 24 h 631"/>
                <a:gd name="T88" fmla="*/ 35 w 755"/>
                <a:gd name="T89" fmla="*/ 31 h 631"/>
                <a:gd name="T90" fmla="*/ 31 w 755"/>
                <a:gd name="T91" fmla="*/ 35 h 631"/>
                <a:gd name="T92" fmla="*/ 30 w 755"/>
                <a:gd name="T93" fmla="*/ 45 h 63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55"/>
                <a:gd name="T142" fmla="*/ 0 h 631"/>
                <a:gd name="T143" fmla="*/ 755 w 755"/>
                <a:gd name="T144" fmla="*/ 631 h 63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55" h="631">
                  <a:moveTo>
                    <a:pt x="120" y="179"/>
                  </a:moveTo>
                  <a:lnTo>
                    <a:pt x="110" y="186"/>
                  </a:lnTo>
                  <a:lnTo>
                    <a:pt x="97" y="196"/>
                  </a:lnTo>
                  <a:lnTo>
                    <a:pt x="82" y="205"/>
                  </a:lnTo>
                  <a:lnTo>
                    <a:pt x="67" y="215"/>
                  </a:lnTo>
                  <a:lnTo>
                    <a:pt x="52" y="228"/>
                  </a:lnTo>
                  <a:lnTo>
                    <a:pt x="38" y="243"/>
                  </a:lnTo>
                  <a:lnTo>
                    <a:pt x="25" y="259"/>
                  </a:lnTo>
                  <a:lnTo>
                    <a:pt x="15" y="280"/>
                  </a:lnTo>
                  <a:lnTo>
                    <a:pt x="6" y="306"/>
                  </a:lnTo>
                  <a:lnTo>
                    <a:pt x="0" y="338"/>
                  </a:lnTo>
                  <a:lnTo>
                    <a:pt x="0" y="370"/>
                  </a:lnTo>
                  <a:lnTo>
                    <a:pt x="11" y="403"/>
                  </a:lnTo>
                  <a:lnTo>
                    <a:pt x="20" y="420"/>
                  </a:lnTo>
                  <a:lnTo>
                    <a:pt x="28" y="437"/>
                  </a:lnTo>
                  <a:lnTo>
                    <a:pt x="38" y="454"/>
                  </a:lnTo>
                  <a:lnTo>
                    <a:pt x="47" y="472"/>
                  </a:lnTo>
                  <a:lnTo>
                    <a:pt x="59" y="492"/>
                  </a:lnTo>
                  <a:lnTo>
                    <a:pt x="74" y="510"/>
                  </a:lnTo>
                  <a:lnTo>
                    <a:pt x="92" y="531"/>
                  </a:lnTo>
                  <a:lnTo>
                    <a:pt x="111" y="552"/>
                  </a:lnTo>
                  <a:lnTo>
                    <a:pt x="134" y="571"/>
                  </a:lnTo>
                  <a:lnTo>
                    <a:pt x="156" y="588"/>
                  </a:lnTo>
                  <a:lnTo>
                    <a:pt x="177" y="602"/>
                  </a:lnTo>
                  <a:lnTo>
                    <a:pt x="198" y="613"/>
                  </a:lnTo>
                  <a:lnTo>
                    <a:pt x="218" y="621"/>
                  </a:lnTo>
                  <a:lnTo>
                    <a:pt x="234" y="626"/>
                  </a:lnTo>
                  <a:lnTo>
                    <a:pt x="249" y="630"/>
                  </a:lnTo>
                  <a:lnTo>
                    <a:pt x="260" y="631"/>
                  </a:lnTo>
                  <a:lnTo>
                    <a:pt x="270" y="626"/>
                  </a:lnTo>
                  <a:lnTo>
                    <a:pt x="287" y="611"/>
                  </a:lnTo>
                  <a:lnTo>
                    <a:pt x="310" y="589"/>
                  </a:lnTo>
                  <a:lnTo>
                    <a:pt x="338" y="559"/>
                  </a:lnTo>
                  <a:lnTo>
                    <a:pt x="370" y="523"/>
                  </a:lnTo>
                  <a:lnTo>
                    <a:pt x="406" y="482"/>
                  </a:lnTo>
                  <a:lnTo>
                    <a:pt x="444" y="439"/>
                  </a:lnTo>
                  <a:lnTo>
                    <a:pt x="483" y="395"/>
                  </a:lnTo>
                  <a:lnTo>
                    <a:pt x="523" y="349"/>
                  </a:lnTo>
                  <a:lnTo>
                    <a:pt x="560" y="305"/>
                  </a:lnTo>
                  <a:lnTo>
                    <a:pt x="596" y="263"/>
                  </a:lnTo>
                  <a:lnTo>
                    <a:pt x="628" y="226"/>
                  </a:lnTo>
                  <a:lnTo>
                    <a:pt x="655" y="193"/>
                  </a:lnTo>
                  <a:lnTo>
                    <a:pt x="678" y="167"/>
                  </a:lnTo>
                  <a:lnTo>
                    <a:pt x="695" y="149"/>
                  </a:lnTo>
                  <a:lnTo>
                    <a:pt x="703" y="140"/>
                  </a:lnTo>
                  <a:lnTo>
                    <a:pt x="713" y="130"/>
                  </a:lnTo>
                  <a:lnTo>
                    <a:pt x="723" y="121"/>
                  </a:lnTo>
                  <a:lnTo>
                    <a:pt x="734" y="112"/>
                  </a:lnTo>
                  <a:lnTo>
                    <a:pt x="744" y="103"/>
                  </a:lnTo>
                  <a:lnTo>
                    <a:pt x="750" y="94"/>
                  </a:lnTo>
                  <a:lnTo>
                    <a:pt x="755" y="85"/>
                  </a:lnTo>
                  <a:lnTo>
                    <a:pt x="754" y="76"/>
                  </a:lnTo>
                  <a:lnTo>
                    <a:pt x="749" y="66"/>
                  </a:lnTo>
                  <a:lnTo>
                    <a:pt x="741" y="59"/>
                  </a:lnTo>
                  <a:lnTo>
                    <a:pt x="731" y="50"/>
                  </a:lnTo>
                  <a:lnTo>
                    <a:pt x="719" y="43"/>
                  </a:lnTo>
                  <a:lnTo>
                    <a:pt x="708" y="35"/>
                  </a:lnTo>
                  <a:lnTo>
                    <a:pt x="691" y="27"/>
                  </a:lnTo>
                  <a:lnTo>
                    <a:pt x="673" y="21"/>
                  </a:lnTo>
                  <a:lnTo>
                    <a:pt x="651" y="14"/>
                  </a:lnTo>
                  <a:lnTo>
                    <a:pt x="624" y="9"/>
                  </a:lnTo>
                  <a:lnTo>
                    <a:pt x="611" y="7"/>
                  </a:lnTo>
                  <a:lnTo>
                    <a:pt x="600" y="5"/>
                  </a:lnTo>
                  <a:lnTo>
                    <a:pt x="585" y="4"/>
                  </a:lnTo>
                  <a:lnTo>
                    <a:pt x="572" y="3"/>
                  </a:lnTo>
                  <a:lnTo>
                    <a:pt x="559" y="1"/>
                  </a:lnTo>
                  <a:lnTo>
                    <a:pt x="546" y="0"/>
                  </a:lnTo>
                  <a:lnTo>
                    <a:pt x="531" y="0"/>
                  </a:lnTo>
                  <a:lnTo>
                    <a:pt x="518" y="0"/>
                  </a:lnTo>
                  <a:lnTo>
                    <a:pt x="500" y="0"/>
                  </a:lnTo>
                  <a:lnTo>
                    <a:pt x="483" y="1"/>
                  </a:lnTo>
                  <a:lnTo>
                    <a:pt x="467" y="3"/>
                  </a:lnTo>
                  <a:lnTo>
                    <a:pt x="451" y="4"/>
                  </a:lnTo>
                  <a:lnTo>
                    <a:pt x="436" y="5"/>
                  </a:lnTo>
                  <a:lnTo>
                    <a:pt x="423" y="8"/>
                  </a:lnTo>
                  <a:lnTo>
                    <a:pt x="411" y="9"/>
                  </a:lnTo>
                  <a:lnTo>
                    <a:pt x="401" y="12"/>
                  </a:lnTo>
                  <a:lnTo>
                    <a:pt x="377" y="18"/>
                  </a:lnTo>
                  <a:lnTo>
                    <a:pt x="356" y="23"/>
                  </a:lnTo>
                  <a:lnTo>
                    <a:pt x="336" y="27"/>
                  </a:lnTo>
                  <a:lnTo>
                    <a:pt x="316" y="33"/>
                  </a:lnTo>
                  <a:lnTo>
                    <a:pt x="298" y="37"/>
                  </a:lnTo>
                  <a:lnTo>
                    <a:pt x="279" y="42"/>
                  </a:lnTo>
                  <a:lnTo>
                    <a:pt x="259" y="48"/>
                  </a:lnTo>
                  <a:lnTo>
                    <a:pt x="238" y="56"/>
                  </a:lnTo>
                  <a:lnTo>
                    <a:pt x="211" y="68"/>
                  </a:lnTo>
                  <a:lnTo>
                    <a:pt x="188" y="81"/>
                  </a:lnTo>
                  <a:lnTo>
                    <a:pt x="169" y="95"/>
                  </a:lnTo>
                  <a:lnTo>
                    <a:pt x="152" y="110"/>
                  </a:lnTo>
                  <a:lnTo>
                    <a:pt x="138" y="123"/>
                  </a:lnTo>
                  <a:lnTo>
                    <a:pt x="128" y="133"/>
                  </a:lnTo>
                  <a:lnTo>
                    <a:pt x="121" y="140"/>
                  </a:lnTo>
                  <a:lnTo>
                    <a:pt x="120" y="142"/>
                  </a:lnTo>
                  <a:lnTo>
                    <a:pt x="120" y="179"/>
                  </a:lnTo>
                  <a:close/>
                </a:path>
              </a:pathLst>
            </a:custGeom>
            <a:solidFill>
              <a:srgbClr val="CCCCCC"/>
            </a:solidFill>
            <a:ln w="9525">
              <a:noFill/>
              <a:round/>
              <a:headEnd/>
              <a:tailEnd/>
            </a:ln>
          </p:spPr>
          <p:txBody>
            <a:bodyPr/>
            <a:lstStyle/>
            <a:p>
              <a:endParaRPr lang="en-US"/>
            </a:p>
          </p:txBody>
        </p:sp>
        <p:sp>
          <p:nvSpPr>
            <p:cNvPr id="14" name="Freeform 394"/>
            <p:cNvSpPr>
              <a:spLocks/>
            </p:cNvSpPr>
            <p:nvPr/>
          </p:nvSpPr>
          <p:spPr bwMode="auto">
            <a:xfrm>
              <a:off x="1877" y="4030"/>
              <a:ext cx="356" cy="438"/>
            </a:xfrm>
            <a:custGeom>
              <a:avLst/>
              <a:gdLst>
                <a:gd name="T0" fmla="*/ 21 w 713"/>
                <a:gd name="T1" fmla="*/ 38 h 878"/>
                <a:gd name="T2" fmla="*/ 27 w 713"/>
                <a:gd name="T3" fmla="*/ 48 h 878"/>
                <a:gd name="T4" fmla="*/ 34 w 713"/>
                <a:gd name="T5" fmla="*/ 55 h 878"/>
                <a:gd name="T6" fmla="*/ 41 w 713"/>
                <a:gd name="T7" fmla="*/ 62 h 878"/>
                <a:gd name="T8" fmla="*/ 30 w 713"/>
                <a:gd name="T9" fmla="*/ 76 h 878"/>
                <a:gd name="T10" fmla="*/ 23 w 713"/>
                <a:gd name="T11" fmla="*/ 74 h 878"/>
                <a:gd name="T12" fmla="*/ 13 w 713"/>
                <a:gd name="T13" fmla="*/ 74 h 878"/>
                <a:gd name="T14" fmla="*/ 6 w 713"/>
                <a:gd name="T15" fmla="*/ 79 h 878"/>
                <a:gd name="T16" fmla="*/ 1 w 713"/>
                <a:gd name="T17" fmla="*/ 86 h 878"/>
                <a:gd name="T18" fmla="*/ 0 w 713"/>
                <a:gd name="T19" fmla="*/ 92 h 878"/>
                <a:gd name="T20" fmla="*/ 7 w 713"/>
                <a:gd name="T21" fmla="*/ 103 h 878"/>
                <a:gd name="T22" fmla="*/ 16 w 713"/>
                <a:gd name="T23" fmla="*/ 111 h 878"/>
                <a:gd name="T24" fmla="*/ 21 w 713"/>
                <a:gd name="T25" fmla="*/ 115 h 878"/>
                <a:gd name="T26" fmla="*/ 24 w 713"/>
                <a:gd name="T27" fmla="*/ 123 h 878"/>
                <a:gd name="T28" fmla="*/ 25 w 713"/>
                <a:gd name="T29" fmla="*/ 145 h 878"/>
                <a:gd name="T30" fmla="*/ 37 w 713"/>
                <a:gd name="T31" fmla="*/ 163 h 878"/>
                <a:gd name="T32" fmla="*/ 46 w 713"/>
                <a:gd name="T33" fmla="*/ 173 h 878"/>
                <a:gd name="T34" fmla="*/ 56 w 713"/>
                <a:gd name="T35" fmla="*/ 179 h 878"/>
                <a:gd name="T36" fmla="*/ 68 w 713"/>
                <a:gd name="T37" fmla="*/ 185 h 878"/>
                <a:gd name="T38" fmla="*/ 80 w 713"/>
                <a:gd name="T39" fmla="*/ 190 h 878"/>
                <a:gd name="T40" fmla="*/ 90 w 713"/>
                <a:gd name="T41" fmla="*/ 196 h 878"/>
                <a:gd name="T42" fmla="*/ 98 w 713"/>
                <a:gd name="T43" fmla="*/ 201 h 878"/>
                <a:gd name="T44" fmla="*/ 103 w 713"/>
                <a:gd name="T45" fmla="*/ 205 h 878"/>
                <a:gd name="T46" fmla="*/ 102 w 713"/>
                <a:gd name="T47" fmla="*/ 215 h 878"/>
                <a:gd name="T48" fmla="*/ 106 w 713"/>
                <a:gd name="T49" fmla="*/ 218 h 878"/>
                <a:gd name="T50" fmla="*/ 115 w 713"/>
                <a:gd name="T51" fmla="*/ 210 h 878"/>
                <a:gd name="T52" fmla="*/ 123 w 713"/>
                <a:gd name="T53" fmla="*/ 201 h 878"/>
                <a:gd name="T54" fmla="*/ 128 w 713"/>
                <a:gd name="T55" fmla="*/ 181 h 878"/>
                <a:gd name="T56" fmla="*/ 131 w 713"/>
                <a:gd name="T57" fmla="*/ 165 h 878"/>
                <a:gd name="T58" fmla="*/ 143 w 713"/>
                <a:gd name="T59" fmla="*/ 163 h 878"/>
                <a:gd name="T60" fmla="*/ 160 w 713"/>
                <a:gd name="T61" fmla="*/ 157 h 878"/>
                <a:gd name="T62" fmla="*/ 170 w 713"/>
                <a:gd name="T63" fmla="*/ 142 h 878"/>
                <a:gd name="T64" fmla="*/ 177 w 713"/>
                <a:gd name="T65" fmla="*/ 123 h 878"/>
                <a:gd name="T66" fmla="*/ 178 w 713"/>
                <a:gd name="T67" fmla="*/ 106 h 878"/>
                <a:gd name="T68" fmla="*/ 174 w 713"/>
                <a:gd name="T69" fmla="*/ 88 h 878"/>
                <a:gd name="T70" fmla="*/ 168 w 713"/>
                <a:gd name="T71" fmla="*/ 68 h 878"/>
                <a:gd name="T72" fmla="*/ 162 w 713"/>
                <a:gd name="T73" fmla="*/ 52 h 878"/>
                <a:gd name="T74" fmla="*/ 148 w 713"/>
                <a:gd name="T75" fmla="*/ 24 h 878"/>
                <a:gd name="T76" fmla="*/ 132 w 713"/>
                <a:gd name="T77" fmla="*/ 2 h 878"/>
                <a:gd name="T78" fmla="*/ 117 w 713"/>
                <a:gd name="T79" fmla="*/ 1 h 878"/>
                <a:gd name="T80" fmla="*/ 94 w 713"/>
                <a:gd name="T81" fmla="*/ 6 h 878"/>
                <a:gd name="T82" fmla="*/ 80 w 713"/>
                <a:gd name="T83" fmla="*/ 9 h 878"/>
                <a:gd name="T84" fmla="*/ 64 w 713"/>
                <a:gd name="T85" fmla="*/ 12 h 878"/>
                <a:gd name="T86" fmla="*/ 42 w 713"/>
                <a:gd name="T87" fmla="*/ 17 h 878"/>
                <a:gd name="T88" fmla="*/ 18 w 713"/>
                <a:gd name="T89" fmla="*/ 28 h 8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13"/>
                <a:gd name="T136" fmla="*/ 0 h 878"/>
                <a:gd name="T137" fmla="*/ 713 w 713"/>
                <a:gd name="T138" fmla="*/ 878 h 8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13" h="878">
                  <a:moveTo>
                    <a:pt x="75" y="114"/>
                  </a:moveTo>
                  <a:lnTo>
                    <a:pt x="77" y="131"/>
                  </a:lnTo>
                  <a:lnTo>
                    <a:pt x="87" y="153"/>
                  </a:lnTo>
                  <a:lnTo>
                    <a:pt x="98" y="175"/>
                  </a:lnTo>
                  <a:lnTo>
                    <a:pt x="106" y="189"/>
                  </a:lnTo>
                  <a:lnTo>
                    <a:pt x="111" y="195"/>
                  </a:lnTo>
                  <a:lnTo>
                    <a:pt x="120" y="204"/>
                  </a:lnTo>
                  <a:lnTo>
                    <a:pt x="129" y="213"/>
                  </a:lnTo>
                  <a:lnTo>
                    <a:pt x="139" y="223"/>
                  </a:lnTo>
                  <a:lnTo>
                    <a:pt x="149" y="234"/>
                  </a:lnTo>
                  <a:lnTo>
                    <a:pt x="157" y="243"/>
                  </a:lnTo>
                  <a:lnTo>
                    <a:pt x="164" y="248"/>
                  </a:lnTo>
                  <a:lnTo>
                    <a:pt x="165" y="251"/>
                  </a:lnTo>
                  <a:lnTo>
                    <a:pt x="125" y="305"/>
                  </a:lnTo>
                  <a:lnTo>
                    <a:pt x="121" y="304"/>
                  </a:lnTo>
                  <a:lnTo>
                    <a:pt x="115" y="303"/>
                  </a:lnTo>
                  <a:lnTo>
                    <a:pt x="105" y="299"/>
                  </a:lnTo>
                  <a:lnTo>
                    <a:pt x="92" y="296"/>
                  </a:lnTo>
                  <a:lnTo>
                    <a:pt x="79" y="295"/>
                  </a:lnTo>
                  <a:lnTo>
                    <a:pt x="66" y="295"/>
                  </a:lnTo>
                  <a:lnTo>
                    <a:pt x="52" y="296"/>
                  </a:lnTo>
                  <a:lnTo>
                    <a:pt x="43" y="301"/>
                  </a:lnTo>
                  <a:lnTo>
                    <a:pt x="34" y="309"/>
                  </a:lnTo>
                  <a:lnTo>
                    <a:pt x="26" y="318"/>
                  </a:lnTo>
                  <a:lnTo>
                    <a:pt x="18" y="328"/>
                  </a:lnTo>
                  <a:lnTo>
                    <a:pt x="11" y="338"/>
                  </a:lnTo>
                  <a:lnTo>
                    <a:pt x="5" y="347"/>
                  </a:lnTo>
                  <a:lnTo>
                    <a:pt x="2" y="356"/>
                  </a:lnTo>
                  <a:lnTo>
                    <a:pt x="0" y="364"/>
                  </a:lnTo>
                  <a:lnTo>
                    <a:pt x="2" y="371"/>
                  </a:lnTo>
                  <a:lnTo>
                    <a:pt x="8" y="382"/>
                  </a:lnTo>
                  <a:lnTo>
                    <a:pt x="16" y="395"/>
                  </a:lnTo>
                  <a:lnTo>
                    <a:pt x="28" y="412"/>
                  </a:lnTo>
                  <a:lnTo>
                    <a:pt x="48" y="432"/>
                  </a:lnTo>
                  <a:lnTo>
                    <a:pt x="59" y="441"/>
                  </a:lnTo>
                  <a:lnTo>
                    <a:pt x="67" y="447"/>
                  </a:lnTo>
                  <a:lnTo>
                    <a:pt x="74" y="451"/>
                  </a:lnTo>
                  <a:lnTo>
                    <a:pt x="80" y="455"/>
                  </a:lnTo>
                  <a:lnTo>
                    <a:pt x="85" y="461"/>
                  </a:lnTo>
                  <a:lnTo>
                    <a:pt x="88" y="468"/>
                  </a:lnTo>
                  <a:lnTo>
                    <a:pt x="93" y="479"/>
                  </a:lnTo>
                  <a:lnTo>
                    <a:pt x="98" y="493"/>
                  </a:lnTo>
                  <a:lnTo>
                    <a:pt x="102" y="526"/>
                  </a:lnTo>
                  <a:lnTo>
                    <a:pt x="100" y="554"/>
                  </a:lnTo>
                  <a:lnTo>
                    <a:pt x="102" y="584"/>
                  </a:lnTo>
                  <a:lnTo>
                    <a:pt x="121" y="620"/>
                  </a:lnTo>
                  <a:lnTo>
                    <a:pt x="136" y="639"/>
                  </a:lnTo>
                  <a:lnTo>
                    <a:pt x="149" y="655"/>
                  </a:lnTo>
                  <a:lnTo>
                    <a:pt x="162" y="669"/>
                  </a:lnTo>
                  <a:lnTo>
                    <a:pt x="174" y="681"/>
                  </a:lnTo>
                  <a:lnTo>
                    <a:pt x="185" y="693"/>
                  </a:lnTo>
                  <a:lnTo>
                    <a:pt x="198" y="702"/>
                  </a:lnTo>
                  <a:lnTo>
                    <a:pt x="211" y="711"/>
                  </a:lnTo>
                  <a:lnTo>
                    <a:pt x="226" y="719"/>
                  </a:lnTo>
                  <a:lnTo>
                    <a:pt x="243" y="726"/>
                  </a:lnTo>
                  <a:lnTo>
                    <a:pt x="257" y="734"/>
                  </a:lnTo>
                  <a:lnTo>
                    <a:pt x="274" y="741"/>
                  </a:lnTo>
                  <a:lnTo>
                    <a:pt x="290" y="749"/>
                  </a:lnTo>
                  <a:lnTo>
                    <a:pt x="306" y="756"/>
                  </a:lnTo>
                  <a:lnTo>
                    <a:pt x="321" y="764"/>
                  </a:lnTo>
                  <a:lnTo>
                    <a:pt x="336" y="772"/>
                  </a:lnTo>
                  <a:lnTo>
                    <a:pt x="349" y="780"/>
                  </a:lnTo>
                  <a:lnTo>
                    <a:pt x="361" y="788"/>
                  </a:lnTo>
                  <a:lnTo>
                    <a:pt x="372" y="793"/>
                  </a:lnTo>
                  <a:lnTo>
                    <a:pt x="383" y="800"/>
                  </a:lnTo>
                  <a:lnTo>
                    <a:pt x="395" y="805"/>
                  </a:lnTo>
                  <a:lnTo>
                    <a:pt x="403" y="810"/>
                  </a:lnTo>
                  <a:lnTo>
                    <a:pt x="410" y="816"/>
                  </a:lnTo>
                  <a:lnTo>
                    <a:pt x="415" y="823"/>
                  </a:lnTo>
                  <a:lnTo>
                    <a:pt x="416" y="831"/>
                  </a:lnTo>
                  <a:lnTo>
                    <a:pt x="413" y="848"/>
                  </a:lnTo>
                  <a:lnTo>
                    <a:pt x="410" y="863"/>
                  </a:lnTo>
                  <a:lnTo>
                    <a:pt x="408" y="875"/>
                  </a:lnTo>
                  <a:lnTo>
                    <a:pt x="416" y="878"/>
                  </a:lnTo>
                  <a:lnTo>
                    <a:pt x="424" y="874"/>
                  </a:lnTo>
                  <a:lnTo>
                    <a:pt x="436" y="866"/>
                  </a:lnTo>
                  <a:lnTo>
                    <a:pt x="447" y="854"/>
                  </a:lnTo>
                  <a:lnTo>
                    <a:pt x="460" y="841"/>
                  </a:lnTo>
                  <a:lnTo>
                    <a:pt x="474" y="828"/>
                  </a:lnTo>
                  <a:lnTo>
                    <a:pt x="485" y="816"/>
                  </a:lnTo>
                  <a:lnTo>
                    <a:pt x="493" y="806"/>
                  </a:lnTo>
                  <a:lnTo>
                    <a:pt x="498" y="798"/>
                  </a:lnTo>
                  <a:lnTo>
                    <a:pt x="506" y="771"/>
                  </a:lnTo>
                  <a:lnTo>
                    <a:pt x="513" y="725"/>
                  </a:lnTo>
                  <a:lnTo>
                    <a:pt x="519" y="683"/>
                  </a:lnTo>
                  <a:lnTo>
                    <a:pt x="521" y="664"/>
                  </a:lnTo>
                  <a:lnTo>
                    <a:pt x="526" y="664"/>
                  </a:lnTo>
                  <a:lnTo>
                    <a:pt x="537" y="663"/>
                  </a:lnTo>
                  <a:lnTo>
                    <a:pt x="556" y="660"/>
                  </a:lnTo>
                  <a:lnTo>
                    <a:pt x="575" y="656"/>
                  </a:lnTo>
                  <a:lnTo>
                    <a:pt x="598" y="650"/>
                  </a:lnTo>
                  <a:lnTo>
                    <a:pt x="621" y="640"/>
                  </a:lnTo>
                  <a:lnTo>
                    <a:pt x="642" y="629"/>
                  </a:lnTo>
                  <a:lnTo>
                    <a:pt x="659" y="613"/>
                  </a:lnTo>
                  <a:lnTo>
                    <a:pt x="672" y="594"/>
                  </a:lnTo>
                  <a:lnTo>
                    <a:pt x="683" y="570"/>
                  </a:lnTo>
                  <a:lnTo>
                    <a:pt x="693" y="545"/>
                  </a:lnTo>
                  <a:lnTo>
                    <a:pt x="701" y="519"/>
                  </a:lnTo>
                  <a:lnTo>
                    <a:pt x="708" y="493"/>
                  </a:lnTo>
                  <a:lnTo>
                    <a:pt x="711" y="467"/>
                  </a:lnTo>
                  <a:lnTo>
                    <a:pt x="713" y="444"/>
                  </a:lnTo>
                  <a:lnTo>
                    <a:pt x="713" y="424"/>
                  </a:lnTo>
                  <a:lnTo>
                    <a:pt x="710" y="404"/>
                  </a:lnTo>
                  <a:lnTo>
                    <a:pt x="705" y="381"/>
                  </a:lnTo>
                  <a:lnTo>
                    <a:pt x="696" y="355"/>
                  </a:lnTo>
                  <a:lnTo>
                    <a:pt x="688" y="328"/>
                  </a:lnTo>
                  <a:lnTo>
                    <a:pt x="680" y="301"/>
                  </a:lnTo>
                  <a:lnTo>
                    <a:pt x="672" y="275"/>
                  </a:lnTo>
                  <a:lnTo>
                    <a:pt x="665" y="252"/>
                  </a:lnTo>
                  <a:lnTo>
                    <a:pt x="659" y="232"/>
                  </a:lnTo>
                  <a:lnTo>
                    <a:pt x="649" y="209"/>
                  </a:lnTo>
                  <a:lnTo>
                    <a:pt x="634" y="176"/>
                  </a:lnTo>
                  <a:lnTo>
                    <a:pt x="615" y="137"/>
                  </a:lnTo>
                  <a:lnTo>
                    <a:pt x="592" y="98"/>
                  </a:lnTo>
                  <a:lnTo>
                    <a:pt x="569" y="60"/>
                  </a:lnTo>
                  <a:lnTo>
                    <a:pt x="547" y="29"/>
                  </a:lnTo>
                  <a:lnTo>
                    <a:pt x="528" y="8"/>
                  </a:lnTo>
                  <a:lnTo>
                    <a:pt x="513" y="0"/>
                  </a:lnTo>
                  <a:lnTo>
                    <a:pt x="497" y="3"/>
                  </a:lnTo>
                  <a:lnTo>
                    <a:pt x="470" y="7"/>
                  </a:lnTo>
                  <a:lnTo>
                    <a:pt x="441" y="12"/>
                  </a:lnTo>
                  <a:lnTo>
                    <a:pt x="410" y="19"/>
                  </a:lnTo>
                  <a:lnTo>
                    <a:pt x="379" y="25"/>
                  </a:lnTo>
                  <a:lnTo>
                    <a:pt x="352" y="30"/>
                  </a:lnTo>
                  <a:lnTo>
                    <a:pt x="333" y="34"/>
                  </a:lnTo>
                  <a:lnTo>
                    <a:pt x="321" y="37"/>
                  </a:lnTo>
                  <a:lnTo>
                    <a:pt x="310" y="39"/>
                  </a:lnTo>
                  <a:lnTo>
                    <a:pt x="288" y="45"/>
                  </a:lnTo>
                  <a:lnTo>
                    <a:pt x="259" y="50"/>
                  </a:lnTo>
                  <a:lnTo>
                    <a:pt x="228" y="56"/>
                  </a:lnTo>
                  <a:lnTo>
                    <a:pt x="197" y="63"/>
                  </a:lnTo>
                  <a:lnTo>
                    <a:pt x="170" y="68"/>
                  </a:lnTo>
                  <a:lnTo>
                    <a:pt x="151" y="72"/>
                  </a:lnTo>
                  <a:lnTo>
                    <a:pt x="144" y="73"/>
                  </a:lnTo>
                  <a:lnTo>
                    <a:pt x="75" y="114"/>
                  </a:lnTo>
                  <a:close/>
                </a:path>
              </a:pathLst>
            </a:custGeom>
            <a:solidFill>
              <a:srgbClr val="E5A599"/>
            </a:solidFill>
            <a:ln w="9525">
              <a:noFill/>
              <a:round/>
              <a:headEnd/>
              <a:tailEnd/>
            </a:ln>
          </p:spPr>
          <p:txBody>
            <a:bodyPr/>
            <a:lstStyle/>
            <a:p>
              <a:endParaRPr lang="en-US"/>
            </a:p>
          </p:txBody>
        </p:sp>
        <p:sp>
          <p:nvSpPr>
            <p:cNvPr id="15" name="Freeform 395"/>
            <p:cNvSpPr>
              <a:spLocks/>
            </p:cNvSpPr>
            <p:nvPr/>
          </p:nvSpPr>
          <p:spPr bwMode="auto">
            <a:xfrm>
              <a:off x="2156" y="4152"/>
              <a:ext cx="82" cy="57"/>
            </a:xfrm>
            <a:custGeom>
              <a:avLst/>
              <a:gdLst>
                <a:gd name="T0" fmla="*/ 21 w 164"/>
                <a:gd name="T1" fmla="*/ 0 h 115"/>
                <a:gd name="T2" fmla="*/ 41 w 164"/>
                <a:gd name="T3" fmla="*/ 0 h 115"/>
                <a:gd name="T4" fmla="*/ 41 w 164"/>
                <a:gd name="T5" fmla="*/ 1 h 115"/>
                <a:gd name="T6" fmla="*/ 41 w 164"/>
                <a:gd name="T7" fmla="*/ 4 h 115"/>
                <a:gd name="T8" fmla="*/ 41 w 164"/>
                <a:gd name="T9" fmla="*/ 7 h 115"/>
                <a:gd name="T10" fmla="*/ 41 w 164"/>
                <a:gd name="T11" fmla="*/ 11 h 115"/>
                <a:gd name="T12" fmla="*/ 40 w 164"/>
                <a:gd name="T13" fmla="*/ 16 h 115"/>
                <a:gd name="T14" fmla="*/ 38 w 164"/>
                <a:gd name="T15" fmla="*/ 21 h 115"/>
                <a:gd name="T16" fmla="*/ 36 w 164"/>
                <a:gd name="T17" fmla="*/ 26 h 115"/>
                <a:gd name="T18" fmla="*/ 35 w 164"/>
                <a:gd name="T19" fmla="*/ 28 h 115"/>
                <a:gd name="T20" fmla="*/ 20 w 164"/>
                <a:gd name="T21" fmla="*/ 28 h 115"/>
                <a:gd name="T22" fmla="*/ 5 w 164"/>
                <a:gd name="T23" fmla="*/ 26 h 115"/>
                <a:gd name="T24" fmla="*/ 5 w 164"/>
                <a:gd name="T25" fmla="*/ 25 h 115"/>
                <a:gd name="T26" fmla="*/ 3 w 164"/>
                <a:gd name="T27" fmla="*/ 22 h 115"/>
                <a:gd name="T28" fmla="*/ 1 w 164"/>
                <a:gd name="T29" fmla="*/ 20 h 115"/>
                <a:gd name="T30" fmla="*/ 0 w 164"/>
                <a:gd name="T31" fmla="*/ 17 h 115"/>
                <a:gd name="T32" fmla="*/ 1 w 164"/>
                <a:gd name="T33" fmla="*/ 13 h 115"/>
                <a:gd name="T34" fmla="*/ 5 w 164"/>
                <a:gd name="T35" fmla="*/ 8 h 115"/>
                <a:gd name="T36" fmla="*/ 7 w 164"/>
                <a:gd name="T37" fmla="*/ 4 h 115"/>
                <a:gd name="T38" fmla="*/ 9 w 164"/>
                <a:gd name="T39" fmla="*/ 2 h 115"/>
                <a:gd name="T40" fmla="*/ 21 w 164"/>
                <a:gd name="T41" fmla="*/ 0 h 1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4"/>
                <a:gd name="T64" fmla="*/ 0 h 115"/>
                <a:gd name="T65" fmla="*/ 164 w 164"/>
                <a:gd name="T66" fmla="*/ 115 h 1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4" h="115">
                  <a:moveTo>
                    <a:pt x="82" y="0"/>
                  </a:moveTo>
                  <a:lnTo>
                    <a:pt x="164" y="0"/>
                  </a:lnTo>
                  <a:lnTo>
                    <a:pt x="164" y="4"/>
                  </a:lnTo>
                  <a:lnTo>
                    <a:pt x="162" y="16"/>
                  </a:lnTo>
                  <a:lnTo>
                    <a:pt x="161" y="30"/>
                  </a:lnTo>
                  <a:lnTo>
                    <a:pt x="161" y="47"/>
                  </a:lnTo>
                  <a:lnTo>
                    <a:pt x="157" y="67"/>
                  </a:lnTo>
                  <a:lnTo>
                    <a:pt x="149" y="87"/>
                  </a:lnTo>
                  <a:lnTo>
                    <a:pt x="141" y="104"/>
                  </a:lnTo>
                  <a:lnTo>
                    <a:pt x="138" y="112"/>
                  </a:lnTo>
                  <a:lnTo>
                    <a:pt x="79" y="115"/>
                  </a:lnTo>
                  <a:lnTo>
                    <a:pt x="23" y="104"/>
                  </a:lnTo>
                  <a:lnTo>
                    <a:pt x="20" y="100"/>
                  </a:lnTo>
                  <a:lnTo>
                    <a:pt x="12" y="91"/>
                  </a:lnTo>
                  <a:lnTo>
                    <a:pt x="3" y="80"/>
                  </a:lnTo>
                  <a:lnTo>
                    <a:pt x="0" y="68"/>
                  </a:lnTo>
                  <a:lnTo>
                    <a:pt x="5" y="52"/>
                  </a:lnTo>
                  <a:lnTo>
                    <a:pt x="17" y="34"/>
                  </a:lnTo>
                  <a:lnTo>
                    <a:pt x="28" y="17"/>
                  </a:lnTo>
                  <a:lnTo>
                    <a:pt x="33" y="11"/>
                  </a:lnTo>
                  <a:lnTo>
                    <a:pt x="82" y="0"/>
                  </a:lnTo>
                  <a:close/>
                </a:path>
              </a:pathLst>
            </a:custGeom>
            <a:solidFill>
              <a:srgbClr val="F4DBD6"/>
            </a:solidFill>
            <a:ln w="9525">
              <a:noFill/>
              <a:round/>
              <a:headEnd/>
              <a:tailEnd/>
            </a:ln>
          </p:spPr>
          <p:txBody>
            <a:bodyPr/>
            <a:lstStyle/>
            <a:p>
              <a:endParaRPr lang="en-US"/>
            </a:p>
          </p:txBody>
        </p:sp>
        <p:sp>
          <p:nvSpPr>
            <p:cNvPr id="16" name="Freeform 396"/>
            <p:cNvSpPr>
              <a:spLocks/>
            </p:cNvSpPr>
            <p:nvPr/>
          </p:nvSpPr>
          <p:spPr bwMode="auto">
            <a:xfrm>
              <a:off x="1842" y="5041"/>
              <a:ext cx="75" cy="55"/>
            </a:xfrm>
            <a:custGeom>
              <a:avLst/>
              <a:gdLst>
                <a:gd name="T0" fmla="*/ 0 w 150"/>
                <a:gd name="T1" fmla="*/ 3 h 110"/>
                <a:gd name="T2" fmla="*/ 1 w 150"/>
                <a:gd name="T3" fmla="*/ 9 h 110"/>
                <a:gd name="T4" fmla="*/ 2 w 150"/>
                <a:gd name="T5" fmla="*/ 17 h 110"/>
                <a:gd name="T6" fmla="*/ 4 w 150"/>
                <a:gd name="T7" fmla="*/ 24 h 110"/>
                <a:gd name="T8" fmla="*/ 6 w 150"/>
                <a:gd name="T9" fmla="*/ 28 h 110"/>
                <a:gd name="T10" fmla="*/ 9 w 150"/>
                <a:gd name="T11" fmla="*/ 28 h 110"/>
                <a:gd name="T12" fmla="*/ 13 w 150"/>
                <a:gd name="T13" fmla="*/ 28 h 110"/>
                <a:gd name="T14" fmla="*/ 19 w 150"/>
                <a:gd name="T15" fmla="*/ 28 h 110"/>
                <a:gd name="T16" fmla="*/ 24 w 150"/>
                <a:gd name="T17" fmla="*/ 28 h 110"/>
                <a:gd name="T18" fmla="*/ 29 w 150"/>
                <a:gd name="T19" fmla="*/ 27 h 110"/>
                <a:gd name="T20" fmla="*/ 34 w 150"/>
                <a:gd name="T21" fmla="*/ 27 h 110"/>
                <a:gd name="T22" fmla="*/ 37 w 150"/>
                <a:gd name="T23" fmla="*/ 27 h 110"/>
                <a:gd name="T24" fmla="*/ 38 w 150"/>
                <a:gd name="T25" fmla="*/ 27 h 110"/>
                <a:gd name="T26" fmla="*/ 30 w 150"/>
                <a:gd name="T27" fmla="*/ 0 h 110"/>
                <a:gd name="T28" fmla="*/ 0 w 150"/>
                <a:gd name="T29" fmla="*/ 3 h 1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0"/>
                <a:gd name="T46" fmla="*/ 0 h 110"/>
                <a:gd name="T47" fmla="*/ 150 w 150"/>
                <a:gd name="T48" fmla="*/ 110 h 1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0" h="110">
                  <a:moveTo>
                    <a:pt x="0" y="15"/>
                  </a:moveTo>
                  <a:lnTo>
                    <a:pt x="3" y="34"/>
                  </a:lnTo>
                  <a:lnTo>
                    <a:pt x="9" y="66"/>
                  </a:lnTo>
                  <a:lnTo>
                    <a:pt x="16" y="94"/>
                  </a:lnTo>
                  <a:lnTo>
                    <a:pt x="27" y="109"/>
                  </a:lnTo>
                  <a:lnTo>
                    <a:pt x="37" y="110"/>
                  </a:lnTo>
                  <a:lnTo>
                    <a:pt x="54" y="110"/>
                  </a:lnTo>
                  <a:lnTo>
                    <a:pt x="75" y="109"/>
                  </a:lnTo>
                  <a:lnTo>
                    <a:pt x="96" y="109"/>
                  </a:lnTo>
                  <a:lnTo>
                    <a:pt x="116" y="107"/>
                  </a:lnTo>
                  <a:lnTo>
                    <a:pt x="134" y="106"/>
                  </a:lnTo>
                  <a:lnTo>
                    <a:pt x="145" y="105"/>
                  </a:lnTo>
                  <a:lnTo>
                    <a:pt x="150" y="105"/>
                  </a:lnTo>
                  <a:lnTo>
                    <a:pt x="122" y="0"/>
                  </a:lnTo>
                  <a:lnTo>
                    <a:pt x="0" y="15"/>
                  </a:lnTo>
                  <a:close/>
                </a:path>
              </a:pathLst>
            </a:custGeom>
            <a:solidFill>
              <a:srgbClr val="3F3F3F"/>
            </a:solidFill>
            <a:ln w="9525">
              <a:noFill/>
              <a:round/>
              <a:headEnd/>
              <a:tailEnd/>
            </a:ln>
          </p:spPr>
          <p:txBody>
            <a:bodyPr/>
            <a:lstStyle/>
            <a:p>
              <a:endParaRPr lang="en-US"/>
            </a:p>
          </p:txBody>
        </p:sp>
        <p:sp>
          <p:nvSpPr>
            <p:cNvPr id="17" name="Freeform 397"/>
            <p:cNvSpPr>
              <a:spLocks/>
            </p:cNvSpPr>
            <p:nvPr/>
          </p:nvSpPr>
          <p:spPr bwMode="auto">
            <a:xfrm>
              <a:off x="1949" y="5042"/>
              <a:ext cx="86" cy="48"/>
            </a:xfrm>
            <a:custGeom>
              <a:avLst/>
              <a:gdLst>
                <a:gd name="T0" fmla="*/ 0 w 172"/>
                <a:gd name="T1" fmla="*/ 2 h 95"/>
                <a:gd name="T2" fmla="*/ 3 w 172"/>
                <a:gd name="T3" fmla="*/ 23 h 95"/>
                <a:gd name="T4" fmla="*/ 43 w 172"/>
                <a:gd name="T5" fmla="*/ 24 h 95"/>
                <a:gd name="T6" fmla="*/ 34 w 172"/>
                <a:gd name="T7" fmla="*/ 0 h 95"/>
                <a:gd name="T8" fmla="*/ 0 w 172"/>
                <a:gd name="T9" fmla="*/ 2 h 95"/>
                <a:gd name="T10" fmla="*/ 0 60000 65536"/>
                <a:gd name="T11" fmla="*/ 0 60000 65536"/>
                <a:gd name="T12" fmla="*/ 0 60000 65536"/>
                <a:gd name="T13" fmla="*/ 0 60000 65536"/>
                <a:gd name="T14" fmla="*/ 0 60000 65536"/>
                <a:gd name="T15" fmla="*/ 0 w 172"/>
                <a:gd name="T16" fmla="*/ 0 h 95"/>
                <a:gd name="T17" fmla="*/ 172 w 172"/>
                <a:gd name="T18" fmla="*/ 95 h 95"/>
              </a:gdLst>
              <a:ahLst/>
              <a:cxnLst>
                <a:cxn ang="T10">
                  <a:pos x="T0" y="T1"/>
                </a:cxn>
                <a:cxn ang="T11">
                  <a:pos x="T2" y="T3"/>
                </a:cxn>
                <a:cxn ang="T12">
                  <a:pos x="T4" y="T5"/>
                </a:cxn>
                <a:cxn ang="T13">
                  <a:pos x="T6" y="T7"/>
                </a:cxn>
                <a:cxn ang="T14">
                  <a:pos x="T8" y="T9"/>
                </a:cxn>
              </a:cxnLst>
              <a:rect l="T15" t="T16" r="T17" b="T18"/>
              <a:pathLst>
                <a:path w="172" h="95">
                  <a:moveTo>
                    <a:pt x="0" y="8"/>
                  </a:moveTo>
                  <a:lnTo>
                    <a:pt x="13" y="91"/>
                  </a:lnTo>
                  <a:lnTo>
                    <a:pt x="172" y="95"/>
                  </a:lnTo>
                  <a:lnTo>
                    <a:pt x="136" y="0"/>
                  </a:lnTo>
                  <a:lnTo>
                    <a:pt x="0" y="8"/>
                  </a:lnTo>
                  <a:close/>
                </a:path>
              </a:pathLst>
            </a:custGeom>
            <a:solidFill>
              <a:srgbClr val="3F3F3F"/>
            </a:solidFill>
            <a:ln w="9525">
              <a:noFill/>
              <a:round/>
              <a:headEnd/>
              <a:tailEnd/>
            </a:ln>
          </p:spPr>
          <p:txBody>
            <a:bodyPr/>
            <a:lstStyle/>
            <a:p>
              <a:endParaRPr lang="en-US"/>
            </a:p>
          </p:txBody>
        </p:sp>
        <p:sp>
          <p:nvSpPr>
            <p:cNvPr id="18" name="Freeform 398"/>
            <p:cNvSpPr>
              <a:spLocks/>
            </p:cNvSpPr>
            <p:nvPr/>
          </p:nvSpPr>
          <p:spPr bwMode="auto">
            <a:xfrm>
              <a:off x="2115" y="4767"/>
              <a:ext cx="312" cy="252"/>
            </a:xfrm>
            <a:custGeom>
              <a:avLst/>
              <a:gdLst>
                <a:gd name="T0" fmla="*/ 24 w 625"/>
                <a:gd name="T1" fmla="*/ 0 h 504"/>
                <a:gd name="T2" fmla="*/ 23 w 625"/>
                <a:gd name="T3" fmla="*/ 2 h 504"/>
                <a:gd name="T4" fmla="*/ 20 w 625"/>
                <a:gd name="T5" fmla="*/ 7 h 504"/>
                <a:gd name="T6" fmla="*/ 16 w 625"/>
                <a:gd name="T7" fmla="*/ 14 h 504"/>
                <a:gd name="T8" fmla="*/ 12 w 625"/>
                <a:gd name="T9" fmla="*/ 22 h 504"/>
                <a:gd name="T10" fmla="*/ 8 w 625"/>
                <a:gd name="T11" fmla="*/ 30 h 504"/>
                <a:gd name="T12" fmla="*/ 4 w 625"/>
                <a:gd name="T13" fmla="*/ 38 h 504"/>
                <a:gd name="T14" fmla="*/ 1 w 625"/>
                <a:gd name="T15" fmla="*/ 45 h 504"/>
                <a:gd name="T16" fmla="*/ 0 w 625"/>
                <a:gd name="T17" fmla="*/ 50 h 504"/>
                <a:gd name="T18" fmla="*/ 0 w 625"/>
                <a:gd name="T19" fmla="*/ 56 h 504"/>
                <a:gd name="T20" fmla="*/ 3 w 625"/>
                <a:gd name="T21" fmla="*/ 65 h 504"/>
                <a:gd name="T22" fmla="*/ 7 w 625"/>
                <a:gd name="T23" fmla="*/ 76 h 504"/>
                <a:gd name="T24" fmla="*/ 12 w 625"/>
                <a:gd name="T25" fmla="*/ 89 h 504"/>
                <a:gd name="T26" fmla="*/ 18 w 625"/>
                <a:gd name="T27" fmla="*/ 101 h 504"/>
                <a:gd name="T28" fmla="*/ 24 w 625"/>
                <a:gd name="T29" fmla="*/ 112 h 504"/>
                <a:gd name="T30" fmla="*/ 30 w 625"/>
                <a:gd name="T31" fmla="*/ 120 h 504"/>
                <a:gd name="T32" fmla="*/ 35 w 625"/>
                <a:gd name="T33" fmla="*/ 125 h 504"/>
                <a:gd name="T34" fmla="*/ 39 w 625"/>
                <a:gd name="T35" fmla="*/ 126 h 504"/>
                <a:gd name="T36" fmla="*/ 43 w 625"/>
                <a:gd name="T37" fmla="*/ 126 h 504"/>
                <a:gd name="T38" fmla="*/ 49 w 625"/>
                <a:gd name="T39" fmla="*/ 126 h 504"/>
                <a:gd name="T40" fmla="*/ 56 w 625"/>
                <a:gd name="T41" fmla="*/ 126 h 504"/>
                <a:gd name="T42" fmla="*/ 64 w 625"/>
                <a:gd name="T43" fmla="*/ 126 h 504"/>
                <a:gd name="T44" fmla="*/ 72 w 625"/>
                <a:gd name="T45" fmla="*/ 126 h 504"/>
                <a:gd name="T46" fmla="*/ 80 w 625"/>
                <a:gd name="T47" fmla="*/ 126 h 504"/>
                <a:gd name="T48" fmla="*/ 89 w 625"/>
                <a:gd name="T49" fmla="*/ 126 h 504"/>
                <a:gd name="T50" fmla="*/ 98 w 625"/>
                <a:gd name="T51" fmla="*/ 125 h 504"/>
                <a:gd name="T52" fmla="*/ 106 w 625"/>
                <a:gd name="T53" fmla="*/ 125 h 504"/>
                <a:gd name="T54" fmla="*/ 114 w 625"/>
                <a:gd name="T55" fmla="*/ 124 h 504"/>
                <a:gd name="T56" fmla="*/ 121 w 625"/>
                <a:gd name="T57" fmla="*/ 123 h 504"/>
                <a:gd name="T58" fmla="*/ 127 w 625"/>
                <a:gd name="T59" fmla="*/ 123 h 504"/>
                <a:gd name="T60" fmla="*/ 133 w 625"/>
                <a:gd name="T61" fmla="*/ 122 h 504"/>
                <a:gd name="T62" fmla="*/ 137 w 625"/>
                <a:gd name="T63" fmla="*/ 122 h 504"/>
                <a:gd name="T64" fmla="*/ 139 w 625"/>
                <a:gd name="T65" fmla="*/ 121 h 504"/>
                <a:gd name="T66" fmla="*/ 141 w 625"/>
                <a:gd name="T67" fmla="*/ 117 h 504"/>
                <a:gd name="T68" fmla="*/ 144 w 625"/>
                <a:gd name="T69" fmla="*/ 108 h 504"/>
                <a:gd name="T70" fmla="*/ 147 w 625"/>
                <a:gd name="T71" fmla="*/ 96 h 504"/>
                <a:gd name="T72" fmla="*/ 150 w 625"/>
                <a:gd name="T73" fmla="*/ 82 h 504"/>
                <a:gd name="T74" fmla="*/ 152 w 625"/>
                <a:gd name="T75" fmla="*/ 69 h 504"/>
                <a:gd name="T76" fmla="*/ 154 w 625"/>
                <a:gd name="T77" fmla="*/ 57 h 504"/>
                <a:gd name="T78" fmla="*/ 155 w 625"/>
                <a:gd name="T79" fmla="*/ 49 h 504"/>
                <a:gd name="T80" fmla="*/ 156 w 625"/>
                <a:gd name="T81" fmla="*/ 46 h 504"/>
                <a:gd name="T82" fmla="*/ 80 w 625"/>
                <a:gd name="T83" fmla="*/ 2 h 504"/>
                <a:gd name="T84" fmla="*/ 24 w 625"/>
                <a:gd name="T85" fmla="*/ 0 h 50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25"/>
                <a:gd name="T130" fmla="*/ 0 h 504"/>
                <a:gd name="T131" fmla="*/ 625 w 625"/>
                <a:gd name="T132" fmla="*/ 504 h 50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25" h="504">
                  <a:moveTo>
                    <a:pt x="97" y="0"/>
                  </a:moveTo>
                  <a:lnTo>
                    <a:pt x="94" y="6"/>
                  </a:lnTo>
                  <a:lnTo>
                    <a:pt x="82" y="26"/>
                  </a:lnTo>
                  <a:lnTo>
                    <a:pt x="67" y="53"/>
                  </a:lnTo>
                  <a:lnTo>
                    <a:pt x="51" y="86"/>
                  </a:lnTo>
                  <a:lnTo>
                    <a:pt x="33" y="120"/>
                  </a:lnTo>
                  <a:lnTo>
                    <a:pt x="17" y="152"/>
                  </a:lnTo>
                  <a:lnTo>
                    <a:pt x="5" y="180"/>
                  </a:lnTo>
                  <a:lnTo>
                    <a:pt x="0" y="199"/>
                  </a:lnTo>
                  <a:lnTo>
                    <a:pt x="3" y="222"/>
                  </a:lnTo>
                  <a:lnTo>
                    <a:pt x="13" y="258"/>
                  </a:lnTo>
                  <a:lnTo>
                    <a:pt x="30" y="304"/>
                  </a:lnTo>
                  <a:lnTo>
                    <a:pt x="51" y="353"/>
                  </a:lnTo>
                  <a:lnTo>
                    <a:pt x="74" y="403"/>
                  </a:lnTo>
                  <a:lnTo>
                    <a:pt x="99" y="446"/>
                  </a:lnTo>
                  <a:lnTo>
                    <a:pt x="121" y="478"/>
                  </a:lnTo>
                  <a:lnTo>
                    <a:pt x="143" y="497"/>
                  </a:lnTo>
                  <a:lnTo>
                    <a:pt x="156" y="501"/>
                  </a:lnTo>
                  <a:lnTo>
                    <a:pt x="174" y="502"/>
                  </a:lnTo>
                  <a:lnTo>
                    <a:pt x="197" y="504"/>
                  </a:lnTo>
                  <a:lnTo>
                    <a:pt x="225" y="504"/>
                  </a:lnTo>
                  <a:lnTo>
                    <a:pt x="256" y="504"/>
                  </a:lnTo>
                  <a:lnTo>
                    <a:pt x="289" y="504"/>
                  </a:lnTo>
                  <a:lnTo>
                    <a:pt x="323" y="503"/>
                  </a:lnTo>
                  <a:lnTo>
                    <a:pt x="357" y="501"/>
                  </a:lnTo>
                  <a:lnTo>
                    <a:pt x="394" y="499"/>
                  </a:lnTo>
                  <a:lnTo>
                    <a:pt x="426" y="497"/>
                  </a:lnTo>
                  <a:lnTo>
                    <a:pt x="459" y="494"/>
                  </a:lnTo>
                  <a:lnTo>
                    <a:pt x="487" y="491"/>
                  </a:lnTo>
                  <a:lnTo>
                    <a:pt x="511" y="489"/>
                  </a:lnTo>
                  <a:lnTo>
                    <a:pt x="533" y="486"/>
                  </a:lnTo>
                  <a:lnTo>
                    <a:pt x="548" y="485"/>
                  </a:lnTo>
                  <a:lnTo>
                    <a:pt x="556" y="482"/>
                  </a:lnTo>
                  <a:lnTo>
                    <a:pt x="567" y="465"/>
                  </a:lnTo>
                  <a:lnTo>
                    <a:pt x="579" y="430"/>
                  </a:lnTo>
                  <a:lnTo>
                    <a:pt x="590" y="382"/>
                  </a:lnTo>
                  <a:lnTo>
                    <a:pt x="600" y="327"/>
                  </a:lnTo>
                  <a:lnTo>
                    <a:pt x="610" y="274"/>
                  </a:lnTo>
                  <a:lnTo>
                    <a:pt x="618" y="227"/>
                  </a:lnTo>
                  <a:lnTo>
                    <a:pt x="623" y="194"/>
                  </a:lnTo>
                  <a:lnTo>
                    <a:pt x="625" y="181"/>
                  </a:lnTo>
                  <a:lnTo>
                    <a:pt x="320" y="8"/>
                  </a:lnTo>
                  <a:lnTo>
                    <a:pt x="97" y="0"/>
                  </a:lnTo>
                  <a:close/>
                </a:path>
              </a:pathLst>
            </a:custGeom>
            <a:solidFill>
              <a:srgbClr val="84F7FF"/>
            </a:solidFill>
            <a:ln w="9525">
              <a:noFill/>
              <a:round/>
              <a:headEnd/>
              <a:tailEnd/>
            </a:ln>
          </p:spPr>
          <p:txBody>
            <a:bodyPr/>
            <a:lstStyle/>
            <a:p>
              <a:endParaRPr lang="en-US"/>
            </a:p>
          </p:txBody>
        </p:sp>
        <p:sp>
          <p:nvSpPr>
            <p:cNvPr id="19" name="Freeform 399"/>
            <p:cNvSpPr>
              <a:spLocks/>
            </p:cNvSpPr>
            <p:nvPr/>
          </p:nvSpPr>
          <p:spPr bwMode="auto">
            <a:xfrm>
              <a:off x="2219" y="4394"/>
              <a:ext cx="354" cy="462"/>
            </a:xfrm>
            <a:custGeom>
              <a:avLst/>
              <a:gdLst>
                <a:gd name="T0" fmla="*/ 45 w 708"/>
                <a:gd name="T1" fmla="*/ 1 h 923"/>
                <a:gd name="T2" fmla="*/ 43 w 708"/>
                <a:gd name="T3" fmla="*/ 2 h 923"/>
                <a:gd name="T4" fmla="*/ 37 w 708"/>
                <a:gd name="T5" fmla="*/ 6 h 923"/>
                <a:gd name="T6" fmla="*/ 28 w 708"/>
                <a:gd name="T7" fmla="*/ 11 h 923"/>
                <a:gd name="T8" fmla="*/ 21 w 708"/>
                <a:gd name="T9" fmla="*/ 21 h 923"/>
                <a:gd name="T10" fmla="*/ 12 w 708"/>
                <a:gd name="T11" fmla="*/ 40 h 923"/>
                <a:gd name="T12" fmla="*/ 6 w 708"/>
                <a:gd name="T13" fmla="*/ 64 h 923"/>
                <a:gd name="T14" fmla="*/ 1 w 708"/>
                <a:gd name="T15" fmla="*/ 81 h 923"/>
                <a:gd name="T16" fmla="*/ 0 w 708"/>
                <a:gd name="T17" fmla="*/ 92 h 923"/>
                <a:gd name="T18" fmla="*/ 3 w 708"/>
                <a:gd name="T19" fmla="*/ 127 h 923"/>
                <a:gd name="T20" fmla="*/ 6 w 708"/>
                <a:gd name="T21" fmla="*/ 171 h 923"/>
                <a:gd name="T22" fmla="*/ 9 w 708"/>
                <a:gd name="T23" fmla="*/ 205 h 923"/>
                <a:gd name="T24" fmla="*/ 12 w 708"/>
                <a:gd name="T25" fmla="*/ 213 h 923"/>
                <a:gd name="T26" fmla="*/ 21 w 708"/>
                <a:gd name="T27" fmla="*/ 216 h 923"/>
                <a:gd name="T28" fmla="*/ 35 w 708"/>
                <a:gd name="T29" fmla="*/ 219 h 923"/>
                <a:gd name="T30" fmla="*/ 51 w 708"/>
                <a:gd name="T31" fmla="*/ 222 h 923"/>
                <a:gd name="T32" fmla="*/ 70 w 708"/>
                <a:gd name="T33" fmla="*/ 225 h 923"/>
                <a:gd name="T34" fmla="*/ 86 w 708"/>
                <a:gd name="T35" fmla="*/ 228 h 923"/>
                <a:gd name="T36" fmla="*/ 98 w 708"/>
                <a:gd name="T37" fmla="*/ 230 h 923"/>
                <a:gd name="T38" fmla="*/ 106 w 708"/>
                <a:gd name="T39" fmla="*/ 231 h 923"/>
                <a:gd name="T40" fmla="*/ 109 w 708"/>
                <a:gd name="T41" fmla="*/ 228 h 923"/>
                <a:gd name="T42" fmla="*/ 122 w 708"/>
                <a:gd name="T43" fmla="*/ 205 h 923"/>
                <a:gd name="T44" fmla="*/ 141 w 708"/>
                <a:gd name="T45" fmla="*/ 174 h 923"/>
                <a:gd name="T46" fmla="*/ 157 w 708"/>
                <a:gd name="T47" fmla="*/ 149 h 923"/>
                <a:gd name="T48" fmla="*/ 164 w 708"/>
                <a:gd name="T49" fmla="*/ 139 h 923"/>
                <a:gd name="T50" fmla="*/ 169 w 708"/>
                <a:gd name="T51" fmla="*/ 127 h 923"/>
                <a:gd name="T52" fmla="*/ 173 w 708"/>
                <a:gd name="T53" fmla="*/ 112 h 923"/>
                <a:gd name="T54" fmla="*/ 175 w 708"/>
                <a:gd name="T55" fmla="*/ 97 h 923"/>
                <a:gd name="T56" fmla="*/ 176 w 708"/>
                <a:gd name="T57" fmla="*/ 76 h 923"/>
                <a:gd name="T58" fmla="*/ 177 w 708"/>
                <a:gd name="T59" fmla="*/ 50 h 923"/>
                <a:gd name="T60" fmla="*/ 175 w 708"/>
                <a:gd name="T61" fmla="*/ 41 h 923"/>
                <a:gd name="T62" fmla="*/ 175 w 708"/>
                <a:gd name="T63" fmla="*/ 37 h 923"/>
                <a:gd name="T64" fmla="*/ 173 w 708"/>
                <a:gd name="T65" fmla="*/ 33 h 923"/>
                <a:gd name="T66" fmla="*/ 168 w 708"/>
                <a:gd name="T67" fmla="*/ 27 h 923"/>
                <a:gd name="T68" fmla="*/ 158 w 708"/>
                <a:gd name="T69" fmla="*/ 21 h 923"/>
                <a:gd name="T70" fmla="*/ 148 w 708"/>
                <a:gd name="T71" fmla="*/ 16 h 923"/>
                <a:gd name="T72" fmla="*/ 139 w 708"/>
                <a:gd name="T73" fmla="*/ 13 h 923"/>
                <a:gd name="T74" fmla="*/ 133 w 708"/>
                <a:gd name="T75" fmla="*/ 11 h 923"/>
                <a:gd name="T76" fmla="*/ 129 w 708"/>
                <a:gd name="T77" fmla="*/ 11 h 923"/>
                <a:gd name="T78" fmla="*/ 121 w 708"/>
                <a:gd name="T79" fmla="*/ 10 h 923"/>
                <a:gd name="T80" fmla="*/ 108 w 708"/>
                <a:gd name="T81" fmla="*/ 9 h 923"/>
                <a:gd name="T82" fmla="*/ 94 w 708"/>
                <a:gd name="T83" fmla="*/ 7 h 923"/>
                <a:gd name="T84" fmla="*/ 79 w 708"/>
                <a:gd name="T85" fmla="*/ 5 h 923"/>
                <a:gd name="T86" fmla="*/ 65 w 708"/>
                <a:gd name="T87" fmla="*/ 3 h 923"/>
                <a:gd name="T88" fmla="*/ 53 w 708"/>
                <a:gd name="T89" fmla="*/ 1 h 923"/>
                <a:gd name="T90" fmla="*/ 46 w 708"/>
                <a:gd name="T91" fmla="*/ 0 h 92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08"/>
                <a:gd name="T139" fmla="*/ 0 h 923"/>
                <a:gd name="T140" fmla="*/ 708 w 708"/>
                <a:gd name="T141" fmla="*/ 923 h 92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08" h="923">
                  <a:moveTo>
                    <a:pt x="184" y="0"/>
                  </a:moveTo>
                  <a:lnTo>
                    <a:pt x="182" y="1"/>
                  </a:lnTo>
                  <a:lnTo>
                    <a:pt x="177" y="3"/>
                  </a:lnTo>
                  <a:lnTo>
                    <a:pt x="169" y="7"/>
                  </a:lnTo>
                  <a:lnTo>
                    <a:pt x="158" y="13"/>
                  </a:lnTo>
                  <a:lnTo>
                    <a:pt x="145" y="21"/>
                  </a:lnTo>
                  <a:lnTo>
                    <a:pt x="131" y="30"/>
                  </a:lnTo>
                  <a:lnTo>
                    <a:pt x="115" y="43"/>
                  </a:lnTo>
                  <a:lnTo>
                    <a:pt x="99" y="57"/>
                  </a:lnTo>
                  <a:lnTo>
                    <a:pt x="82" y="81"/>
                  </a:lnTo>
                  <a:lnTo>
                    <a:pt x="66" y="117"/>
                  </a:lnTo>
                  <a:lnTo>
                    <a:pt x="51" y="160"/>
                  </a:lnTo>
                  <a:lnTo>
                    <a:pt x="36" y="207"/>
                  </a:lnTo>
                  <a:lnTo>
                    <a:pt x="25" y="253"/>
                  </a:lnTo>
                  <a:lnTo>
                    <a:pt x="15" y="293"/>
                  </a:lnTo>
                  <a:lnTo>
                    <a:pt x="7" y="323"/>
                  </a:lnTo>
                  <a:lnTo>
                    <a:pt x="2" y="340"/>
                  </a:lnTo>
                  <a:lnTo>
                    <a:pt x="0" y="368"/>
                  </a:lnTo>
                  <a:lnTo>
                    <a:pt x="4" y="426"/>
                  </a:lnTo>
                  <a:lnTo>
                    <a:pt x="9" y="505"/>
                  </a:lnTo>
                  <a:lnTo>
                    <a:pt x="15" y="593"/>
                  </a:lnTo>
                  <a:lnTo>
                    <a:pt x="22" y="683"/>
                  </a:lnTo>
                  <a:lnTo>
                    <a:pt x="30" y="762"/>
                  </a:lnTo>
                  <a:lnTo>
                    <a:pt x="36" y="820"/>
                  </a:lnTo>
                  <a:lnTo>
                    <a:pt x="43" y="848"/>
                  </a:lnTo>
                  <a:lnTo>
                    <a:pt x="49" y="852"/>
                  </a:lnTo>
                  <a:lnTo>
                    <a:pt x="64" y="857"/>
                  </a:lnTo>
                  <a:lnTo>
                    <a:pt x="84" y="863"/>
                  </a:lnTo>
                  <a:lnTo>
                    <a:pt x="110" y="868"/>
                  </a:lnTo>
                  <a:lnTo>
                    <a:pt x="140" y="875"/>
                  </a:lnTo>
                  <a:lnTo>
                    <a:pt x="172" y="881"/>
                  </a:lnTo>
                  <a:lnTo>
                    <a:pt x="207" y="888"/>
                  </a:lnTo>
                  <a:lnTo>
                    <a:pt x="241" y="893"/>
                  </a:lnTo>
                  <a:lnTo>
                    <a:pt x="277" y="900"/>
                  </a:lnTo>
                  <a:lnTo>
                    <a:pt x="312" y="905"/>
                  </a:lnTo>
                  <a:lnTo>
                    <a:pt x="343" y="910"/>
                  </a:lnTo>
                  <a:lnTo>
                    <a:pt x="371" y="914"/>
                  </a:lnTo>
                  <a:lnTo>
                    <a:pt x="395" y="918"/>
                  </a:lnTo>
                  <a:lnTo>
                    <a:pt x="413" y="921"/>
                  </a:lnTo>
                  <a:lnTo>
                    <a:pt x="425" y="923"/>
                  </a:lnTo>
                  <a:lnTo>
                    <a:pt x="430" y="923"/>
                  </a:lnTo>
                  <a:lnTo>
                    <a:pt x="438" y="909"/>
                  </a:lnTo>
                  <a:lnTo>
                    <a:pt x="459" y="872"/>
                  </a:lnTo>
                  <a:lnTo>
                    <a:pt x="490" y="820"/>
                  </a:lnTo>
                  <a:lnTo>
                    <a:pt x="526" y="758"/>
                  </a:lnTo>
                  <a:lnTo>
                    <a:pt x="564" y="695"/>
                  </a:lnTo>
                  <a:lnTo>
                    <a:pt x="598" y="638"/>
                  </a:lnTo>
                  <a:lnTo>
                    <a:pt x="626" y="593"/>
                  </a:lnTo>
                  <a:lnTo>
                    <a:pt x="644" y="569"/>
                  </a:lnTo>
                  <a:lnTo>
                    <a:pt x="654" y="553"/>
                  </a:lnTo>
                  <a:lnTo>
                    <a:pt x="664" y="531"/>
                  </a:lnTo>
                  <a:lnTo>
                    <a:pt x="674" y="505"/>
                  </a:lnTo>
                  <a:lnTo>
                    <a:pt x="682" y="476"/>
                  </a:lnTo>
                  <a:lnTo>
                    <a:pt x="689" y="445"/>
                  </a:lnTo>
                  <a:lnTo>
                    <a:pt x="694" y="415"/>
                  </a:lnTo>
                  <a:lnTo>
                    <a:pt x="697" y="385"/>
                  </a:lnTo>
                  <a:lnTo>
                    <a:pt x="698" y="359"/>
                  </a:lnTo>
                  <a:lnTo>
                    <a:pt x="702" y="304"/>
                  </a:lnTo>
                  <a:lnTo>
                    <a:pt x="707" y="247"/>
                  </a:lnTo>
                  <a:lnTo>
                    <a:pt x="708" y="198"/>
                  </a:lnTo>
                  <a:lnTo>
                    <a:pt x="703" y="170"/>
                  </a:lnTo>
                  <a:lnTo>
                    <a:pt x="700" y="163"/>
                  </a:lnTo>
                  <a:lnTo>
                    <a:pt x="698" y="155"/>
                  </a:lnTo>
                  <a:lnTo>
                    <a:pt x="697" y="147"/>
                  </a:lnTo>
                  <a:lnTo>
                    <a:pt x="695" y="140"/>
                  </a:lnTo>
                  <a:lnTo>
                    <a:pt x="692" y="129"/>
                  </a:lnTo>
                  <a:lnTo>
                    <a:pt x="684" y="119"/>
                  </a:lnTo>
                  <a:lnTo>
                    <a:pt x="672" y="107"/>
                  </a:lnTo>
                  <a:lnTo>
                    <a:pt x="653" y="94"/>
                  </a:lnTo>
                  <a:lnTo>
                    <a:pt x="631" y="81"/>
                  </a:lnTo>
                  <a:lnTo>
                    <a:pt x="610" y="71"/>
                  </a:lnTo>
                  <a:lnTo>
                    <a:pt x="590" y="61"/>
                  </a:lnTo>
                  <a:lnTo>
                    <a:pt x="572" y="55"/>
                  </a:lnTo>
                  <a:lnTo>
                    <a:pt x="556" y="50"/>
                  </a:lnTo>
                  <a:lnTo>
                    <a:pt x="541" y="46"/>
                  </a:lnTo>
                  <a:lnTo>
                    <a:pt x="530" y="44"/>
                  </a:lnTo>
                  <a:lnTo>
                    <a:pt x="521" y="43"/>
                  </a:lnTo>
                  <a:lnTo>
                    <a:pt x="515" y="43"/>
                  </a:lnTo>
                  <a:lnTo>
                    <a:pt x="502" y="42"/>
                  </a:lnTo>
                  <a:lnTo>
                    <a:pt x="484" y="39"/>
                  </a:lnTo>
                  <a:lnTo>
                    <a:pt x="461" y="37"/>
                  </a:lnTo>
                  <a:lnTo>
                    <a:pt x="435" y="33"/>
                  </a:lnTo>
                  <a:lnTo>
                    <a:pt x="407" y="30"/>
                  </a:lnTo>
                  <a:lnTo>
                    <a:pt x="377" y="26"/>
                  </a:lnTo>
                  <a:lnTo>
                    <a:pt x="346" y="21"/>
                  </a:lnTo>
                  <a:lnTo>
                    <a:pt x="315" y="17"/>
                  </a:lnTo>
                  <a:lnTo>
                    <a:pt x="285" y="13"/>
                  </a:lnTo>
                  <a:lnTo>
                    <a:pt x="259" y="11"/>
                  </a:lnTo>
                  <a:lnTo>
                    <a:pt x="235" y="7"/>
                  </a:lnTo>
                  <a:lnTo>
                    <a:pt x="213" y="4"/>
                  </a:lnTo>
                  <a:lnTo>
                    <a:pt x="197" y="1"/>
                  </a:lnTo>
                  <a:lnTo>
                    <a:pt x="187" y="0"/>
                  </a:lnTo>
                  <a:lnTo>
                    <a:pt x="184" y="0"/>
                  </a:lnTo>
                  <a:close/>
                </a:path>
              </a:pathLst>
            </a:custGeom>
            <a:solidFill>
              <a:srgbClr val="D6FCFF"/>
            </a:solidFill>
            <a:ln w="9525">
              <a:noFill/>
              <a:round/>
              <a:headEnd/>
              <a:tailEnd/>
            </a:ln>
          </p:spPr>
          <p:txBody>
            <a:bodyPr/>
            <a:lstStyle/>
            <a:p>
              <a:endParaRPr lang="en-US"/>
            </a:p>
          </p:txBody>
        </p:sp>
        <p:sp>
          <p:nvSpPr>
            <p:cNvPr id="20" name="Freeform 400"/>
            <p:cNvSpPr>
              <a:spLocks/>
            </p:cNvSpPr>
            <p:nvPr/>
          </p:nvSpPr>
          <p:spPr bwMode="auto">
            <a:xfrm>
              <a:off x="2322" y="4142"/>
              <a:ext cx="290" cy="255"/>
            </a:xfrm>
            <a:custGeom>
              <a:avLst/>
              <a:gdLst>
                <a:gd name="T0" fmla="*/ 98 w 580"/>
                <a:gd name="T1" fmla="*/ 11 h 511"/>
                <a:gd name="T2" fmla="*/ 80 w 580"/>
                <a:gd name="T3" fmla="*/ 3 h 511"/>
                <a:gd name="T4" fmla="*/ 63 w 580"/>
                <a:gd name="T5" fmla="*/ 0 h 511"/>
                <a:gd name="T6" fmla="*/ 48 w 580"/>
                <a:gd name="T7" fmla="*/ 0 h 511"/>
                <a:gd name="T8" fmla="*/ 36 w 580"/>
                <a:gd name="T9" fmla="*/ 2 h 511"/>
                <a:gd name="T10" fmla="*/ 26 w 580"/>
                <a:gd name="T11" fmla="*/ 6 h 511"/>
                <a:gd name="T12" fmla="*/ 20 w 580"/>
                <a:gd name="T13" fmla="*/ 9 h 511"/>
                <a:gd name="T14" fmla="*/ 17 w 580"/>
                <a:gd name="T15" fmla="*/ 11 h 511"/>
                <a:gd name="T16" fmla="*/ 0 w 580"/>
                <a:gd name="T17" fmla="*/ 28 h 511"/>
                <a:gd name="T18" fmla="*/ 7 w 580"/>
                <a:gd name="T19" fmla="*/ 31 h 511"/>
                <a:gd name="T20" fmla="*/ 23 w 580"/>
                <a:gd name="T21" fmla="*/ 40 h 511"/>
                <a:gd name="T22" fmla="*/ 41 w 580"/>
                <a:gd name="T23" fmla="*/ 49 h 511"/>
                <a:gd name="T24" fmla="*/ 51 w 580"/>
                <a:gd name="T25" fmla="*/ 56 h 511"/>
                <a:gd name="T26" fmla="*/ 57 w 580"/>
                <a:gd name="T27" fmla="*/ 62 h 511"/>
                <a:gd name="T28" fmla="*/ 66 w 580"/>
                <a:gd name="T29" fmla="*/ 72 h 511"/>
                <a:gd name="T30" fmla="*/ 73 w 580"/>
                <a:gd name="T31" fmla="*/ 82 h 511"/>
                <a:gd name="T32" fmla="*/ 77 w 580"/>
                <a:gd name="T33" fmla="*/ 90 h 511"/>
                <a:gd name="T34" fmla="*/ 75 w 580"/>
                <a:gd name="T35" fmla="*/ 100 h 511"/>
                <a:gd name="T36" fmla="*/ 72 w 580"/>
                <a:gd name="T37" fmla="*/ 112 h 511"/>
                <a:gd name="T38" fmla="*/ 70 w 580"/>
                <a:gd name="T39" fmla="*/ 122 h 511"/>
                <a:gd name="T40" fmla="*/ 74 w 580"/>
                <a:gd name="T41" fmla="*/ 127 h 511"/>
                <a:gd name="T42" fmla="*/ 84 w 580"/>
                <a:gd name="T43" fmla="*/ 127 h 511"/>
                <a:gd name="T44" fmla="*/ 97 w 580"/>
                <a:gd name="T45" fmla="*/ 125 h 511"/>
                <a:gd name="T46" fmla="*/ 109 w 580"/>
                <a:gd name="T47" fmla="*/ 121 h 511"/>
                <a:gd name="T48" fmla="*/ 118 w 580"/>
                <a:gd name="T49" fmla="*/ 116 h 511"/>
                <a:gd name="T50" fmla="*/ 125 w 580"/>
                <a:gd name="T51" fmla="*/ 110 h 511"/>
                <a:gd name="T52" fmla="*/ 132 w 580"/>
                <a:gd name="T53" fmla="*/ 103 h 511"/>
                <a:gd name="T54" fmla="*/ 138 w 580"/>
                <a:gd name="T55" fmla="*/ 94 h 511"/>
                <a:gd name="T56" fmla="*/ 143 w 580"/>
                <a:gd name="T57" fmla="*/ 83 h 511"/>
                <a:gd name="T58" fmla="*/ 145 w 580"/>
                <a:gd name="T59" fmla="*/ 59 h 511"/>
                <a:gd name="T60" fmla="*/ 140 w 580"/>
                <a:gd name="T61" fmla="*/ 42 h 511"/>
                <a:gd name="T62" fmla="*/ 133 w 580"/>
                <a:gd name="T63" fmla="*/ 34 h 511"/>
                <a:gd name="T64" fmla="*/ 122 w 580"/>
                <a:gd name="T65" fmla="*/ 26 h 511"/>
                <a:gd name="T66" fmla="*/ 112 w 580"/>
                <a:gd name="T67" fmla="*/ 19 h 511"/>
                <a:gd name="T68" fmla="*/ 108 w 580"/>
                <a:gd name="T69" fmla="*/ 17 h 5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80"/>
                <a:gd name="T106" fmla="*/ 0 h 511"/>
                <a:gd name="T107" fmla="*/ 580 w 580"/>
                <a:gd name="T108" fmla="*/ 511 h 5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80" h="511">
                  <a:moveTo>
                    <a:pt x="432" y="69"/>
                  </a:moveTo>
                  <a:lnTo>
                    <a:pt x="393" y="45"/>
                  </a:lnTo>
                  <a:lnTo>
                    <a:pt x="357" y="27"/>
                  </a:lnTo>
                  <a:lnTo>
                    <a:pt x="321" y="14"/>
                  </a:lnTo>
                  <a:lnTo>
                    <a:pt x="287" y="6"/>
                  </a:lnTo>
                  <a:lnTo>
                    <a:pt x="254" y="1"/>
                  </a:lnTo>
                  <a:lnTo>
                    <a:pt x="224" y="0"/>
                  </a:lnTo>
                  <a:lnTo>
                    <a:pt x="195" y="2"/>
                  </a:lnTo>
                  <a:lnTo>
                    <a:pt x="170" y="5"/>
                  </a:lnTo>
                  <a:lnTo>
                    <a:pt x="146" y="11"/>
                  </a:lnTo>
                  <a:lnTo>
                    <a:pt x="124" y="18"/>
                  </a:lnTo>
                  <a:lnTo>
                    <a:pt x="106" y="24"/>
                  </a:lnTo>
                  <a:lnTo>
                    <a:pt x="92" y="31"/>
                  </a:lnTo>
                  <a:lnTo>
                    <a:pt x="80" y="37"/>
                  </a:lnTo>
                  <a:lnTo>
                    <a:pt x="70" y="43"/>
                  </a:lnTo>
                  <a:lnTo>
                    <a:pt x="65" y="46"/>
                  </a:lnTo>
                  <a:lnTo>
                    <a:pt x="64" y="48"/>
                  </a:lnTo>
                  <a:lnTo>
                    <a:pt x="0" y="113"/>
                  </a:lnTo>
                  <a:lnTo>
                    <a:pt x="8" y="117"/>
                  </a:lnTo>
                  <a:lnTo>
                    <a:pt x="29" y="127"/>
                  </a:lnTo>
                  <a:lnTo>
                    <a:pt x="60" y="143"/>
                  </a:lnTo>
                  <a:lnTo>
                    <a:pt x="95" y="161"/>
                  </a:lnTo>
                  <a:lnTo>
                    <a:pt x="133" y="179"/>
                  </a:lnTo>
                  <a:lnTo>
                    <a:pt x="165" y="198"/>
                  </a:lnTo>
                  <a:lnTo>
                    <a:pt x="190" y="213"/>
                  </a:lnTo>
                  <a:lnTo>
                    <a:pt x="205" y="225"/>
                  </a:lnTo>
                  <a:lnTo>
                    <a:pt x="214" y="236"/>
                  </a:lnTo>
                  <a:lnTo>
                    <a:pt x="228" y="251"/>
                  </a:lnTo>
                  <a:lnTo>
                    <a:pt x="244" y="269"/>
                  </a:lnTo>
                  <a:lnTo>
                    <a:pt x="262" y="289"/>
                  </a:lnTo>
                  <a:lnTo>
                    <a:pt x="278" y="309"/>
                  </a:lnTo>
                  <a:lnTo>
                    <a:pt x="293" y="329"/>
                  </a:lnTo>
                  <a:lnTo>
                    <a:pt x="305" y="346"/>
                  </a:lnTo>
                  <a:lnTo>
                    <a:pt x="310" y="362"/>
                  </a:lnTo>
                  <a:lnTo>
                    <a:pt x="308" y="379"/>
                  </a:lnTo>
                  <a:lnTo>
                    <a:pt x="303" y="400"/>
                  </a:lnTo>
                  <a:lnTo>
                    <a:pt x="295" y="425"/>
                  </a:lnTo>
                  <a:lnTo>
                    <a:pt x="287" y="449"/>
                  </a:lnTo>
                  <a:lnTo>
                    <a:pt x="280" y="472"/>
                  </a:lnTo>
                  <a:lnTo>
                    <a:pt x="278" y="491"/>
                  </a:lnTo>
                  <a:lnTo>
                    <a:pt x="283" y="505"/>
                  </a:lnTo>
                  <a:lnTo>
                    <a:pt x="296" y="511"/>
                  </a:lnTo>
                  <a:lnTo>
                    <a:pt x="316" y="511"/>
                  </a:lnTo>
                  <a:lnTo>
                    <a:pt x="339" y="509"/>
                  </a:lnTo>
                  <a:lnTo>
                    <a:pt x="365" y="505"/>
                  </a:lnTo>
                  <a:lnTo>
                    <a:pt x="390" y="500"/>
                  </a:lnTo>
                  <a:lnTo>
                    <a:pt x="414" y="492"/>
                  </a:lnTo>
                  <a:lnTo>
                    <a:pt x="437" y="485"/>
                  </a:lnTo>
                  <a:lnTo>
                    <a:pt x="457" y="474"/>
                  </a:lnTo>
                  <a:lnTo>
                    <a:pt x="473" y="464"/>
                  </a:lnTo>
                  <a:lnTo>
                    <a:pt x="487" y="452"/>
                  </a:lnTo>
                  <a:lnTo>
                    <a:pt x="501" y="440"/>
                  </a:lnTo>
                  <a:lnTo>
                    <a:pt x="514" y="427"/>
                  </a:lnTo>
                  <a:lnTo>
                    <a:pt x="527" y="412"/>
                  </a:lnTo>
                  <a:lnTo>
                    <a:pt x="541" y="395"/>
                  </a:lnTo>
                  <a:lnTo>
                    <a:pt x="552" y="376"/>
                  </a:lnTo>
                  <a:lnTo>
                    <a:pt x="562" y="355"/>
                  </a:lnTo>
                  <a:lnTo>
                    <a:pt x="570" y="333"/>
                  </a:lnTo>
                  <a:lnTo>
                    <a:pt x="580" y="281"/>
                  </a:lnTo>
                  <a:lnTo>
                    <a:pt x="580" y="237"/>
                  </a:lnTo>
                  <a:lnTo>
                    <a:pt x="572" y="200"/>
                  </a:lnTo>
                  <a:lnTo>
                    <a:pt x="560" y="170"/>
                  </a:lnTo>
                  <a:lnTo>
                    <a:pt x="549" y="156"/>
                  </a:lnTo>
                  <a:lnTo>
                    <a:pt x="532" y="139"/>
                  </a:lnTo>
                  <a:lnTo>
                    <a:pt x="511" y="122"/>
                  </a:lnTo>
                  <a:lnTo>
                    <a:pt x="490" y="105"/>
                  </a:lnTo>
                  <a:lnTo>
                    <a:pt x="468" y="91"/>
                  </a:lnTo>
                  <a:lnTo>
                    <a:pt x="450" y="79"/>
                  </a:lnTo>
                  <a:lnTo>
                    <a:pt x="437" y="71"/>
                  </a:lnTo>
                  <a:lnTo>
                    <a:pt x="432" y="69"/>
                  </a:lnTo>
                  <a:close/>
                </a:path>
              </a:pathLst>
            </a:custGeom>
            <a:solidFill>
              <a:srgbClr val="FFFFCC"/>
            </a:solidFill>
            <a:ln w="9525">
              <a:noFill/>
              <a:round/>
              <a:headEnd/>
              <a:tailEnd/>
            </a:ln>
          </p:spPr>
          <p:txBody>
            <a:bodyPr/>
            <a:lstStyle/>
            <a:p>
              <a:endParaRPr lang="en-US"/>
            </a:p>
          </p:txBody>
        </p:sp>
        <p:sp>
          <p:nvSpPr>
            <p:cNvPr id="21" name="Freeform 401"/>
            <p:cNvSpPr>
              <a:spLocks/>
            </p:cNvSpPr>
            <p:nvPr/>
          </p:nvSpPr>
          <p:spPr bwMode="auto">
            <a:xfrm>
              <a:off x="1941" y="4497"/>
              <a:ext cx="447" cy="329"/>
            </a:xfrm>
            <a:custGeom>
              <a:avLst/>
              <a:gdLst>
                <a:gd name="T0" fmla="*/ 80 w 895"/>
                <a:gd name="T1" fmla="*/ 64 h 657"/>
                <a:gd name="T2" fmla="*/ 87 w 895"/>
                <a:gd name="T3" fmla="*/ 58 h 657"/>
                <a:gd name="T4" fmla="*/ 102 w 895"/>
                <a:gd name="T5" fmla="*/ 46 h 657"/>
                <a:gd name="T6" fmla="*/ 120 w 895"/>
                <a:gd name="T7" fmla="*/ 32 h 657"/>
                <a:gd name="T8" fmla="*/ 132 w 895"/>
                <a:gd name="T9" fmla="*/ 23 h 657"/>
                <a:gd name="T10" fmla="*/ 139 w 895"/>
                <a:gd name="T11" fmla="*/ 18 h 657"/>
                <a:gd name="T12" fmla="*/ 145 w 895"/>
                <a:gd name="T13" fmla="*/ 12 h 657"/>
                <a:gd name="T14" fmla="*/ 151 w 895"/>
                <a:gd name="T15" fmla="*/ 8 h 657"/>
                <a:gd name="T16" fmla="*/ 156 w 895"/>
                <a:gd name="T17" fmla="*/ 6 h 657"/>
                <a:gd name="T18" fmla="*/ 164 w 895"/>
                <a:gd name="T19" fmla="*/ 5 h 657"/>
                <a:gd name="T20" fmla="*/ 175 w 895"/>
                <a:gd name="T21" fmla="*/ 3 h 657"/>
                <a:gd name="T22" fmla="*/ 184 w 895"/>
                <a:gd name="T23" fmla="*/ 1 h 657"/>
                <a:gd name="T24" fmla="*/ 188 w 895"/>
                <a:gd name="T25" fmla="*/ 0 h 657"/>
                <a:gd name="T26" fmla="*/ 223 w 895"/>
                <a:gd name="T27" fmla="*/ 10 h 657"/>
                <a:gd name="T28" fmla="*/ 219 w 895"/>
                <a:gd name="T29" fmla="*/ 18 h 657"/>
                <a:gd name="T30" fmla="*/ 212 w 895"/>
                <a:gd name="T31" fmla="*/ 29 h 657"/>
                <a:gd name="T32" fmla="*/ 206 w 895"/>
                <a:gd name="T33" fmla="*/ 36 h 657"/>
                <a:gd name="T34" fmla="*/ 197 w 895"/>
                <a:gd name="T35" fmla="*/ 48 h 657"/>
                <a:gd name="T36" fmla="*/ 188 w 895"/>
                <a:gd name="T37" fmla="*/ 59 h 657"/>
                <a:gd name="T38" fmla="*/ 184 w 895"/>
                <a:gd name="T39" fmla="*/ 65 h 657"/>
                <a:gd name="T40" fmla="*/ 181 w 895"/>
                <a:gd name="T41" fmla="*/ 69 h 657"/>
                <a:gd name="T42" fmla="*/ 172 w 895"/>
                <a:gd name="T43" fmla="*/ 78 h 657"/>
                <a:gd name="T44" fmla="*/ 162 w 895"/>
                <a:gd name="T45" fmla="*/ 87 h 657"/>
                <a:gd name="T46" fmla="*/ 155 w 895"/>
                <a:gd name="T47" fmla="*/ 91 h 657"/>
                <a:gd name="T48" fmla="*/ 146 w 895"/>
                <a:gd name="T49" fmla="*/ 92 h 657"/>
                <a:gd name="T50" fmla="*/ 132 w 895"/>
                <a:gd name="T51" fmla="*/ 93 h 657"/>
                <a:gd name="T52" fmla="*/ 118 w 895"/>
                <a:gd name="T53" fmla="*/ 96 h 657"/>
                <a:gd name="T54" fmla="*/ 108 w 895"/>
                <a:gd name="T55" fmla="*/ 101 h 657"/>
                <a:gd name="T56" fmla="*/ 97 w 895"/>
                <a:gd name="T57" fmla="*/ 111 h 657"/>
                <a:gd name="T58" fmla="*/ 80 w 895"/>
                <a:gd name="T59" fmla="*/ 126 h 657"/>
                <a:gd name="T60" fmla="*/ 62 w 895"/>
                <a:gd name="T61" fmla="*/ 142 h 657"/>
                <a:gd name="T62" fmla="*/ 50 w 895"/>
                <a:gd name="T63" fmla="*/ 152 h 657"/>
                <a:gd name="T64" fmla="*/ 41 w 895"/>
                <a:gd name="T65" fmla="*/ 157 h 657"/>
                <a:gd name="T66" fmla="*/ 31 w 895"/>
                <a:gd name="T67" fmla="*/ 161 h 657"/>
                <a:gd name="T68" fmla="*/ 21 w 895"/>
                <a:gd name="T69" fmla="*/ 164 h 657"/>
                <a:gd name="T70" fmla="*/ 14 w 895"/>
                <a:gd name="T71" fmla="*/ 164 h 657"/>
                <a:gd name="T72" fmla="*/ 9 w 895"/>
                <a:gd name="T73" fmla="*/ 160 h 657"/>
                <a:gd name="T74" fmla="*/ 5 w 895"/>
                <a:gd name="T75" fmla="*/ 152 h 657"/>
                <a:gd name="T76" fmla="*/ 2 w 895"/>
                <a:gd name="T77" fmla="*/ 143 h 657"/>
                <a:gd name="T78" fmla="*/ 0 w 895"/>
                <a:gd name="T79" fmla="*/ 134 h 657"/>
                <a:gd name="T80" fmla="*/ 0 w 895"/>
                <a:gd name="T81" fmla="*/ 114 h 657"/>
                <a:gd name="T82" fmla="*/ 1 w 895"/>
                <a:gd name="T83" fmla="*/ 102 h 6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95"/>
                <a:gd name="T127" fmla="*/ 0 h 657"/>
                <a:gd name="T128" fmla="*/ 895 w 895"/>
                <a:gd name="T129" fmla="*/ 657 h 65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95" h="657">
                  <a:moveTo>
                    <a:pt x="6" y="406"/>
                  </a:moveTo>
                  <a:lnTo>
                    <a:pt x="321" y="254"/>
                  </a:lnTo>
                  <a:lnTo>
                    <a:pt x="329" y="248"/>
                  </a:lnTo>
                  <a:lnTo>
                    <a:pt x="349" y="232"/>
                  </a:lnTo>
                  <a:lnTo>
                    <a:pt x="377" y="209"/>
                  </a:lnTo>
                  <a:lnTo>
                    <a:pt x="411" y="183"/>
                  </a:lnTo>
                  <a:lnTo>
                    <a:pt x="447" y="154"/>
                  </a:lnTo>
                  <a:lnTo>
                    <a:pt x="482" y="128"/>
                  </a:lnTo>
                  <a:lnTo>
                    <a:pt x="511" y="106"/>
                  </a:lnTo>
                  <a:lnTo>
                    <a:pt x="531" y="91"/>
                  </a:lnTo>
                  <a:lnTo>
                    <a:pt x="544" y="81"/>
                  </a:lnTo>
                  <a:lnTo>
                    <a:pt x="557" y="71"/>
                  </a:lnTo>
                  <a:lnTo>
                    <a:pt x="570" y="59"/>
                  </a:lnTo>
                  <a:lnTo>
                    <a:pt x="582" y="48"/>
                  </a:lnTo>
                  <a:lnTo>
                    <a:pt x="593" y="39"/>
                  </a:lnTo>
                  <a:lnTo>
                    <a:pt x="604" y="31"/>
                  </a:lnTo>
                  <a:lnTo>
                    <a:pt x="616" y="25"/>
                  </a:lnTo>
                  <a:lnTo>
                    <a:pt x="626" y="22"/>
                  </a:lnTo>
                  <a:lnTo>
                    <a:pt x="639" y="20"/>
                  </a:lnTo>
                  <a:lnTo>
                    <a:pt x="657" y="17"/>
                  </a:lnTo>
                  <a:lnTo>
                    <a:pt x="678" y="13"/>
                  </a:lnTo>
                  <a:lnTo>
                    <a:pt x="700" y="9"/>
                  </a:lnTo>
                  <a:lnTo>
                    <a:pt x="721" y="7"/>
                  </a:lnTo>
                  <a:lnTo>
                    <a:pt x="737" y="3"/>
                  </a:lnTo>
                  <a:lnTo>
                    <a:pt x="749" y="1"/>
                  </a:lnTo>
                  <a:lnTo>
                    <a:pt x="754" y="0"/>
                  </a:lnTo>
                  <a:lnTo>
                    <a:pt x="767" y="44"/>
                  </a:lnTo>
                  <a:lnTo>
                    <a:pt x="895" y="37"/>
                  </a:lnTo>
                  <a:lnTo>
                    <a:pt x="890" y="47"/>
                  </a:lnTo>
                  <a:lnTo>
                    <a:pt x="877" y="72"/>
                  </a:lnTo>
                  <a:lnTo>
                    <a:pt x="862" y="99"/>
                  </a:lnTo>
                  <a:lnTo>
                    <a:pt x="849" y="116"/>
                  </a:lnTo>
                  <a:lnTo>
                    <a:pt x="840" y="125"/>
                  </a:lnTo>
                  <a:lnTo>
                    <a:pt x="826" y="142"/>
                  </a:lnTo>
                  <a:lnTo>
                    <a:pt x="808" y="166"/>
                  </a:lnTo>
                  <a:lnTo>
                    <a:pt x="790" y="190"/>
                  </a:lnTo>
                  <a:lnTo>
                    <a:pt x="770" y="215"/>
                  </a:lnTo>
                  <a:lnTo>
                    <a:pt x="754" y="236"/>
                  </a:lnTo>
                  <a:lnTo>
                    <a:pt x="744" y="252"/>
                  </a:lnTo>
                  <a:lnTo>
                    <a:pt x="739" y="257"/>
                  </a:lnTo>
                  <a:lnTo>
                    <a:pt x="736" y="261"/>
                  </a:lnTo>
                  <a:lnTo>
                    <a:pt x="724" y="274"/>
                  </a:lnTo>
                  <a:lnTo>
                    <a:pt x="709" y="291"/>
                  </a:lnTo>
                  <a:lnTo>
                    <a:pt x="690" y="309"/>
                  </a:lnTo>
                  <a:lnTo>
                    <a:pt x="670" y="329"/>
                  </a:lnTo>
                  <a:lnTo>
                    <a:pt x="650" y="346"/>
                  </a:lnTo>
                  <a:lnTo>
                    <a:pt x="634" y="359"/>
                  </a:lnTo>
                  <a:lnTo>
                    <a:pt x="621" y="363"/>
                  </a:lnTo>
                  <a:lnTo>
                    <a:pt x="606" y="363"/>
                  </a:lnTo>
                  <a:lnTo>
                    <a:pt x="585" y="365"/>
                  </a:lnTo>
                  <a:lnTo>
                    <a:pt x="559" y="368"/>
                  </a:lnTo>
                  <a:lnTo>
                    <a:pt x="531" y="372"/>
                  </a:lnTo>
                  <a:lnTo>
                    <a:pt x="501" y="377"/>
                  </a:lnTo>
                  <a:lnTo>
                    <a:pt x="475" y="383"/>
                  </a:lnTo>
                  <a:lnTo>
                    <a:pt x="452" y="393"/>
                  </a:lnTo>
                  <a:lnTo>
                    <a:pt x="434" y="403"/>
                  </a:lnTo>
                  <a:lnTo>
                    <a:pt x="416" y="419"/>
                  </a:lnTo>
                  <a:lnTo>
                    <a:pt x="388" y="442"/>
                  </a:lnTo>
                  <a:lnTo>
                    <a:pt x="355" y="472"/>
                  </a:lnTo>
                  <a:lnTo>
                    <a:pt x="321" y="503"/>
                  </a:lnTo>
                  <a:lnTo>
                    <a:pt x="285" y="536"/>
                  </a:lnTo>
                  <a:lnTo>
                    <a:pt x="251" y="566"/>
                  </a:lnTo>
                  <a:lnTo>
                    <a:pt x="223" y="589"/>
                  </a:lnTo>
                  <a:lnTo>
                    <a:pt x="203" y="605"/>
                  </a:lnTo>
                  <a:lnTo>
                    <a:pt x="187" y="616"/>
                  </a:lnTo>
                  <a:lnTo>
                    <a:pt x="167" y="626"/>
                  </a:lnTo>
                  <a:lnTo>
                    <a:pt x="146" y="636"/>
                  </a:lnTo>
                  <a:lnTo>
                    <a:pt x="124" y="644"/>
                  </a:lnTo>
                  <a:lnTo>
                    <a:pt x="105" y="651"/>
                  </a:lnTo>
                  <a:lnTo>
                    <a:pt x="85" y="656"/>
                  </a:lnTo>
                  <a:lnTo>
                    <a:pt x="69" y="657"/>
                  </a:lnTo>
                  <a:lnTo>
                    <a:pt x="57" y="656"/>
                  </a:lnTo>
                  <a:lnTo>
                    <a:pt x="47" y="651"/>
                  </a:lnTo>
                  <a:lnTo>
                    <a:pt x="37" y="640"/>
                  </a:lnTo>
                  <a:lnTo>
                    <a:pt x="29" y="626"/>
                  </a:lnTo>
                  <a:lnTo>
                    <a:pt x="21" y="608"/>
                  </a:lnTo>
                  <a:lnTo>
                    <a:pt x="15" y="589"/>
                  </a:lnTo>
                  <a:lnTo>
                    <a:pt x="8" y="570"/>
                  </a:lnTo>
                  <a:lnTo>
                    <a:pt x="5" y="550"/>
                  </a:lnTo>
                  <a:lnTo>
                    <a:pt x="1" y="533"/>
                  </a:lnTo>
                  <a:lnTo>
                    <a:pt x="0" y="494"/>
                  </a:lnTo>
                  <a:lnTo>
                    <a:pt x="1" y="453"/>
                  </a:lnTo>
                  <a:lnTo>
                    <a:pt x="5" y="420"/>
                  </a:lnTo>
                  <a:lnTo>
                    <a:pt x="6" y="406"/>
                  </a:lnTo>
                  <a:close/>
                </a:path>
              </a:pathLst>
            </a:custGeom>
            <a:solidFill>
              <a:srgbClr val="E5A599"/>
            </a:solidFill>
            <a:ln w="9525">
              <a:noFill/>
              <a:round/>
              <a:headEnd/>
              <a:tailEnd/>
            </a:ln>
          </p:spPr>
          <p:txBody>
            <a:bodyPr/>
            <a:lstStyle/>
            <a:p>
              <a:endParaRPr lang="en-US"/>
            </a:p>
          </p:txBody>
        </p:sp>
        <p:sp>
          <p:nvSpPr>
            <p:cNvPr id="22" name="Freeform 402"/>
            <p:cNvSpPr>
              <a:spLocks/>
            </p:cNvSpPr>
            <p:nvPr/>
          </p:nvSpPr>
          <p:spPr bwMode="auto">
            <a:xfrm>
              <a:off x="2098" y="4553"/>
              <a:ext cx="249" cy="105"/>
            </a:xfrm>
            <a:custGeom>
              <a:avLst/>
              <a:gdLst>
                <a:gd name="T0" fmla="*/ 122 w 499"/>
                <a:gd name="T1" fmla="*/ 28 h 210"/>
                <a:gd name="T2" fmla="*/ 110 w 499"/>
                <a:gd name="T3" fmla="*/ 24 h 210"/>
                <a:gd name="T4" fmla="*/ 94 w 499"/>
                <a:gd name="T5" fmla="*/ 17 h 210"/>
                <a:gd name="T6" fmla="*/ 80 w 499"/>
                <a:gd name="T7" fmla="*/ 12 h 210"/>
                <a:gd name="T8" fmla="*/ 76 w 499"/>
                <a:gd name="T9" fmla="*/ 10 h 210"/>
                <a:gd name="T10" fmla="*/ 67 w 499"/>
                <a:gd name="T11" fmla="*/ 7 h 210"/>
                <a:gd name="T12" fmla="*/ 57 w 499"/>
                <a:gd name="T13" fmla="*/ 3 h 210"/>
                <a:gd name="T14" fmla="*/ 47 w 499"/>
                <a:gd name="T15" fmla="*/ 1 h 210"/>
                <a:gd name="T16" fmla="*/ 40 w 499"/>
                <a:gd name="T17" fmla="*/ 1 h 210"/>
                <a:gd name="T18" fmla="*/ 30 w 499"/>
                <a:gd name="T19" fmla="*/ 5 h 210"/>
                <a:gd name="T20" fmla="*/ 20 w 499"/>
                <a:gd name="T21" fmla="*/ 11 h 210"/>
                <a:gd name="T22" fmla="*/ 12 w 499"/>
                <a:gd name="T23" fmla="*/ 17 h 210"/>
                <a:gd name="T24" fmla="*/ 7 w 499"/>
                <a:gd name="T25" fmla="*/ 22 h 210"/>
                <a:gd name="T26" fmla="*/ 3 w 499"/>
                <a:gd name="T27" fmla="*/ 26 h 210"/>
                <a:gd name="T28" fmla="*/ 0 w 499"/>
                <a:gd name="T29" fmla="*/ 29 h 210"/>
                <a:gd name="T30" fmla="*/ 0 w 499"/>
                <a:gd name="T31" fmla="*/ 33 h 210"/>
                <a:gd name="T32" fmla="*/ 3 w 499"/>
                <a:gd name="T33" fmla="*/ 36 h 210"/>
                <a:gd name="T34" fmla="*/ 7 w 499"/>
                <a:gd name="T35" fmla="*/ 39 h 210"/>
                <a:gd name="T36" fmla="*/ 12 w 499"/>
                <a:gd name="T37" fmla="*/ 40 h 210"/>
                <a:gd name="T38" fmla="*/ 20 w 499"/>
                <a:gd name="T39" fmla="*/ 40 h 210"/>
                <a:gd name="T40" fmla="*/ 32 w 499"/>
                <a:gd name="T41" fmla="*/ 38 h 210"/>
                <a:gd name="T42" fmla="*/ 39 w 499"/>
                <a:gd name="T43" fmla="*/ 35 h 210"/>
                <a:gd name="T44" fmla="*/ 42 w 499"/>
                <a:gd name="T45" fmla="*/ 33 h 210"/>
                <a:gd name="T46" fmla="*/ 46 w 499"/>
                <a:gd name="T47" fmla="*/ 34 h 210"/>
                <a:gd name="T48" fmla="*/ 55 w 499"/>
                <a:gd name="T49" fmla="*/ 39 h 210"/>
                <a:gd name="T50" fmla="*/ 65 w 499"/>
                <a:gd name="T51" fmla="*/ 44 h 210"/>
                <a:gd name="T52" fmla="*/ 75 w 499"/>
                <a:gd name="T53" fmla="*/ 50 h 210"/>
                <a:gd name="T54" fmla="*/ 82 w 499"/>
                <a:gd name="T55" fmla="*/ 53 h 210"/>
                <a:gd name="T56" fmla="*/ 87 w 499"/>
                <a:gd name="T57" fmla="*/ 52 h 210"/>
                <a:gd name="T58" fmla="*/ 98 w 499"/>
                <a:gd name="T59" fmla="*/ 45 h 210"/>
                <a:gd name="T60" fmla="*/ 112 w 499"/>
                <a:gd name="T61" fmla="*/ 37 h 210"/>
                <a:gd name="T62" fmla="*/ 123 w 499"/>
                <a:gd name="T63" fmla="*/ 30 h 21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99"/>
                <a:gd name="T97" fmla="*/ 0 h 210"/>
                <a:gd name="T98" fmla="*/ 499 w 499"/>
                <a:gd name="T99" fmla="*/ 210 h 21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99" h="210">
                  <a:moveTo>
                    <a:pt x="499" y="116"/>
                  </a:moveTo>
                  <a:lnTo>
                    <a:pt x="490" y="114"/>
                  </a:lnTo>
                  <a:lnTo>
                    <a:pt x="471" y="106"/>
                  </a:lnTo>
                  <a:lnTo>
                    <a:pt x="443" y="94"/>
                  </a:lnTo>
                  <a:lnTo>
                    <a:pt x="410" y="81"/>
                  </a:lnTo>
                  <a:lnTo>
                    <a:pt x="377" y="68"/>
                  </a:lnTo>
                  <a:lnTo>
                    <a:pt x="346" y="55"/>
                  </a:lnTo>
                  <a:lnTo>
                    <a:pt x="323" y="46"/>
                  </a:lnTo>
                  <a:lnTo>
                    <a:pt x="312" y="41"/>
                  </a:lnTo>
                  <a:lnTo>
                    <a:pt x="304" y="37"/>
                  </a:lnTo>
                  <a:lnTo>
                    <a:pt x="289" y="32"/>
                  </a:lnTo>
                  <a:lnTo>
                    <a:pt x="271" y="25"/>
                  </a:lnTo>
                  <a:lnTo>
                    <a:pt x="251" y="17"/>
                  </a:lnTo>
                  <a:lnTo>
                    <a:pt x="230" y="11"/>
                  </a:lnTo>
                  <a:lnTo>
                    <a:pt x="209" y="5"/>
                  </a:lnTo>
                  <a:lnTo>
                    <a:pt x="191" y="2"/>
                  </a:lnTo>
                  <a:lnTo>
                    <a:pt x="176" y="0"/>
                  </a:lnTo>
                  <a:lnTo>
                    <a:pt x="161" y="3"/>
                  </a:lnTo>
                  <a:lnTo>
                    <a:pt x="143" y="9"/>
                  </a:lnTo>
                  <a:lnTo>
                    <a:pt x="123" y="18"/>
                  </a:lnTo>
                  <a:lnTo>
                    <a:pt x="102" y="30"/>
                  </a:lnTo>
                  <a:lnTo>
                    <a:pt x="81" y="43"/>
                  </a:lnTo>
                  <a:lnTo>
                    <a:pt x="63" y="56"/>
                  </a:lnTo>
                  <a:lnTo>
                    <a:pt x="48" y="68"/>
                  </a:lnTo>
                  <a:lnTo>
                    <a:pt x="38" y="77"/>
                  </a:lnTo>
                  <a:lnTo>
                    <a:pt x="30" y="85"/>
                  </a:lnTo>
                  <a:lnTo>
                    <a:pt x="22" y="94"/>
                  </a:lnTo>
                  <a:lnTo>
                    <a:pt x="14" y="102"/>
                  </a:lnTo>
                  <a:lnTo>
                    <a:pt x="7" y="110"/>
                  </a:lnTo>
                  <a:lnTo>
                    <a:pt x="2" y="119"/>
                  </a:lnTo>
                  <a:lnTo>
                    <a:pt x="0" y="125"/>
                  </a:lnTo>
                  <a:lnTo>
                    <a:pt x="0" y="132"/>
                  </a:lnTo>
                  <a:lnTo>
                    <a:pt x="7" y="138"/>
                  </a:lnTo>
                  <a:lnTo>
                    <a:pt x="15" y="144"/>
                  </a:lnTo>
                  <a:lnTo>
                    <a:pt x="22" y="149"/>
                  </a:lnTo>
                  <a:lnTo>
                    <a:pt x="30" y="153"/>
                  </a:lnTo>
                  <a:lnTo>
                    <a:pt x="38" y="157"/>
                  </a:lnTo>
                  <a:lnTo>
                    <a:pt x="50" y="159"/>
                  </a:lnTo>
                  <a:lnTo>
                    <a:pt x="63" y="161"/>
                  </a:lnTo>
                  <a:lnTo>
                    <a:pt x="82" y="159"/>
                  </a:lnTo>
                  <a:lnTo>
                    <a:pt x="107" y="157"/>
                  </a:lnTo>
                  <a:lnTo>
                    <a:pt x="130" y="151"/>
                  </a:lnTo>
                  <a:lnTo>
                    <a:pt x="146" y="146"/>
                  </a:lnTo>
                  <a:lnTo>
                    <a:pt x="156" y="140"/>
                  </a:lnTo>
                  <a:lnTo>
                    <a:pt x="164" y="136"/>
                  </a:lnTo>
                  <a:lnTo>
                    <a:pt x="171" y="132"/>
                  </a:lnTo>
                  <a:lnTo>
                    <a:pt x="177" y="132"/>
                  </a:lnTo>
                  <a:lnTo>
                    <a:pt x="187" y="135"/>
                  </a:lnTo>
                  <a:lnTo>
                    <a:pt x="202" y="142"/>
                  </a:lnTo>
                  <a:lnTo>
                    <a:pt x="220" y="153"/>
                  </a:lnTo>
                  <a:lnTo>
                    <a:pt x="241" y="165"/>
                  </a:lnTo>
                  <a:lnTo>
                    <a:pt x="263" y="176"/>
                  </a:lnTo>
                  <a:lnTo>
                    <a:pt x="282" y="187"/>
                  </a:lnTo>
                  <a:lnTo>
                    <a:pt x="302" y="197"/>
                  </a:lnTo>
                  <a:lnTo>
                    <a:pt x="318" y="205"/>
                  </a:lnTo>
                  <a:lnTo>
                    <a:pt x="331" y="209"/>
                  </a:lnTo>
                  <a:lnTo>
                    <a:pt x="340" y="210"/>
                  </a:lnTo>
                  <a:lnTo>
                    <a:pt x="349" y="205"/>
                  </a:lnTo>
                  <a:lnTo>
                    <a:pt x="371" y="195"/>
                  </a:lnTo>
                  <a:lnTo>
                    <a:pt x="395" y="179"/>
                  </a:lnTo>
                  <a:lnTo>
                    <a:pt x="425" y="162"/>
                  </a:lnTo>
                  <a:lnTo>
                    <a:pt x="451" y="145"/>
                  </a:lnTo>
                  <a:lnTo>
                    <a:pt x="476" y="131"/>
                  </a:lnTo>
                  <a:lnTo>
                    <a:pt x="492" y="120"/>
                  </a:lnTo>
                  <a:lnTo>
                    <a:pt x="499" y="116"/>
                  </a:lnTo>
                  <a:close/>
                </a:path>
              </a:pathLst>
            </a:custGeom>
            <a:solidFill>
              <a:srgbClr val="EAB7AD"/>
            </a:solidFill>
            <a:ln w="9525">
              <a:noFill/>
              <a:round/>
              <a:headEnd/>
              <a:tailEnd/>
            </a:ln>
          </p:spPr>
          <p:txBody>
            <a:bodyPr/>
            <a:lstStyle/>
            <a:p>
              <a:endParaRPr lang="en-US"/>
            </a:p>
          </p:txBody>
        </p:sp>
        <p:sp>
          <p:nvSpPr>
            <p:cNvPr id="23" name="Freeform 403"/>
            <p:cNvSpPr>
              <a:spLocks/>
            </p:cNvSpPr>
            <p:nvPr/>
          </p:nvSpPr>
          <p:spPr bwMode="auto">
            <a:xfrm>
              <a:off x="2127" y="4605"/>
              <a:ext cx="637" cy="304"/>
            </a:xfrm>
            <a:custGeom>
              <a:avLst/>
              <a:gdLst>
                <a:gd name="T0" fmla="*/ 54 w 1273"/>
                <a:gd name="T1" fmla="*/ 28 h 607"/>
                <a:gd name="T2" fmla="*/ 44 w 1273"/>
                <a:gd name="T3" fmla="*/ 32 h 607"/>
                <a:gd name="T4" fmla="*/ 33 w 1273"/>
                <a:gd name="T5" fmla="*/ 37 h 607"/>
                <a:gd name="T6" fmla="*/ 19 w 1273"/>
                <a:gd name="T7" fmla="*/ 50 h 607"/>
                <a:gd name="T8" fmla="*/ 4 w 1273"/>
                <a:gd name="T9" fmla="*/ 69 h 607"/>
                <a:gd name="T10" fmla="*/ 2 w 1273"/>
                <a:gd name="T11" fmla="*/ 84 h 607"/>
                <a:gd name="T12" fmla="*/ 11 w 1273"/>
                <a:gd name="T13" fmla="*/ 92 h 607"/>
                <a:gd name="T14" fmla="*/ 20 w 1273"/>
                <a:gd name="T15" fmla="*/ 101 h 607"/>
                <a:gd name="T16" fmla="*/ 24 w 1273"/>
                <a:gd name="T17" fmla="*/ 101 h 607"/>
                <a:gd name="T18" fmla="*/ 34 w 1273"/>
                <a:gd name="T19" fmla="*/ 107 h 607"/>
                <a:gd name="T20" fmla="*/ 42 w 1273"/>
                <a:gd name="T21" fmla="*/ 113 h 607"/>
                <a:gd name="T22" fmla="*/ 49 w 1273"/>
                <a:gd name="T23" fmla="*/ 116 h 607"/>
                <a:gd name="T24" fmla="*/ 56 w 1273"/>
                <a:gd name="T25" fmla="*/ 117 h 607"/>
                <a:gd name="T26" fmla="*/ 79 w 1273"/>
                <a:gd name="T27" fmla="*/ 121 h 607"/>
                <a:gd name="T28" fmla="*/ 110 w 1273"/>
                <a:gd name="T29" fmla="*/ 125 h 607"/>
                <a:gd name="T30" fmla="*/ 141 w 1273"/>
                <a:gd name="T31" fmla="*/ 130 h 607"/>
                <a:gd name="T32" fmla="*/ 163 w 1273"/>
                <a:gd name="T33" fmla="*/ 133 h 607"/>
                <a:gd name="T34" fmla="*/ 168 w 1273"/>
                <a:gd name="T35" fmla="*/ 134 h 607"/>
                <a:gd name="T36" fmla="*/ 175 w 1273"/>
                <a:gd name="T37" fmla="*/ 134 h 607"/>
                <a:gd name="T38" fmla="*/ 188 w 1273"/>
                <a:gd name="T39" fmla="*/ 130 h 607"/>
                <a:gd name="T40" fmla="*/ 201 w 1273"/>
                <a:gd name="T41" fmla="*/ 121 h 607"/>
                <a:gd name="T42" fmla="*/ 209 w 1273"/>
                <a:gd name="T43" fmla="*/ 112 h 607"/>
                <a:gd name="T44" fmla="*/ 212 w 1273"/>
                <a:gd name="T45" fmla="*/ 108 h 607"/>
                <a:gd name="T46" fmla="*/ 209 w 1273"/>
                <a:gd name="T47" fmla="*/ 143 h 607"/>
                <a:gd name="T48" fmla="*/ 219 w 1273"/>
                <a:gd name="T49" fmla="*/ 151 h 607"/>
                <a:gd name="T50" fmla="*/ 231 w 1273"/>
                <a:gd name="T51" fmla="*/ 146 h 607"/>
                <a:gd name="T52" fmla="*/ 239 w 1273"/>
                <a:gd name="T53" fmla="*/ 144 h 607"/>
                <a:gd name="T54" fmla="*/ 242 w 1273"/>
                <a:gd name="T55" fmla="*/ 148 h 607"/>
                <a:gd name="T56" fmla="*/ 249 w 1273"/>
                <a:gd name="T57" fmla="*/ 152 h 607"/>
                <a:gd name="T58" fmla="*/ 266 w 1273"/>
                <a:gd name="T59" fmla="*/ 151 h 607"/>
                <a:gd name="T60" fmla="*/ 281 w 1273"/>
                <a:gd name="T61" fmla="*/ 146 h 607"/>
                <a:gd name="T62" fmla="*/ 290 w 1273"/>
                <a:gd name="T63" fmla="*/ 140 h 607"/>
                <a:gd name="T64" fmla="*/ 294 w 1273"/>
                <a:gd name="T65" fmla="*/ 133 h 607"/>
                <a:gd name="T66" fmla="*/ 302 w 1273"/>
                <a:gd name="T67" fmla="*/ 121 h 607"/>
                <a:gd name="T68" fmla="*/ 302 w 1273"/>
                <a:gd name="T69" fmla="*/ 104 h 607"/>
                <a:gd name="T70" fmla="*/ 307 w 1273"/>
                <a:gd name="T71" fmla="*/ 102 h 607"/>
                <a:gd name="T72" fmla="*/ 315 w 1273"/>
                <a:gd name="T73" fmla="*/ 98 h 607"/>
                <a:gd name="T74" fmla="*/ 318 w 1273"/>
                <a:gd name="T75" fmla="*/ 93 h 607"/>
                <a:gd name="T76" fmla="*/ 308 w 1273"/>
                <a:gd name="T77" fmla="*/ 79 h 607"/>
                <a:gd name="T78" fmla="*/ 296 w 1273"/>
                <a:gd name="T79" fmla="*/ 64 h 607"/>
                <a:gd name="T80" fmla="*/ 272 w 1273"/>
                <a:gd name="T81" fmla="*/ 51 h 607"/>
                <a:gd name="T82" fmla="*/ 251 w 1273"/>
                <a:gd name="T83" fmla="*/ 49 h 607"/>
                <a:gd name="T84" fmla="*/ 240 w 1273"/>
                <a:gd name="T85" fmla="*/ 47 h 607"/>
                <a:gd name="T86" fmla="*/ 235 w 1273"/>
                <a:gd name="T87" fmla="*/ 37 h 607"/>
                <a:gd name="T88" fmla="*/ 225 w 1273"/>
                <a:gd name="T89" fmla="*/ 25 h 607"/>
                <a:gd name="T90" fmla="*/ 206 w 1273"/>
                <a:gd name="T91" fmla="*/ 13 h 607"/>
                <a:gd name="T92" fmla="*/ 186 w 1273"/>
                <a:gd name="T93" fmla="*/ 5 h 607"/>
                <a:gd name="T94" fmla="*/ 170 w 1273"/>
                <a:gd name="T95" fmla="*/ 2 h 607"/>
                <a:gd name="T96" fmla="*/ 154 w 1273"/>
                <a:gd name="T97" fmla="*/ 2 h 607"/>
                <a:gd name="T98" fmla="*/ 136 w 1273"/>
                <a:gd name="T99" fmla="*/ 1 h 607"/>
                <a:gd name="T100" fmla="*/ 127 w 1273"/>
                <a:gd name="T101" fmla="*/ 1 h 607"/>
                <a:gd name="T102" fmla="*/ 117 w 1273"/>
                <a:gd name="T103" fmla="*/ 0 h 607"/>
                <a:gd name="T104" fmla="*/ 98 w 1273"/>
                <a:gd name="T105" fmla="*/ 1 h 607"/>
                <a:gd name="T106" fmla="*/ 83 w 1273"/>
                <a:gd name="T107" fmla="*/ 7 h 607"/>
                <a:gd name="T108" fmla="*/ 70 w 1273"/>
                <a:gd name="T109" fmla="*/ 18 h 607"/>
                <a:gd name="T110" fmla="*/ 60 w 1273"/>
                <a:gd name="T111" fmla="*/ 27 h 60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73"/>
                <a:gd name="T169" fmla="*/ 0 h 607"/>
                <a:gd name="T170" fmla="*/ 1273 w 1273"/>
                <a:gd name="T171" fmla="*/ 607 h 60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73" h="607">
                  <a:moveTo>
                    <a:pt x="236" y="109"/>
                  </a:moveTo>
                  <a:lnTo>
                    <a:pt x="228" y="110"/>
                  </a:lnTo>
                  <a:lnTo>
                    <a:pt x="216" y="112"/>
                  </a:lnTo>
                  <a:lnTo>
                    <a:pt x="203" y="114"/>
                  </a:lnTo>
                  <a:lnTo>
                    <a:pt x="188" y="119"/>
                  </a:lnTo>
                  <a:lnTo>
                    <a:pt x="173" y="125"/>
                  </a:lnTo>
                  <a:lnTo>
                    <a:pt x="157" y="130"/>
                  </a:lnTo>
                  <a:lnTo>
                    <a:pt x="144" y="138"/>
                  </a:lnTo>
                  <a:lnTo>
                    <a:pt x="131" y="146"/>
                  </a:lnTo>
                  <a:lnTo>
                    <a:pt x="116" y="157"/>
                  </a:lnTo>
                  <a:lnTo>
                    <a:pt x="96" y="176"/>
                  </a:lnTo>
                  <a:lnTo>
                    <a:pt x="75" y="199"/>
                  </a:lnTo>
                  <a:lnTo>
                    <a:pt x="54" y="224"/>
                  </a:lnTo>
                  <a:lnTo>
                    <a:pt x="33" y="251"/>
                  </a:lnTo>
                  <a:lnTo>
                    <a:pt x="16" y="276"/>
                  </a:lnTo>
                  <a:lnTo>
                    <a:pt x="5" y="299"/>
                  </a:lnTo>
                  <a:lnTo>
                    <a:pt x="0" y="318"/>
                  </a:lnTo>
                  <a:lnTo>
                    <a:pt x="5" y="335"/>
                  </a:lnTo>
                  <a:lnTo>
                    <a:pt x="16" y="348"/>
                  </a:lnTo>
                  <a:lnTo>
                    <a:pt x="31" y="359"/>
                  </a:lnTo>
                  <a:lnTo>
                    <a:pt x="44" y="366"/>
                  </a:lnTo>
                  <a:lnTo>
                    <a:pt x="56" y="375"/>
                  </a:lnTo>
                  <a:lnTo>
                    <a:pt x="70" y="389"/>
                  </a:lnTo>
                  <a:lnTo>
                    <a:pt x="80" y="401"/>
                  </a:lnTo>
                  <a:lnTo>
                    <a:pt x="85" y="406"/>
                  </a:lnTo>
                  <a:lnTo>
                    <a:pt x="88" y="405"/>
                  </a:lnTo>
                  <a:lnTo>
                    <a:pt x="96" y="402"/>
                  </a:lnTo>
                  <a:lnTo>
                    <a:pt x="110" y="405"/>
                  </a:lnTo>
                  <a:lnTo>
                    <a:pt x="126" y="417"/>
                  </a:lnTo>
                  <a:lnTo>
                    <a:pt x="136" y="426"/>
                  </a:lnTo>
                  <a:lnTo>
                    <a:pt x="146" y="435"/>
                  </a:lnTo>
                  <a:lnTo>
                    <a:pt x="155" y="443"/>
                  </a:lnTo>
                  <a:lnTo>
                    <a:pt x="165" y="451"/>
                  </a:lnTo>
                  <a:lnTo>
                    <a:pt x="175" y="457"/>
                  </a:lnTo>
                  <a:lnTo>
                    <a:pt x="185" y="461"/>
                  </a:lnTo>
                  <a:lnTo>
                    <a:pt x="193" y="464"/>
                  </a:lnTo>
                  <a:lnTo>
                    <a:pt x="200" y="465"/>
                  </a:lnTo>
                  <a:lnTo>
                    <a:pt x="208" y="466"/>
                  </a:lnTo>
                  <a:lnTo>
                    <a:pt x="224" y="468"/>
                  </a:lnTo>
                  <a:lnTo>
                    <a:pt x="247" y="472"/>
                  </a:lnTo>
                  <a:lnTo>
                    <a:pt x="278" y="475"/>
                  </a:lnTo>
                  <a:lnTo>
                    <a:pt x="314" y="481"/>
                  </a:lnTo>
                  <a:lnTo>
                    <a:pt x="354" y="486"/>
                  </a:lnTo>
                  <a:lnTo>
                    <a:pt x="396" y="492"/>
                  </a:lnTo>
                  <a:lnTo>
                    <a:pt x="439" y="499"/>
                  </a:lnTo>
                  <a:lnTo>
                    <a:pt x="482" y="505"/>
                  </a:lnTo>
                  <a:lnTo>
                    <a:pt x="524" y="512"/>
                  </a:lnTo>
                  <a:lnTo>
                    <a:pt x="562" y="517"/>
                  </a:lnTo>
                  <a:lnTo>
                    <a:pt x="596" y="522"/>
                  </a:lnTo>
                  <a:lnTo>
                    <a:pt x="626" y="526"/>
                  </a:lnTo>
                  <a:lnTo>
                    <a:pt x="649" y="530"/>
                  </a:lnTo>
                  <a:lnTo>
                    <a:pt x="663" y="532"/>
                  </a:lnTo>
                  <a:lnTo>
                    <a:pt x="668" y="533"/>
                  </a:lnTo>
                  <a:lnTo>
                    <a:pt x="670" y="533"/>
                  </a:lnTo>
                  <a:lnTo>
                    <a:pt x="677" y="534"/>
                  </a:lnTo>
                  <a:lnTo>
                    <a:pt x="685" y="534"/>
                  </a:lnTo>
                  <a:lnTo>
                    <a:pt x="698" y="533"/>
                  </a:lnTo>
                  <a:lnTo>
                    <a:pt x="713" y="530"/>
                  </a:lnTo>
                  <a:lnTo>
                    <a:pt x="729" y="526"/>
                  </a:lnTo>
                  <a:lnTo>
                    <a:pt x="749" y="518"/>
                  </a:lnTo>
                  <a:lnTo>
                    <a:pt x="768" y="508"/>
                  </a:lnTo>
                  <a:lnTo>
                    <a:pt x="786" y="495"/>
                  </a:lnTo>
                  <a:lnTo>
                    <a:pt x="803" y="482"/>
                  </a:lnTo>
                  <a:lnTo>
                    <a:pt x="816" y="470"/>
                  </a:lnTo>
                  <a:lnTo>
                    <a:pt x="827" y="458"/>
                  </a:lnTo>
                  <a:lnTo>
                    <a:pt x="836" y="448"/>
                  </a:lnTo>
                  <a:lnTo>
                    <a:pt x="840" y="440"/>
                  </a:lnTo>
                  <a:lnTo>
                    <a:pt x="844" y="434"/>
                  </a:lnTo>
                  <a:lnTo>
                    <a:pt x="845" y="432"/>
                  </a:lnTo>
                  <a:lnTo>
                    <a:pt x="842" y="457"/>
                  </a:lnTo>
                  <a:lnTo>
                    <a:pt x="836" y="513"/>
                  </a:lnTo>
                  <a:lnTo>
                    <a:pt x="834" y="571"/>
                  </a:lnTo>
                  <a:lnTo>
                    <a:pt x="845" y="602"/>
                  </a:lnTo>
                  <a:lnTo>
                    <a:pt x="858" y="603"/>
                  </a:lnTo>
                  <a:lnTo>
                    <a:pt x="873" y="601"/>
                  </a:lnTo>
                  <a:lnTo>
                    <a:pt x="890" y="594"/>
                  </a:lnTo>
                  <a:lnTo>
                    <a:pt x="908" y="588"/>
                  </a:lnTo>
                  <a:lnTo>
                    <a:pt x="924" y="581"/>
                  </a:lnTo>
                  <a:lnTo>
                    <a:pt x="937" y="575"/>
                  </a:lnTo>
                  <a:lnTo>
                    <a:pt x="949" y="572"/>
                  </a:lnTo>
                  <a:lnTo>
                    <a:pt x="955" y="573"/>
                  </a:lnTo>
                  <a:lnTo>
                    <a:pt x="958" y="578"/>
                  </a:lnTo>
                  <a:lnTo>
                    <a:pt x="962" y="584"/>
                  </a:lnTo>
                  <a:lnTo>
                    <a:pt x="965" y="590"/>
                  </a:lnTo>
                  <a:lnTo>
                    <a:pt x="972" y="595"/>
                  </a:lnTo>
                  <a:lnTo>
                    <a:pt x="981" y="601"/>
                  </a:lnTo>
                  <a:lnTo>
                    <a:pt x="995" y="605"/>
                  </a:lnTo>
                  <a:lnTo>
                    <a:pt x="1013" y="607"/>
                  </a:lnTo>
                  <a:lnTo>
                    <a:pt x="1037" y="606"/>
                  </a:lnTo>
                  <a:lnTo>
                    <a:pt x="1063" y="602"/>
                  </a:lnTo>
                  <a:lnTo>
                    <a:pt x="1086" y="595"/>
                  </a:lnTo>
                  <a:lnTo>
                    <a:pt x="1106" y="589"/>
                  </a:lnTo>
                  <a:lnTo>
                    <a:pt x="1122" y="581"/>
                  </a:lnTo>
                  <a:lnTo>
                    <a:pt x="1137" y="573"/>
                  </a:lnTo>
                  <a:lnTo>
                    <a:pt x="1150" y="564"/>
                  </a:lnTo>
                  <a:lnTo>
                    <a:pt x="1160" y="558"/>
                  </a:lnTo>
                  <a:lnTo>
                    <a:pt x="1168" y="551"/>
                  </a:lnTo>
                  <a:lnTo>
                    <a:pt x="1175" y="541"/>
                  </a:lnTo>
                  <a:lnTo>
                    <a:pt x="1175" y="530"/>
                  </a:lnTo>
                  <a:lnTo>
                    <a:pt x="1176" y="518"/>
                  </a:lnTo>
                  <a:lnTo>
                    <a:pt x="1191" y="504"/>
                  </a:lnTo>
                  <a:lnTo>
                    <a:pt x="1208" y="481"/>
                  </a:lnTo>
                  <a:lnTo>
                    <a:pt x="1211" y="451"/>
                  </a:lnTo>
                  <a:lnTo>
                    <a:pt x="1208" y="425"/>
                  </a:lnTo>
                  <a:lnTo>
                    <a:pt x="1206" y="414"/>
                  </a:lnTo>
                  <a:lnTo>
                    <a:pt x="1209" y="413"/>
                  </a:lnTo>
                  <a:lnTo>
                    <a:pt x="1216" y="410"/>
                  </a:lnTo>
                  <a:lnTo>
                    <a:pt x="1226" y="406"/>
                  </a:lnTo>
                  <a:lnTo>
                    <a:pt x="1237" y="401"/>
                  </a:lnTo>
                  <a:lnTo>
                    <a:pt x="1250" y="396"/>
                  </a:lnTo>
                  <a:lnTo>
                    <a:pt x="1260" y="391"/>
                  </a:lnTo>
                  <a:lnTo>
                    <a:pt x="1268" y="385"/>
                  </a:lnTo>
                  <a:lnTo>
                    <a:pt x="1273" y="382"/>
                  </a:lnTo>
                  <a:lnTo>
                    <a:pt x="1271" y="372"/>
                  </a:lnTo>
                  <a:lnTo>
                    <a:pt x="1262" y="358"/>
                  </a:lnTo>
                  <a:lnTo>
                    <a:pt x="1249" y="337"/>
                  </a:lnTo>
                  <a:lnTo>
                    <a:pt x="1232" y="315"/>
                  </a:lnTo>
                  <a:lnTo>
                    <a:pt x="1214" y="293"/>
                  </a:lnTo>
                  <a:lnTo>
                    <a:pt x="1198" y="272"/>
                  </a:lnTo>
                  <a:lnTo>
                    <a:pt x="1183" y="256"/>
                  </a:lnTo>
                  <a:lnTo>
                    <a:pt x="1173" y="247"/>
                  </a:lnTo>
                  <a:lnTo>
                    <a:pt x="1127" y="220"/>
                  </a:lnTo>
                  <a:lnTo>
                    <a:pt x="1086" y="204"/>
                  </a:lnTo>
                  <a:lnTo>
                    <a:pt x="1053" y="196"/>
                  </a:lnTo>
                  <a:lnTo>
                    <a:pt x="1024" y="195"/>
                  </a:lnTo>
                  <a:lnTo>
                    <a:pt x="1001" y="195"/>
                  </a:lnTo>
                  <a:lnTo>
                    <a:pt x="983" y="196"/>
                  </a:lnTo>
                  <a:lnTo>
                    <a:pt x="968" y="194"/>
                  </a:lnTo>
                  <a:lnTo>
                    <a:pt x="960" y="186"/>
                  </a:lnTo>
                  <a:lnTo>
                    <a:pt x="954" y="173"/>
                  </a:lnTo>
                  <a:lnTo>
                    <a:pt x="947" y="160"/>
                  </a:lnTo>
                  <a:lnTo>
                    <a:pt x="939" y="146"/>
                  </a:lnTo>
                  <a:lnTo>
                    <a:pt x="929" y="131"/>
                  </a:lnTo>
                  <a:lnTo>
                    <a:pt x="916" y="116"/>
                  </a:lnTo>
                  <a:lnTo>
                    <a:pt x="899" y="100"/>
                  </a:lnTo>
                  <a:lnTo>
                    <a:pt x="878" y="83"/>
                  </a:lnTo>
                  <a:lnTo>
                    <a:pt x="850" y="66"/>
                  </a:lnTo>
                  <a:lnTo>
                    <a:pt x="821" y="50"/>
                  </a:lnTo>
                  <a:lnTo>
                    <a:pt x="793" y="36"/>
                  </a:lnTo>
                  <a:lnTo>
                    <a:pt x="768" y="26"/>
                  </a:lnTo>
                  <a:lnTo>
                    <a:pt x="744" y="18"/>
                  </a:lnTo>
                  <a:lnTo>
                    <a:pt x="721" y="11"/>
                  </a:lnTo>
                  <a:lnTo>
                    <a:pt x="700" y="7"/>
                  </a:lnTo>
                  <a:lnTo>
                    <a:pt x="678" y="6"/>
                  </a:lnTo>
                  <a:lnTo>
                    <a:pt x="659" y="5"/>
                  </a:lnTo>
                  <a:lnTo>
                    <a:pt x="637" y="5"/>
                  </a:lnTo>
                  <a:lnTo>
                    <a:pt x="613" y="5"/>
                  </a:lnTo>
                  <a:lnTo>
                    <a:pt x="586" y="3"/>
                  </a:lnTo>
                  <a:lnTo>
                    <a:pt x="564" y="2"/>
                  </a:lnTo>
                  <a:lnTo>
                    <a:pt x="541" y="2"/>
                  </a:lnTo>
                  <a:lnTo>
                    <a:pt x="524" y="1"/>
                  </a:lnTo>
                  <a:lnTo>
                    <a:pt x="513" y="1"/>
                  </a:lnTo>
                  <a:lnTo>
                    <a:pt x="508" y="1"/>
                  </a:lnTo>
                  <a:lnTo>
                    <a:pt x="503" y="1"/>
                  </a:lnTo>
                  <a:lnTo>
                    <a:pt x="488" y="0"/>
                  </a:lnTo>
                  <a:lnTo>
                    <a:pt x="468" y="0"/>
                  </a:lnTo>
                  <a:lnTo>
                    <a:pt x="444" y="0"/>
                  </a:lnTo>
                  <a:lnTo>
                    <a:pt x="418" y="1"/>
                  </a:lnTo>
                  <a:lnTo>
                    <a:pt x="391" y="3"/>
                  </a:lnTo>
                  <a:lnTo>
                    <a:pt x="367" y="9"/>
                  </a:lnTo>
                  <a:lnTo>
                    <a:pt x="349" y="15"/>
                  </a:lnTo>
                  <a:lnTo>
                    <a:pt x="332" y="26"/>
                  </a:lnTo>
                  <a:lnTo>
                    <a:pt x="314" y="39"/>
                  </a:lnTo>
                  <a:lnTo>
                    <a:pt x="295" y="54"/>
                  </a:lnTo>
                  <a:lnTo>
                    <a:pt x="277" y="70"/>
                  </a:lnTo>
                  <a:lnTo>
                    <a:pt x="260" y="86"/>
                  </a:lnTo>
                  <a:lnTo>
                    <a:pt x="247" y="97"/>
                  </a:lnTo>
                  <a:lnTo>
                    <a:pt x="239" y="106"/>
                  </a:lnTo>
                  <a:lnTo>
                    <a:pt x="236" y="109"/>
                  </a:lnTo>
                  <a:close/>
                </a:path>
              </a:pathLst>
            </a:custGeom>
            <a:solidFill>
              <a:srgbClr val="FFFFCC"/>
            </a:solidFill>
            <a:ln w="9525">
              <a:noFill/>
              <a:round/>
              <a:headEnd/>
              <a:tailEnd/>
            </a:ln>
          </p:spPr>
          <p:txBody>
            <a:bodyPr/>
            <a:lstStyle/>
            <a:p>
              <a:endParaRPr lang="en-US"/>
            </a:p>
          </p:txBody>
        </p:sp>
        <p:sp>
          <p:nvSpPr>
            <p:cNvPr id="24" name="Freeform 404"/>
            <p:cNvSpPr>
              <a:spLocks/>
            </p:cNvSpPr>
            <p:nvPr/>
          </p:nvSpPr>
          <p:spPr bwMode="auto">
            <a:xfrm>
              <a:off x="2115" y="4895"/>
              <a:ext cx="508" cy="385"/>
            </a:xfrm>
            <a:custGeom>
              <a:avLst/>
              <a:gdLst>
                <a:gd name="T0" fmla="*/ 1 w 1018"/>
                <a:gd name="T1" fmla="*/ 89 h 769"/>
                <a:gd name="T2" fmla="*/ 7 w 1018"/>
                <a:gd name="T3" fmla="*/ 105 h 769"/>
                <a:gd name="T4" fmla="*/ 16 w 1018"/>
                <a:gd name="T5" fmla="*/ 125 h 769"/>
                <a:gd name="T6" fmla="*/ 23 w 1018"/>
                <a:gd name="T7" fmla="*/ 142 h 769"/>
                <a:gd name="T8" fmla="*/ 25 w 1018"/>
                <a:gd name="T9" fmla="*/ 155 h 769"/>
                <a:gd name="T10" fmla="*/ 25 w 1018"/>
                <a:gd name="T11" fmla="*/ 186 h 769"/>
                <a:gd name="T12" fmla="*/ 235 w 1018"/>
                <a:gd name="T13" fmla="*/ 193 h 769"/>
                <a:gd name="T14" fmla="*/ 232 w 1018"/>
                <a:gd name="T15" fmla="*/ 178 h 769"/>
                <a:gd name="T16" fmla="*/ 232 w 1018"/>
                <a:gd name="T17" fmla="*/ 153 h 769"/>
                <a:gd name="T18" fmla="*/ 236 w 1018"/>
                <a:gd name="T19" fmla="*/ 139 h 769"/>
                <a:gd name="T20" fmla="*/ 243 w 1018"/>
                <a:gd name="T21" fmla="*/ 124 h 769"/>
                <a:gd name="T22" fmla="*/ 249 w 1018"/>
                <a:gd name="T23" fmla="*/ 109 h 769"/>
                <a:gd name="T24" fmla="*/ 252 w 1018"/>
                <a:gd name="T25" fmla="*/ 99 h 769"/>
                <a:gd name="T26" fmla="*/ 254 w 1018"/>
                <a:gd name="T27" fmla="*/ 81 h 769"/>
                <a:gd name="T28" fmla="*/ 246 w 1018"/>
                <a:gd name="T29" fmla="*/ 59 h 769"/>
                <a:gd name="T30" fmla="*/ 237 w 1018"/>
                <a:gd name="T31" fmla="*/ 49 h 769"/>
                <a:gd name="T32" fmla="*/ 226 w 1018"/>
                <a:gd name="T33" fmla="*/ 38 h 769"/>
                <a:gd name="T34" fmla="*/ 216 w 1018"/>
                <a:gd name="T35" fmla="*/ 28 h 769"/>
                <a:gd name="T36" fmla="*/ 211 w 1018"/>
                <a:gd name="T37" fmla="*/ 22 h 769"/>
                <a:gd name="T38" fmla="*/ 206 w 1018"/>
                <a:gd name="T39" fmla="*/ 16 h 769"/>
                <a:gd name="T40" fmla="*/ 197 w 1018"/>
                <a:gd name="T41" fmla="*/ 9 h 769"/>
                <a:gd name="T42" fmla="*/ 189 w 1018"/>
                <a:gd name="T43" fmla="*/ 3 h 769"/>
                <a:gd name="T44" fmla="*/ 185 w 1018"/>
                <a:gd name="T45" fmla="*/ 0 h 769"/>
                <a:gd name="T46" fmla="*/ 178 w 1018"/>
                <a:gd name="T47" fmla="*/ 2 h 769"/>
                <a:gd name="T48" fmla="*/ 163 w 1018"/>
                <a:gd name="T49" fmla="*/ 5 h 769"/>
                <a:gd name="T50" fmla="*/ 146 w 1018"/>
                <a:gd name="T51" fmla="*/ 9 h 769"/>
                <a:gd name="T52" fmla="*/ 134 w 1018"/>
                <a:gd name="T53" fmla="*/ 11 h 769"/>
                <a:gd name="T54" fmla="*/ 129 w 1018"/>
                <a:gd name="T55" fmla="*/ 12 h 769"/>
                <a:gd name="T56" fmla="*/ 122 w 1018"/>
                <a:gd name="T57" fmla="*/ 13 h 769"/>
                <a:gd name="T58" fmla="*/ 113 w 1018"/>
                <a:gd name="T59" fmla="*/ 15 h 769"/>
                <a:gd name="T60" fmla="*/ 103 w 1018"/>
                <a:gd name="T61" fmla="*/ 16 h 769"/>
                <a:gd name="T62" fmla="*/ 93 w 1018"/>
                <a:gd name="T63" fmla="*/ 19 h 769"/>
                <a:gd name="T64" fmla="*/ 83 w 1018"/>
                <a:gd name="T65" fmla="*/ 21 h 769"/>
                <a:gd name="T66" fmla="*/ 74 w 1018"/>
                <a:gd name="T67" fmla="*/ 24 h 769"/>
                <a:gd name="T68" fmla="*/ 66 w 1018"/>
                <a:gd name="T69" fmla="*/ 28 h 769"/>
                <a:gd name="T70" fmla="*/ 57 w 1018"/>
                <a:gd name="T71" fmla="*/ 33 h 769"/>
                <a:gd name="T72" fmla="*/ 47 w 1018"/>
                <a:gd name="T73" fmla="*/ 41 h 769"/>
                <a:gd name="T74" fmla="*/ 37 w 1018"/>
                <a:gd name="T75" fmla="*/ 50 h 769"/>
                <a:gd name="T76" fmla="*/ 25 w 1018"/>
                <a:gd name="T77" fmla="*/ 60 h 769"/>
                <a:gd name="T78" fmla="*/ 16 w 1018"/>
                <a:gd name="T79" fmla="*/ 69 h 769"/>
                <a:gd name="T80" fmla="*/ 7 w 1018"/>
                <a:gd name="T81" fmla="*/ 77 h 769"/>
                <a:gd name="T82" fmla="*/ 2 w 1018"/>
                <a:gd name="T83" fmla="*/ 83 h 769"/>
                <a:gd name="T84" fmla="*/ 0 w 1018"/>
                <a:gd name="T85" fmla="*/ 85 h 76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18"/>
                <a:gd name="T130" fmla="*/ 0 h 769"/>
                <a:gd name="T131" fmla="*/ 1018 w 1018"/>
                <a:gd name="T132" fmla="*/ 769 h 76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18" h="769">
                  <a:moveTo>
                    <a:pt x="0" y="337"/>
                  </a:moveTo>
                  <a:lnTo>
                    <a:pt x="5" y="353"/>
                  </a:lnTo>
                  <a:lnTo>
                    <a:pt x="15" y="382"/>
                  </a:lnTo>
                  <a:lnTo>
                    <a:pt x="31" y="418"/>
                  </a:lnTo>
                  <a:lnTo>
                    <a:pt x="49" y="460"/>
                  </a:lnTo>
                  <a:lnTo>
                    <a:pt x="67" y="500"/>
                  </a:lnTo>
                  <a:lnTo>
                    <a:pt x="84" y="537"/>
                  </a:lnTo>
                  <a:lnTo>
                    <a:pt x="95" y="566"/>
                  </a:lnTo>
                  <a:lnTo>
                    <a:pt x="102" y="580"/>
                  </a:lnTo>
                  <a:lnTo>
                    <a:pt x="103" y="618"/>
                  </a:lnTo>
                  <a:lnTo>
                    <a:pt x="103" y="682"/>
                  </a:lnTo>
                  <a:lnTo>
                    <a:pt x="102" y="742"/>
                  </a:lnTo>
                  <a:lnTo>
                    <a:pt x="102" y="769"/>
                  </a:lnTo>
                  <a:lnTo>
                    <a:pt x="942" y="769"/>
                  </a:lnTo>
                  <a:lnTo>
                    <a:pt x="939" y="752"/>
                  </a:lnTo>
                  <a:lnTo>
                    <a:pt x="931" y="710"/>
                  </a:lnTo>
                  <a:lnTo>
                    <a:pt x="926" y="658"/>
                  </a:lnTo>
                  <a:lnTo>
                    <a:pt x="929" y="609"/>
                  </a:lnTo>
                  <a:lnTo>
                    <a:pt x="936" y="584"/>
                  </a:lnTo>
                  <a:lnTo>
                    <a:pt x="947" y="555"/>
                  </a:lnTo>
                  <a:lnTo>
                    <a:pt x="961" y="524"/>
                  </a:lnTo>
                  <a:lnTo>
                    <a:pt x="974" y="493"/>
                  </a:lnTo>
                  <a:lnTo>
                    <a:pt x="987" y="461"/>
                  </a:lnTo>
                  <a:lnTo>
                    <a:pt x="998" y="434"/>
                  </a:lnTo>
                  <a:lnTo>
                    <a:pt x="1006" y="410"/>
                  </a:lnTo>
                  <a:lnTo>
                    <a:pt x="1011" y="395"/>
                  </a:lnTo>
                  <a:lnTo>
                    <a:pt x="1016" y="364"/>
                  </a:lnTo>
                  <a:lnTo>
                    <a:pt x="1018" y="323"/>
                  </a:lnTo>
                  <a:lnTo>
                    <a:pt x="1010" y="279"/>
                  </a:lnTo>
                  <a:lnTo>
                    <a:pt x="988" y="236"/>
                  </a:lnTo>
                  <a:lnTo>
                    <a:pt x="970" y="215"/>
                  </a:lnTo>
                  <a:lnTo>
                    <a:pt x="951" y="193"/>
                  </a:lnTo>
                  <a:lnTo>
                    <a:pt x="928" y="171"/>
                  </a:lnTo>
                  <a:lnTo>
                    <a:pt x="906" y="150"/>
                  </a:lnTo>
                  <a:lnTo>
                    <a:pt x="885" y="129"/>
                  </a:lnTo>
                  <a:lnTo>
                    <a:pt x="867" y="112"/>
                  </a:lnTo>
                  <a:lnTo>
                    <a:pt x="854" y="98"/>
                  </a:lnTo>
                  <a:lnTo>
                    <a:pt x="847" y="87"/>
                  </a:lnTo>
                  <a:lnTo>
                    <a:pt x="841" y="77"/>
                  </a:lnTo>
                  <a:lnTo>
                    <a:pt x="828" y="64"/>
                  </a:lnTo>
                  <a:lnTo>
                    <a:pt x="811" y="49"/>
                  </a:lnTo>
                  <a:lnTo>
                    <a:pt x="792" y="35"/>
                  </a:lnTo>
                  <a:lnTo>
                    <a:pt x="774" y="22"/>
                  </a:lnTo>
                  <a:lnTo>
                    <a:pt x="757" y="10"/>
                  </a:lnTo>
                  <a:lnTo>
                    <a:pt x="747" y="2"/>
                  </a:lnTo>
                  <a:lnTo>
                    <a:pt x="743" y="0"/>
                  </a:lnTo>
                  <a:lnTo>
                    <a:pt x="736" y="1"/>
                  </a:lnTo>
                  <a:lnTo>
                    <a:pt x="716" y="5"/>
                  </a:lnTo>
                  <a:lnTo>
                    <a:pt x="688" y="11"/>
                  </a:lnTo>
                  <a:lnTo>
                    <a:pt x="656" y="19"/>
                  </a:lnTo>
                  <a:lnTo>
                    <a:pt x="621" y="27"/>
                  </a:lnTo>
                  <a:lnTo>
                    <a:pt x="587" y="34"/>
                  </a:lnTo>
                  <a:lnTo>
                    <a:pt x="559" y="40"/>
                  </a:lnTo>
                  <a:lnTo>
                    <a:pt x="538" y="44"/>
                  </a:lnTo>
                  <a:lnTo>
                    <a:pt x="530" y="45"/>
                  </a:lnTo>
                  <a:lnTo>
                    <a:pt x="518" y="47"/>
                  </a:lnTo>
                  <a:lnTo>
                    <a:pt x="503" y="49"/>
                  </a:lnTo>
                  <a:lnTo>
                    <a:pt x="489" y="52"/>
                  </a:lnTo>
                  <a:lnTo>
                    <a:pt x="472" y="55"/>
                  </a:lnTo>
                  <a:lnTo>
                    <a:pt x="454" y="57"/>
                  </a:lnTo>
                  <a:lnTo>
                    <a:pt x="434" y="60"/>
                  </a:lnTo>
                  <a:lnTo>
                    <a:pt x="415" y="64"/>
                  </a:lnTo>
                  <a:lnTo>
                    <a:pt x="395" y="68"/>
                  </a:lnTo>
                  <a:lnTo>
                    <a:pt x="375" y="73"/>
                  </a:lnTo>
                  <a:lnTo>
                    <a:pt x="354" y="78"/>
                  </a:lnTo>
                  <a:lnTo>
                    <a:pt x="335" y="83"/>
                  </a:lnTo>
                  <a:lnTo>
                    <a:pt x="316" y="88"/>
                  </a:lnTo>
                  <a:lnTo>
                    <a:pt x="298" y="95"/>
                  </a:lnTo>
                  <a:lnTo>
                    <a:pt x="280" y="101"/>
                  </a:lnTo>
                  <a:lnTo>
                    <a:pt x="266" y="109"/>
                  </a:lnTo>
                  <a:lnTo>
                    <a:pt x="249" y="118"/>
                  </a:lnTo>
                  <a:lnTo>
                    <a:pt x="231" y="130"/>
                  </a:lnTo>
                  <a:lnTo>
                    <a:pt x="212" y="144"/>
                  </a:lnTo>
                  <a:lnTo>
                    <a:pt x="190" y="161"/>
                  </a:lnTo>
                  <a:lnTo>
                    <a:pt x="169" y="180"/>
                  </a:lnTo>
                  <a:lnTo>
                    <a:pt x="148" y="199"/>
                  </a:lnTo>
                  <a:lnTo>
                    <a:pt x="125" y="219"/>
                  </a:lnTo>
                  <a:lnTo>
                    <a:pt x="103" y="238"/>
                  </a:lnTo>
                  <a:lnTo>
                    <a:pt x="82" y="258"/>
                  </a:lnTo>
                  <a:lnTo>
                    <a:pt x="64" y="276"/>
                  </a:lnTo>
                  <a:lnTo>
                    <a:pt x="46" y="292"/>
                  </a:lnTo>
                  <a:lnTo>
                    <a:pt x="31" y="307"/>
                  </a:lnTo>
                  <a:lnTo>
                    <a:pt x="18" y="319"/>
                  </a:lnTo>
                  <a:lnTo>
                    <a:pt x="8" y="330"/>
                  </a:lnTo>
                  <a:lnTo>
                    <a:pt x="2" y="335"/>
                  </a:lnTo>
                  <a:lnTo>
                    <a:pt x="0" y="337"/>
                  </a:lnTo>
                  <a:close/>
                </a:path>
              </a:pathLst>
            </a:custGeom>
            <a:solidFill>
              <a:srgbClr val="FFA363"/>
            </a:solidFill>
            <a:ln w="9525">
              <a:noFill/>
              <a:round/>
              <a:headEnd/>
              <a:tailEnd/>
            </a:ln>
          </p:spPr>
          <p:txBody>
            <a:bodyPr/>
            <a:lstStyle/>
            <a:p>
              <a:endParaRPr lang="en-US"/>
            </a:p>
          </p:txBody>
        </p:sp>
        <p:sp>
          <p:nvSpPr>
            <p:cNvPr id="25" name="Freeform 405"/>
            <p:cNvSpPr>
              <a:spLocks/>
            </p:cNvSpPr>
            <p:nvPr/>
          </p:nvSpPr>
          <p:spPr bwMode="auto">
            <a:xfrm>
              <a:off x="2210" y="4669"/>
              <a:ext cx="305" cy="324"/>
            </a:xfrm>
            <a:custGeom>
              <a:avLst/>
              <a:gdLst>
                <a:gd name="T0" fmla="*/ 31 w 610"/>
                <a:gd name="T1" fmla="*/ 3 h 648"/>
                <a:gd name="T2" fmla="*/ 23 w 610"/>
                <a:gd name="T3" fmla="*/ 13 h 648"/>
                <a:gd name="T4" fmla="*/ 14 w 610"/>
                <a:gd name="T5" fmla="*/ 26 h 648"/>
                <a:gd name="T6" fmla="*/ 7 w 610"/>
                <a:gd name="T7" fmla="*/ 38 h 648"/>
                <a:gd name="T8" fmla="*/ 3 w 610"/>
                <a:gd name="T9" fmla="*/ 47 h 648"/>
                <a:gd name="T10" fmla="*/ 0 w 610"/>
                <a:gd name="T11" fmla="*/ 66 h 648"/>
                <a:gd name="T12" fmla="*/ 1 w 610"/>
                <a:gd name="T13" fmla="*/ 82 h 648"/>
                <a:gd name="T14" fmla="*/ 6 w 610"/>
                <a:gd name="T15" fmla="*/ 97 h 648"/>
                <a:gd name="T16" fmla="*/ 14 w 610"/>
                <a:gd name="T17" fmla="*/ 107 h 648"/>
                <a:gd name="T18" fmla="*/ 20 w 610"/>
                <a:gd name="T19" fmla="*/ 112 h 648"/>
                <a:gd name="T20" fmla="*/ 26 w 610"/>
                <a:gd name="T21" fmla="*/ 116 h 648"/>
                <a:gd name="T22" fmla="*/ 33 w 610"/>
                <a:gd name="T23" fmla="*/ 118 h 648"/>
                <a:gd name="T24" fmla="*/ 39 w 610"/>
                <a:gd name="T25" fmla="*/ 119 h 648"/>
                <a:gd name="T26" fmla="*/ 45 w 610"/>
                <a:gd name="T27" fmla="*/ 120 h 648"/>
                <a:gd name="T28" fmla="*/ 50 w 610"/>
                <a:gd name="T29" fmla="*/ 120 h 648"/>
                <a:gd name="T30" fmla="*/ 52 w 610"/>
                <a:gd name="T31" fmla="*/ 120 h 648"/>
                <a:gd name="T32" fmla="*/ 50 w 610"/>
                <a:gd name="T33" fmla="*/ 152 h 648"/>
                <a:gd name="T34" fmla="*/ 52 w 610"/>
                <a:gd name="T35" fmla="*/ 153 h 648"/>
                <a:gd name="T36" fmla="*/ 58 w 610"/>
                <a:gd name="T37" fmla="*/ 157 h 648"/>
                <a:gd name="T38" fmla="*/ 67 w 610"/>
                <a:gd name="T39" fmla="*/ 161 h 648"/>
                <a:gd name="T40" fmla="*/ 75 w 610"/>
                <a:gd name="T41" fmla="*/ 162 h 648"/>
                <a:gd name="T42" fmla="*/ 82 w 610"/>
                <a:gd name="T43" fmla="*/ 162 h 648"/>
                <a:gd name="T44" fmla="*/ 87 w 610"/>
                <a:gd name="T45" fmla="*/ 162 h 648"/>
                <a:gd name="T46" fmla="*/ 92 w 610"/>
                <a:gd name="T47" fmla="*/ 161 h 648"/>
                <a:gd name="T48" fmla="*/ 99 w 610"/>
                <a:gd name="T49" fmla="*/ 158 h 648"/>
                <a:gd name="T50" fmla="*/ 110 w 610"/>
                <a:gd name="T51" fmla="*/ 152 h 648"/>
                <a:gd name="T52" fmla="*/ 123 w 610"/>
                <a:gd name="T53" fmla="*/ 142 h 648"/>
                <a:gd name="T54" fmla="*/ 135 w 610"/>
                <a:gd name="T55" fmla="*/ 132 h 648"/>
                <a:gd name="T56" fmla="*/ 139 w 610"/>
                <a:gd name="T57" fmla="*/ 127 h 648"/>
                <a:gd name="T58" fmla="*/ 131 w 610"/>
                <a:gd name="T59" fmla="*/ 86 h 648"/>
                <a:gd name="T60" fmla="*/ 134 w 610"/>
                <a:gd name="T61" fmla="*/ 82 h 648"/>
                <a:gd name="T62" fmla="*/ 138 w 610"/>
                <a:gd name="T63" fmla="*/ 77 h 648"/>
                <a:gd name="T64" fmla="*/ 142 w 610"/>
                <a:gd name="T65" fmla="*/ 71 h 648"/>
                <a:gd name="T66" fmla="*/ 147 w 610"/>
                <a:gd name="T67" fmla="*/ 66 h 648"/>
                <a:gd name="T68" fmla="*/ 153 w 610"/>
                <a:gd name="T69" fmla="*/ 56 h 648"/>
                <a:gd name="T70" fmla="*/ 150 w 610"/>
                <a:gd name="T71" fmla="*/ 49 h 648"/>
                <a:gd name="T72" fmla="*/ 149 w 610"/>
                <a:gd name="T73" fmla="*/ 45 h 648"/>
                <a:gd name="T74" fmla="*/ 143 w 610"/>
                <a:gd name="T75" fmla="*/ 44 h 648"/>
                <a:gd name="T76" fmla="*/ 137 w 610"/>
                <a:gd name="T77" fmla="*/ 45 h 648"/>
                <a:gd name="T78" fmla="*/ 130 w 610"/>
                <a:gd name="T79" fmla="*/ 47 h 648"/>
                <a:gd name="T80" fmla="*/ 125 w 610"/>
                <a:gd name="T81" fmla="*/ 48 h 648"/>
                <a:gd name="T82" fmla="*/ 124 w 610"/>
                <a:gd name="T83" fmla="*/ 21 h 648"/>
                <a:gd name="T84" fmla="*/ 92 w 610"/>
                <a:gd name="T85" fmla="*/ 14 h 648"/>
                <a:gd name="T86" fmla="*/ 68 w 610"/>
                <a:gd name="T87" fmla="*/ 5 h 648"/>
                <a:gd name="T88" fmla="*/ 49 w 610"/>
                <a:gd name="T89" fmla="*/ 0 h 64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10"/>
                <a:gd name="T136" fmla="*/ 0 h 648"/>
                <a:gd name="T137" fmla="*/ 610 w 610"/>
                <a:gd name="T138" fmla="*/ 648 h 64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10" h="648">
                  <a:moveTo>
                    <a:pt x="136" y="4"/>
                  </a:moveTo>
                  <a:lnTo>
                    <a:pt x="126" y="15"/>
                  </a:lnTo>
                  <a:lnTo>
                    <a:pt x="111" y="32"/>
                  </a:lnTo>
                  <a:lnTo>
                    <a:pt x="95" y="54"/>
                  </a:lnTo>
                  <a:lnTo>
                    <a:pt x="77" y="80"/>
                  </a:lnTo>
                  <a:lnTo>
                    <a:pt x="59" y="106"/>
                  </a:lnTo>
                  <a:lnTo>
                    <a:pt x="43" y="129"/>
                  </a:lnTo>
                  <a:lnTo>
                    <a:pt x="29" y="150"/>
                  </a:lnTo>
                  <a:lnTo>
                    <a:pt x="23" y="163"/>
                  </a:lnTo>
                  <a:lnTo>
                    <a:pt x="15" y="189"/>
                  </a:lnTo>
                  <a:lnTo>
                    <a:pt x="6" y="225"/>
                  </a:lnTo>
                  <a:lnTo>
                    <a:pt x="0" y="264"/>
                  </a:lnTo>
                  <a:lnTo>
                    <a:pt x="0" y="298"/>
                  </a:lnTo>
                  <a:lnTo>
                    <a:pt x="5" y="329"/>
                  </a:lnTo>
                  <a:lnTo>
                    <a:pt x="13" y="359"/>
                  </a:lnTo>
                  <a:lnTo>
                    <a:pt x="26" y="389"/>
                  </a:lnTo>
                  <a:lnTo>
                    <a:pt x="46" y="418"/>
                  </a:lnTo>
                  <a:lnTo>
                    <a:pt x="57" y="431"/>
                  </a:lnTo>
                  <a:lnTo>
                    <a:pt x="70" y="441"/>
                  </a:lnTo>
                  <a:lnTo>
                    <a:pt x="82" y="450"/>
                  </a:lnTo>
                  <a:lnTo>
                    <a:pt x="95" y="458"/>
                  </a:lnTo>
                  <a:lnTo>
                    <a:pt x="106" y="464"/>
                  </a:lnTo>
                  <a:lnTo>
                    <a:pt x="118" y="470"/>
                  </a:lnTo>
                  <a:lnTo>
                    <a:pt x="129" y="472"/>
                  </a:lnTo>
                  <a:lnTo>
                    <a:pt x="141" y="475"/>
                  </a:lnTo>
                  <a:lnTo>
                    <a:pt x="157" y="478"/>
                  </a:lnTo>
                  <a:lnTo>
                    <a:pt x="170" y="479"/>
                  </a:lnTo>
                  <a:lnTo>
                    <a:pt x="183" y="481"/>
                  </a:lnTo>
                  <a:lnTo>
                    <a:pt x="193" y="481"/>
                  </a:lnTo>
                  <a:lnTo>
                    <a:pt x="200" y="483"/>
                  </a:lnTo>
                  <a:lnTo>
                    <a:pt x="205" y="483"/>
                  </a:lnTo>
                  <a:lnTo>
                    <a:pt x="208" y="483"/>
                  </a:lnTo>
                  <a:lnTo>
                    <a:pt x="210" y="483"/>
                  </a:lnTo>
                  <a:lnTo>
                    <a:pt x="200" y="605"/>
                  </a:lnTo>
                  <a:lnTo>
                    <a:pt x="203" y="607"/>
                  </a:lnTo>
                  <a:lnTo>
                    <a:pt x="210" y="612"/>
                  </a:lnTo>
                  <a:lnTo>
                    <a:pt x="220" y="618"/>
                  </a:lnTo>
                  <a:lnTo>
                    <a:pt x="233" y="626"/>
                  </a:lnTo>
                  <a:lnTo>
                    <a:pt x="249" y="635"/>
                  </a:lnTo>
                  <a:lnTo>
                    <a:pt x="265" y="642"/>
                  </a:lnTo>
                  <a:lnTo>
                    <a:pt x="283" y="647"/>
                  </a:lnTo>
                  <a:lnTo>
                    <a:pt x="300" y="648"/>
                  </a:lnTo>
                  <a:lnTo>
                    <a:pt x="315" y="648"/>
                  </a:lnTo>
                  <a:lnTo>
                    <a:pt x="328" y="648"/>
                  </a:lnTo>
                  <a:lnTo>
                    <a:pt x="339" y="647"/>
                  </a:lnTo>
                  <a:lnTo>
                    <a:pt x="349" y="646"/>
                  </a:lnTo>
                  <a:lnTo>
                    <a:pt x="357" y="644"/>
                  </a:lnTo>
                  <a:lnTo>
                    <a:pt x="369" y="642"/>
                  </a:lnTo>
                  <a:lnTo>
                    <a:pt x="382" y="637"/>
                  </a:lnTo>
                  <a:lnTo>
                    <a:pt x="397" y="631"/>
                  </a:lnTo>
                  <a:lnTo>
                    <a:pt x="416" y="621"/>
                  </a:lnTo>
                  <a:lnTo>
                    <a:pt x="441" y="605"/>
                  </a:lnTo>
                  <a:lnTo>
                    <a:pt x="467" y="586"/>
                  </a:lnTo>
                  <a:lnTo>
                    <a:pt x="493" y="565"/>
                  </a:lnTo>
                  <a:lnTo>
                    <a:pt x="518" y="544"/>
                  </a:lnTo>
                  <a:lnTo>
                    <a:pt x="537" y="527"/>
                  </a:lnTo>
                  <a:lnTo>
                    <a:pt x="551" y="515"/>
                  </a:lnTo>
                  <a:lnTo>
                    <a:pt x="555" y="511"/>
                  </a:lnTo>
                  <a:lnTo>
                    <a:pt x="519" y="348"/>
                  </a:lnTo>
                  <a:lnTo>
                    <a:pt x="521" y="346"/>
                  </a:lnTo>
                  <a:lnTo>
                    <a:pt x="526" y="339"/>
                  </a:lnTo>
                  <a:lnTo>
                    <a:pt x="533" y="329"/>
                  </a:lnTo>
                  <a:lnTo>
                    <a:pt x="539" y="317"/>
                  </a:lnTo>
                  <a:lnTo>
                    <a:pt x="549" y="305"/>
                  </a:lnTo>
                  <a:lnTo>
                    <a:pt x="557" y="292"/>
                  </a:lnTo>
                  <a:lnTo>
                    <a:pt x="565" y="283"/>
                  </a:lnTo>
                  <a:lnTo>
                    <a:pt x="573" y="275"/>
                  </a:lnTo>
                  <a:lnTo>
                    <a:pt x="588" y="262"/>
                  </a:lnTo>
                  <a:lnTo>
                    <a:pt x="601" y="245"/>
                  </a:lnTo>
                  <a:lnTo>
                    <a:pt x="610" y="227"/>
                  </a:lnTo>
                  <a:lnTo>
                    <a:pt x="606" y="210"/>
                  </a:lnTo>
                  <a:lnTo>
                    <a:pt x="600" y="196"/>
                  </a:lnTo>
                  <a:lnTo>
                    <a:pt x="600" y="185"/>
                  </a:lnTo>
                  <a:lnTo>
                    <a:pt x="596" y="180"/>
                  </a:lnTo>
                  <a:lnTo>
                    <a:pt x="583" y="178"/>
                  </a:lnTo>
                  <a:lnTo>
                    <a:pt x="572" y="178"/>
                  </a:lnTo>
                  <a:lnTo>
                    <a:pt x="559" y="180"/>
                  </a:lnTo>
                  <a:lnTo>
                    <a:pt x="546" y="182"/>
                  </a:lnTo>
                  <a:lnTo>
                    <a:pt x="533" y="184"/>
                  </a:lnTo>
                  <a:lnTo>
                    <a:pt x="519" y="188"/>
                  </a:lnTo>
                  <a:lnTo>
                    <a:pt x="510" y="189"/>
                  </a:lnTo>
                  <a:lnTo>
                    <a:pt x="503" y="192"/>
                  </a:lnTo>
                  <a:lnTo>
                    <a:pt x="501" y="192"/>
                  </a:lnTo>
                  <a:lnTo>
                    <a:pt x="496" y="84"/>
                  </a:lnTo>
                  <a:lnTo>
                    <a:pt x="437" y="59"/>
                  </a:lnTo>
                  <a:lnTo>
                    <a:pt x="369" y="59"/>
                  </a:lnTo>
                  <a:lnTo>
                    <a:pt x="333" y="29"/>
                  </a:lnTo>
                  <a:lnTo>
                    <a:pt x="269" y="19"/>
                  </a:lnTo>
                  <a:lnTo>
                    <a:pt x="192" y="26"/>
                  </a:lnTo>
                  <a:lnTo>
                    <a:pt x="197" y="0"/>
                  </a:lnTo>
                  <a:lnTo>
                    <a:pt x="136" y="4"/>
                  </a:lnTo>
                  <a:close/>
                </a:path>
              </a:pathLst>
            </a:custGeom>
            <a:solidFill>
              <a:srgbClr val="EDBFB7"/>
            </a:solidFill>
            <a:ln w="9525">
              <a:noFill/>
              <a:round/>
              <a:headEnd/>
              <a:tailEnd/>
            </a:ln>
          </p:spPr>
          <p:txBody>
            <a:bodyPr/>
            <a:lstStyle/>
            <a:p>
              <a:endParaRPr lang="en-US"/>
            </a:p>
          </p:txBody>
        </p:sp>
        <p:sp>
          <p:nvSpPr>
            <p:cNvPr id="26" name="Freeform 406"/>
            <p:cNvSpPr>
              <a:spLocks/>
            </p:cNvSpPr>
            <p:nvPr/>
          </p:nvSpPr>
          <p:spPr bwMode="auto">
            <a:xfrm>
              <a:off x="2287" y="4200"/>
              <a:ext cx="256" cy="250"/>
            </a:xfrm>
            <a:custGeom>
              <a:avLst/>
              <a:gdLst>
                <a:gd name="T0" fmla="*/ 37 w 513"/>
                <a:gd name="T1" fmla="*/ 1 h 499"/>
                <a:gd name="T2" fmla="*/ 30 w 513"/>
                <a:gd name="T3" fmla="*/ 9 h 499"/>
                <a:gd name="T4" fmla="*/ 19 w 513"/>
                <a:gd name="T5" fmla="*/ 21 h 499"/>
                <a:gd name="T6" fmla="*/ 9 w 513"/>
                <a:gd name="T7" fmla="*/ 33 h 499"/>
                <a:gd name="T8" fmla="*/ 2 w 513"/>
                <a:gd name="T9" fmla="*/ 52 h 499"/>
                <a:gd name="T10" fmla="*/ 0 w 513"/>
                <a:gd name="T11" fmla="*/ 70 h 499"/>
                <a:gd name="T12" fmla="*/ 2 w 513"/>
                <a:gd name="T13" fmla="*/ 85 h 499"/>
                <a:gd name="T14" fmla="*/ 7 w 513"/>
                <a:gd name="T15" fmla="*/ 97 h 499"/>
                <a:gd name="T16" fmla="*/ 14 w 513"/>
                <a:gd name="T17" fmla="*/ 104 h 499"/>
                <a:gd name="T18" fmla="*/ 20 w 513"/>
                <a:gd name="T19" fmla="*/ 107 h 499"/>
                <a:gd name="T20" fmla="*/ 27 w 513"/>
                <a:gd name="T21" fmla="*/ 111 h 499"/>
                <a:gd name="T22" fmla="*/ 31 w 513"/>
                <a:gd name="T23" fmla="*/ 112 h 499"/>
                <a:gd name="T24" fmla="*/ 33 w 513"/>
                <a:gd name="T25" fmla="*/ 125 h 499"/>
                <a:gd name="T26" fmla="*/ 36 w 513"/>
                <a:gd name="T27" fmla="*/ 125 h 499"/>
                <a:gd name="T28" fmla="*/ 42 w 513"/>
                <a:gd name="T29" fmla="*/ 123 h 499"/>
                <a:gd name="T30" fmla="*/ 50 w 513"/>
                <a:gd name="T31" fmla="*/ 121 h 499"/>
                <a:gd name="T32" fmla="*/ 56 w 513"/>
                <a:gd name="T33" fmla="*/ 121 h 499"/>
                <a:gd name="T34" fmla="*/ 63 w 513"/>
                <a:gd name="T35" fmla="*/ 119 h 499"/>
                <a:gd name="T36" fmla="*/ 73 w 513"/>
                <a:gd name="T37" fmla="*/ 117 h 499"/>
                <a:gd name="T38" fmla="*/ 83 w 513"/>
                <a:gd name="T39" fmla="*/ 114 h 499"/>
                <a:gd name="T40" fmla="*/ 91 w 513"/>
                <a:gd name="T41" fmla="*/ 111 h 499"/>
                <a:gd name="T42" fmla="*/ 98 w 513"/>
                <a:gd name="T43" fmla="*/ 102 h 499"/>
                <a:gd name="T44" fmla="*/ 103 w 513"/>
                <a:gd name="T45" fmla="*/ 91 h 499"/>
                <a:gd name="T46" fmla="*/ 107 w 513"/>
                <a:gd name="T47" fmla="*/ 85 h 499"/>
                <a:gd name="T48" fmla="*/ 113 w 513"/>
                <a:gd name="T49" fmla="*/ 78 h 499"/>
                <a:gd name="T50" fmla="*/ 118 w 513"/>
                <a:gd name="T51" fmla="*/ 70 h 499"/>
                <a:gd name="T52" fmla="*/ 122 w 513"/>
                <a:gd name="T53" fmla="*/ 66 h 499"/>
                <a:gd name="T54" fmla="*/ 127 w 513"/>
                <a:gd name="T55" fmla="*/ 55 h 499"/>
                <a:gd name="T56" fmla="*/ 128 w 513"/>
                <a:gd name="T57" fmla="*/ 47 h 499"/>
                <a:gd name="T58" fmla="*/ 100 w 513"/>
                <a:gd name="T59" fmla="*/ 29 h 499"/>
                <a:gd name="T60" fmla="*/ 83 w 513"/>
                <a:gd name="T61" fmla="*/ 25 h 499"/>
                <a:gd name="T62" fmla="*/ 73 w 513"/>
                <a:gd name="T63" fmla="*/ 8 h 499"/>
                <a:gd name="T64" fmla="*/ 57 w 513"/>
                <a:gd name="T65" fmla="*/ 0 h 4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13"/>
                <a:gd name="T100" fmla="*/ 0 h 499"/>
                <a:gd name="T101" fmla="*/ 513 w 513"/>
                <a:gd name="T102" fmla="*/ 499 h 49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13" h="499">
                  <a:moveTo>
                    <a:pt x="153" y="0"/>
                  </a:moveTo>
                  <a:lnTo>
                    <a:pt x="148" y="4"/>
                  </a:lnTo>
                  <a:lnTo>
                    <a:pt x="136" y="16"/>
                  </a:lnTo>
                  <a:lnTo>
                    <a:pt x="120" y="34"/>
                  </a:lnTo>
                  <a:lnTo>
                    <a:pt x="99" y="56"/>
                  </a:lnTo>
                  <a:lnTo>
                    <a:pt x="77" y="81"/>
                  </a:lnTo>
                  <a:lnTo>
                    <a:pt x="56" y="105"/>
                  </a:lnTo>
                  <a:lnTo>
                    <a:pt x="38" y="132"/>
                  </a:lnTo>
                  <a:lnTo>
                    <a:pt x="25" y="155"/>
                  </a:lnTo>
                  <a:lnTo>
                    <a:pt x="9" y="206"/>
                  </a:lnTo>
                  <a:lnTo>
                    <a:pt x="0" y="246"/>
                  </a:lnTo>
                  <a:lnTo>
                    <a:pt x="0" y="280"/>
                  </a:lnTo>
                  <a:lnTo>
                    <a:pt x="4" y="311"/>
                  </a:lnTo>
                  <a:lnTo>
                    <a:pt x="9" y="340"/>
                  </a:lnTo>
                  <a:lnTo>
                    <a:pt x="18" y="365"/>
                  </a:lnTo>
                  <a:lnTo>
                    <a:pt x="31" y="387"/>
                  </a:lnTo>
                  <a:lnTo>
                    <a:pt x="48" y="405"/>
                  </a:lnTo>
                  <a:lnTo>
                    <a:pt x="58" y="413"/>
                  </a:lnTo>
                  <a:lnTo>
                    <a:pt x="69" y="421"/>
                  </a:lnTo>
                  <a:lnTo>
                    <a:pt x="82" y="428"/>
                  </a:lnTo>
                  <a:lnTo>
                    <a:pt x="95" y="434"/>
                  </a:lnTo>
                  <a:lnTo>
                    <a:pt x="109" y="441"/>
                  </a:lnTo>
                  <a:lnTo>
                    <a:pt x="117" y="444"/>
                  </a:lnTo>
                  <a:lnTo>
                    <a:pt x="125" y="447"/>
                  </a:lnTo>
                  <a:lnTo>
                    <a:pt x="127" y="448"/>
                  </a:lnTo>
                  <a:lnTo>
                    <a:pt x="135" y="499"/>
                  </a:lnTo>
                  <a:lnTo>
                    <a:pt x="138" y="498"/>
                  </a:lnTo>
                  <a:lnTo>
                    <a:pt x="145" y="497"/>
                  </a:lnTo>
                  <a:lnTo>
                    <a:pt x="156" y="494"/>
                  </a:lnTo>
                  <a:lnTo>
                    <a:pt x="171" y="490"/>
                  </a:lnTo>
                  <a:lnTo>
                    <a:pt x="186" y="486"/>
                  </a:lnTo>
                  <a:lnTo>
                    <a:pt x="200" y="484"/>
                  </a:lnTo>
                  <a:lnTo>
                    <a:pt x="215" y="482"/>
                  </a:lnTo>
                  <a:lnTo>
                    <a:pt x="226" y="481"/>
                  </a:lnTo>
                  <a:lnTo>
                    <a:pt x="238" y="480"/>
                  </a:lnTo>
                  <a:lnTo>
                    <a:pt x="254" y="476"/>
                  </a:lnTo>
                  <a:lnTo>
                    <a:pt x="274" y="472"/>
                  </a:lnTo>
                  <a:lnTo>
                    <a:pt x="295" y="465"/>
                  </a:lnTo>
                  <a:lnTo>
                    <a:pt x="315" y="459"/>
                  </a:lnTo>
                  <a:lnTo>
                    <a:pt x="335" y="454"/>
                  </a:lnTo>
                  <a:lnTo>
                    <a:pt x="353" y="448"/>
                  </a:lnTo>
                  <a:lnTo>
                    <a:pt x="367" y="444"/>
                  </a:lnTo>
                  <a:lnTo>
                    <a:pt x="384" y="431"/>
                  </a:lnTo>
                  <a:lnTo>
                    <a:pt x="394" y="407"/>
                  </a:lnTo>
                  <a:lnTo>
                    <a:pt x="400" y="381"/>
                  </a:lnTo>
                  <a:lnTo>
                    <a:pt x="413" y="361"/>
                  </a:lnTo>
                  <a:lnTo>
                    <a:pt x="421" y="352"/>
                  </a:lnTo>
                  <a:lnTo>
                    <a:pt x="431" y="340"/>
                  </a:lnTo>
                  <a:lnTo>
                    <a:pt x="443" y="326"/>
                  </a:lnTo>
                  <a:lnTo>
                    <a:pt x="453" y="310"/>
                  </a:lnTo>
                  <a:lnTo>
                    <a:pt x="464" y="295"/>
                  </a:lnTo>
                  <a:lnTo>
                    <a:pt x="474" y="280"/>
                  </a:lnTo>
                  <a:lnTo>
                    <a:pt x="482" y="268"/>
                  </a:lnTo>
                  <a:lnTo>
                    <a:pt x="490" y="261"/>
                  </a:lnTo>
                  <a:lnTo>
                    <a:pt x="502" y="242"/>
                  </a:lnTo>
                  <a:lnTo>
                    <a:pt x="508" y="218"/>
                  </a:lnTo>
                  <a:lnTo>
                    <a:pt x="512" y="197"/>
                  </a:lnTo>
                  <a:lnTo>
                    <a:pt x="513" y="188"/>
                  </a:lnTo>
                  <a:lnTo>
                    <a:pt x="394" y="165"/>
                  </a:lnTo>
                  <a:lnTo>
                    <a:pt x="403" y="115"/>
                  </a:lnTo>
                  <a:lnTo>
                    <a:pt x="431" y="61"/>
                  </a:lnTo>
                  <a:lnTo>
                    <a:pt x="335" y="100"/>
                  </a:lnTo>
                  <a:lnTo>
                    <a:pt x="294" y="57"/>
                  </a:lnTo>
                  <a:lnTo>
                    <a:pt x="294" y="32"/>
                  </a:lnTo>
                  <a:lnTo>
                    <a:pt x="230" y="49"/>
                  </a:lnTo>
                  <a:lnTo>
                    <a:pt x="230" y="0"/>
                  </a:lnTo>
                  <a:lnTo>
                    <a:pt x="153" y="0"/>
                  </a:lnTo>
                  <a:close/>
                </a:path>
              </a:pathLst>
            </a:custGeom>
            <a:solidFill>
              <a:srgbClr val="EAB7AD"/>
            </a:solidFill>
            <a:ln w="9525">
              <a:noFill/>
              <a:round/>
              <a:headEnd/>
              <a:tailEnd/>
            </a:ln>
          </p:spPr>
          <p:txBody>
            <a:bodyPr/>
            <a:lstStyle/>
            <a:p>
              <a:endParaRPr lang="en-US"/>
            </a:p>
          </p:txBody>
        </p:sp>
        <p:sp>
          <p:nvSpPr>
            <p:cNvPr id="27" name="Freeform 407"/>
            <p:cNvSpPr>
              <a:spLocks/>
            </p:cNvSpPr>
            <p:nvPr/>
          </p:nvSpPr>
          <p:spPr bwMode="auto">
            <a:xfrm>
              <a:off x="2547" y="4706"/>
              <a:ext cx="73" cy="66"/>
            </a:xfrm>
            <a:custGeom>
              <a:avLst/>
              <a:gdLst>
                <a:gd name="T0" fmla="*/ 20 w 146"/>
                <a:gd name="T1" fmla="*/ 0 h 133"/>
                <a:gd name="T2" fmla="*/ 19 w 146"/>
                <a:gd name="T3" fmla="*/ 0 h 133"/>
                <a:gd name="T4" fmla="*/ 18 w 146"/>
                <a:gd name="T5" fmla="*/ 0 h 133"/>
                <a:gd name="T6" fmla="*/ 15 w 146"/>
                <a:gd name="T7" fmla="*/ 1 h 133"/>
                <a:gd name="T8" fmla="*/ 12 w 146"/>
                <a:gd name="T9" fmla="*/ 2 h 133"/>
                <a:gd name="T10" fmla="*/ 9 w 146"/>
                <a:gd name="T11" fmla="*/ 3 h 133"/>
                <a:gd name="T12" fmla="*/ 5 w 146"/>
                <a:gd name="T13" fmla="*/ 5 h 133"/>
                <a:gd name="T14" fmla="*/ 3 w 146"/>
                <a:gd name="T15" fmla="*/ 6 h 133"/>
                <a:gd name="T16" fmla="*/ 1 w 146"/>
                <a:gd name="T17" fmla="*/ 9 h 133"/>
                <a:gd name="T18" fmla="*/ 0 w 146"/>
                <a:gd name="T19" fmla="*/ 13 h 133"/>
                <a:gd name="T20" fmla="*/ 1 w 146"/>
                <a:gd name="T21" fmla="*/ 18 h 133"/>
                <a:gd name="T22" fmla="*/ 3 w 146"/>
                <a:gd name="T23" fmla="*/ 22 h 133"/>
                <a:gd name="T24" fmla="*/ 5 w 146"/>
                <a:gd name="T25" fmla="*/ 25 h 133"/>
                <a:gd name="T26" fmla="*/ 5 w 146"/>
                <a:gd name="T27" fmla="*/ 28 h 133"/>
                <a:gd name="T28" fmla="*/ 7 w 146"/>
                <a:gd name="T29" fmla="*/ 31 h 133"/>
                <a:gd name="T30" fmla="*/ 9 w 146"/>
                <a:gd name="T31" fmla="*/ 33 h 133"/>
                <a:gd name="T32" fmla="*/ 12 w 146"/>
                <a:gd name="T33" fmla="*/ 32 h 133"/>
                <a:gd name="T34" fmla="*/ 18 w 146"/>
                <a:gd name="T35" fmla="*/ 28 h 133"/>
                <a:gd name="T36" fmla="*/ 21 w 146"/>
                <a:gd name="T37" fmla="*/ 23 h 133"/>
                <a:gd name="T38" fmla="*/ 23 w 146"/>
                <a:gd name="T39" fmla="*/ 18 h 133"/>
                <a:gd name="T40" fmla="*/ 24 w 146"/>
                <a:gd name="T41" fmla="*/ 16 h 133"/>
                <a:gd name="T42" fmla="*/ 37 w 146"/>
                <a:gd name="T43" fmla="*/ 4 h 133"/>
                <a:gd name="T44" fmla="*/ 20 w 146"/>
                <a:gd name="T45" fmla="*/ 0 h 13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6"/>
                <a:gd name="T70" fmla="*/ 0 h 133"/>
                <a:gd name="T71" fmla="*/ 146 w 146"/>
                <a:gd name="T72" fmla="*/ 133 h 13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6" h="133">
                  <a:moveTo>
                    <a:pt x="82" y="0"/>
                  </a:moveTo>
                  <a:lnTo>
                    <a:pt x="79" y="0"/>
                  </a:lnTo>
                  <a:lnTo>
                    <a:pt x="73" y="3"/>
                  </a:lnTo>
                  <a:lnTo>
                    <a:pt x="61" y="6"/>
                  </a:lnTo>
                  <a:lnTo>
                    <a:pt x="50" y="8"/>
                  </a:lnTo>
                  <a:lnTo>
                    <a:pt x="35" y="13"/>
                  </a:lnTo>
                  <a:lnTo>
                    <a:pt x="23" y="20"/>
                  </a:lnTo>
                  <a:lnTo>
                    <a:pt x="12" y="26"/>
                  </a:lnTo>
                  <a:lnTo>
                    <a:pt x="5" y="36"/>
                  </a:lnTo>
                  <a:lnTo>
                    <a:pt x="0" y="54"/>
                  </a:lnTo>
                  <a:lnTo>
                    <a:pt x="4" y="72"/>
                  </a:lnTo>
                  <a:lnTo>
                    <a:pt x="12" y="88"/>
                  </a:lnTo>
                  <a:lnTo>
                    <a:pt x="18" y="101"/>
                  </a:lnTo>
                  <a:lnTo>
                    <a:pt x="23" y="115"/>
                  </a:lnTo>
                  <a:lnTo>
                    <a:pt x="28" y="127"/>
                  </a:lnTo>
                  <a:lnTo>
                    <a:pt x="37" y="133"/>
                  </a:lnTo>
                  <a:lnTo>
                    <a:pt x="51" y="131"/>
                  </a:lnTo>
                  <a:lnTo>
                    <a:pt x="69" y="115"/>
                  </a:lnTo>
                  <a:lnTo>
                    <a:pt x="84" y="94"/>
                  </a:lnTo>
                  <a:lnTo>
                    <a:pt x="94" y="75"/>
                  </a:lnTo>
                  <a:lnTo>
                    <a:pt x="97" y="66"/>
                  </a:lnTo>
                  <a:lnTo>
                    <a:pt x="146" y="19"/>
                  </a:lnTo>
                  <a:lnTo>
                    <a:pt x="82" y="0"/>
                  </a:lnTo>
                  <a:close/>
                </a:path>
              </a:pathLst>
            </a:custGeom>
            <a:solidFill>
              <a:srgbClr val="FFA363"/>
            </a:solidFill>
            <a:ln w="9525">
              <a:noFill/>
              <a:round/>
              <a:headEnd/>
              <a:tailEnd/>
            </a:ln>
          </p:spPr>
          <p:txBody>
            <a:bodyPr/>
            <a:lstStyle/>
            <a:p>
              <a:endParaRPr lang="en-US"/>
            </a:p>
          </p:txBody>
        </p:sp>
        <p:sp>
          <p:nvSpPr>
            <p:cNvPr id="28" name="Freeform 408"/>
            <p:cNvSpPr>
              <a:spLocks/>
            </p:cNvSpPr>
            <p:nvPr/>
          </p:nvSpPr>
          <p:spPr bwMode="auto">
            <a:xfrm>
              <a:off x="1879" y="4857"/>
              <a:ext cx="287" cy="161"/>
            </a:xfrm>
            <a:custGeom>
              <a:avLst/>
              <a:gdLst>
                <a:gd name="T0" fmla="*/ 143 w 575"/>
                <a:gd name="T1" fmla="*/ 69 h 322"/>
                <a:gd name="T2" fmla="*/ 134 w 575"/>
                <a:gd name="T3" fmla="*/ 0 h 322"/>
                <a:gd name="T4" fmla="*/ 0 w 575"/>
                <a:gd name="T5" fmla="*/ 11 h 322"/>
                <a:gd name="T6" fmla="*/ 9 w 575"/>
                <a:gd name="T7" fmla="*/ 81 h 322"/>
                <a:gd name="T8" fmla="*/ 143 w 575"/>
                <a:gd name="T9" fmla="*/ 69 h 322"/>
                <a:gd name="T10" fmla="*/ 0 60000 65536"/>
                <a:gd name="T11" fmla="*/ 0 60000 65536"/>
                <a:gd name="T12" fmla="*/ 0 60000 65536"/>
                <a:gd name="T13" fmla="*/ 0 60000 65536"/>
                <a:gd name="T14" fmla="*/ 0 60000 65536"/>
                <a:gd name="T15" fmla="*/ 0 w 575"/>
                <a:gd name="T16" fmla="*/ 0 h 322"/>
                <a:gd name="T17" fmla="*/ 575 w 575"/>
                <a:gd name="T18" fmla="*/ 322 h 322"/>
              </a:gdLst>
              <a:ahLst/>
              <a:cxnLst>
                <a:cxn ang="T10">
                  <a:pos x="T0" y="T1"/>
                </a:cxn>
                <a:cxn ang="T11">
                  <a:pos x="T2" y="T3"/>
                </a:cxn>
                <a:cxn ang="T12">
                  <a:pos x="T4" y="T5"/>
                </a:cxn>
                <a:cxn ang="T13">
                  <a:pos x="T6" y="T7"/>
                </a:cxn>
                <a:cxn ang="T14">
                  <a:pos x="T8" y="T9"/>
                </a:cxn>
              </a:cxnLst>
              <a:rect l="T15" t="T16" r="T17" b="T18"/>
              <a:pathLst>
                <a:path w="575" h="322">
                  <a:moveTo>
                    <a:pt x="575" y="276"/>
                  </a:moveTo>
                  <a:lnTo>
                    <a:pt x="539" y="0"/>
                  </a:lnTo>
                  <a:lnTo>
                    <a:pt x="0" y="45"/>
                  </a:lnTo>
                  <a:lnTo>
                    <a:pt x="38" y="322"/>
                  </a:lnTo>
                  <a:lnTo>
                    <a:pt x="575" y="276"/>
                  </a:lnTo>
                  <a:close/>
                </a:path>
              </a:pathLst>
            </a:custGeom>
            <a:solidFill>
              <a:srgbClr val="F4D63D"/>
            </a:solidFill>
            <a:ln w="9525">
              <a:noFill/>
              <a:round/>
              <a:headEnd/>
              <a:tailEnd/>
            </a:ln>
          </p:spPr>
          <p:txBody>
            <a:bodyPr/>
            <a:lstStyle/>
            <a:p>
              <a:endParaRPr lang="en-US"/>
            </a:p>
          </p:txBody>
        </p:sp>
        <p:sp>
          <p:nvSpPr>
            <p:cNvPr id="29" name="Freeform 409"/>
            <p:cNvSpPr>
              <a:spLocks/>
            </p:cNvSpPr>
            <p:nvPr/>
          </p:nvSpPr>
          <p:spPr bwMode="auto">
            <a:xfrm>
              <a:off x="1953" y="4901"/>
              <a:ext cx="504" cy="378"/>
            </a:xfrm>
            <a:custGeom>
              <a:avLst/>
              <a:gdLst>
                <a:gd name="T0" fmla="*/ 135 w 1008"/>
                <a:gd name="T1" fmla="*/ 36 h 757"/>
                <a:gd name="T2" fmla="*/ 120 w 1008"/>
                <a:gd name="T3" fmla="*/ 30 h 757"/>
                <a:gd name="T4" fmla="*/ 107 w 1008"/>
                <a:gd name="T5" fmla="*/ 23 h 757"/>
                <a:gd name="T6" fmla="*/ 100 w 1008"/>
                <a:gd name="T7" fmla="*/ 13 h 757"/>
                <a:gd name="T8" fmla="*/ 91 w 1008"/>
                <a:gd name="T9" fmla="*/ 2 h 757"/>
                <a:gd name="T10" fmla="*/ 79 w 1008"/>
                <a:gd name="T11" fmla="*/ 1 h 757"/>
                <a:gd name="T12" fmla="*/ 78 w 1008"/>
                <a:gd name="T13" fmla="*/ 11 h 757"/>
                <a:gd name="T14" fmla="*/ 82 w 1008"/>
                <a:gd name="T15" fmla="*/ 35 h 757"/>
                <a:gd name="T16" fmla="*/ 79 w 1008"/>
                <a:gd name="T17" fmla="*/ 39 h 757"/>
                <a:gd name="T18" fmla="*/ 63 w 1008"/>
                <a:gd name="T19" fmla="*/ 40 h 757"/>
                <a:gd name="T20" fmla="*/ 42 w 1008"/>
                <a:gd name="T21" fmla="*/ 42 h 757"/>
                <a:gd name="T22" fmla="*/ 20 w 1008"/>
                <a:gd name="T23" fmla="*/ 45 h 757"/>
                <a:gd name="T24" fmla="*/ 4 w 1008"/>
                <a:gd name="T25" fmla="*/ 48 h 757"/>
                <a:gd name="T26" fmla="*/ 1 w 1008"/>
                <a:gd name="T27" fmla="*/ 51 h 757"/>
                <a:gd name="T28" fmla="*/ 8 w 1008"/>
                <a:gd name="T29" fmla="*/ 56 h 757"/>
                <a:gd name="T30" fmla="*/ 19 w 1008"/>
                <a:gd name="T31" fmla="*/ 60 h 757"/>
                <a:gd name="T32" fmla="*/ 28 w 1008"/>
                <a:gd name="T33" fmla="*/ 59 h 757"/>
                <a:gd name="T34" fmla="*/ 32 w 1008"/>
                <a:gd name="T35" fmla="*/ 75 h 757"/>
                <a:gd name="T36" fmla="*/ 42 w 1008"/>
                <a:gd name="T37" fmla="*/ 105 h 757"/>
                <a:gd name="T38" fmla="*/ 56 w 1008"/>
                <a:gd name="T39" fmla="*/ 135 h 757"/>
                <a:gd name="T40" fmla="*/ 75 w 1008"/>
                <a:gd name="T41" fmla="*/ 156 h 757"/>
                <a:gd name="T42" fmla="*/ 98 w 1008"/>
                <a:gd name="T43" fmla="*/ 166 h 757"/>
                <a:gd name="T44" fmla="*/ 111 w 1008"/>
                <a:gd name="T45" fmla="*/ 169 h 757"/>
                <a:gd name="T46" fmla="*/ 117 w 1008"/>
                <a:gd name="T47" fmla="*/ 153 h 757"/>
                <a:gd name="T48" fmla="*/ 113 w 1008"/>
                <a:gd name="T49" fmla="*/ 138 h 757"/>
                <a:gd name="T50" fmla="*/ 96 w 1008"/>
                <a:gd name="T51" fmla="*/ 105 h 757"/>
                <a:gd name="T52" fmla="*/ 86 w 1008"/>
                <a:gd name="T53" fmla="*/ 86 h 757"/>
                <a:gd name="T54" fmla="*/ 90 w 1008"/>
                <a:gd name="T55" fmla="*/ 86 h 757"/>
                <a:gd name="T56" fmla="*/ 101 w 1008"/>
                <a:gd name="T57" fmla="*/ 87 h 757"/>
                <a:gd name="T58" fmla="*/ 116 w 1008"/>
                <a:gd name="T59" fmla="*/ 87 h 757"/>
                <a:gd name="T60" fmla="*/ 126 w 1008"/>
                <a:gd name="T61" fmla="*/ 98 h 757"/>
                <a:gd name="T62" fmla="*/ 134 w 1008"/>
                <a:gd name="T63" fmla="*/ 113 h 757"/>
                <a:gd name="T64" fmla="*/ 146 w 1008"/>
                <a:gd name="T65" fmla="*/ 136 h 757"/>
                <a:gd name="T66" fmla="*/ 170 w 1008"/>
                <a:gd name="T67" fmla="*/ 166 h 757"/>
                <a:gd name="T68" fmla="*/ 196 w 1008"/>
                <a:gd name="T69" fmla="*/ 185 h 757"/>
                <a:gd name="T70" fmla="*/ 204 w 1008"/>
                <a:gd name="T71" fmla="*/ 187 h 757"/>
                <a:gd name="T72" fmla="*/ 211 w 1008"/>
                <a:gd name="T73" fmla="*/ 188 h 757"/>
                <a:gd name="T74" fmla="*/ 216 w 1008"/>
                <a:gd name="T75" fmla="*/ 189 h 757"/>
                <a:gd name="T76" fmla="*/ 223 w 1008"/>
                <a:gd name="T77" fmla="*/ 189 h 757"/>
                <a:gd name="T78" fmla="*/ 229 w 1008"/>
                <a:gd name="T79" fmla="*/ 189 h 757"/>
                <a:gd name="T80" fmla="*/ 234 w 1008"/>
                <a:gd name="T81" fmla="*/ 188 h 757"/>
                <a:gd name="T82" fmla="*/ 242 w 1008"/>
                <a:gd name="T83" fmla="*/ 187 h 757"/>
                <a:gd name="T84" fmla="*/ 250 w 1008"/>
                <a:gd name="T85" fmla="*/ 184 h 757"/>
                <a:gd name="T86" fmla="*/ 252 w 1008"/>
                <a:gd name="T87" fmla="*/ 175 h 757"/>
                <a:gd name="T88" fmla="*/ 249 w 1008"/>
                <a:gd name="T89" fmla="*/ 169 h 757"/>
                <a:gd name="T90" fmla="*/ 239 w 1008"/>
                <a:gd name="T91" fmla="*/ 152 h 757"/>
                <a:gd name="T92" fmla="*/ 229 w 1008"/>
                <a:gd name="T93" fmla="*/ 137 h 757"/>
                <a:gd name="T94" fmla="*/ 218 w 1008"/>
                <a:gd name="T95" fmla="*/ 129 h 757"/>
                <a:gd name="T96" fmla="*/ 205 w 1008"/>
                <a:gd name="T97" fmla="*/ 121 h 757"/>
                <a:gd name="T98" fmla="*/ 196 w 1008"/>
                <a:gd name="T99" fmla="*/ 110 h 757"/>
                <a:gd name="T100" fmla="*/ 168 w 1008"/>
                <a:gd name="T101" fmla="*/ 74 h 757"/>
                <a:gd name="T102" fmla="*/ 142 w 1008"/>
                <a:gd name="T103" fmla="*/ 40 h 75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08"/>
                <a:gd name="T157" fmla="*/ 0 h 757"/>
                <a:gd name="T158" fmla="*/ 1008 w 1008"/>
                <a:gd name="T159" fmla="*/ 757 h 75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08" h="757">
                  <a:moveTo>
                    <a:pt x="556" y="152"/>
                  </a:moveTo>
                  <a:lnTo>
                    <a:pt x="551" y="150"/>
                  </a:lnTo>
                  <a:lnTo>
                    <a:pt x="538" y="147"/>
                  </a:lnTo>
                  <a:lnTo>
                    <a:pt x="520" y="140"/>
                  </a:lnTo>
                  <a:lnTo>
                    <a:pt x="499" y="132"/>
                  </a:lnTo>
                  <a:lnTo>
                    <a:pt x="477" y="123"/>
                  </a:lnTo>
                  <a:lnTo>
                    <a:pt x="456" y="114"/>
                  </a:lnTo>
                  <a:lnTo>
                    <a:pt x="440" y="103"/>
                  </a:lnTo>
                  <a:lnTo>
                    <a:pt x="428" y="94"/>
                  </a:lnTo>
                  <a:lnTo>
                    <a:pt x="420" y="83"/>
                  </a:lnTo>
                  <a:lnTo>
                    <a:pt x="412" y="68"/>
                  </a:lnTo>
                  <a:lnTo>
                    <a:pt x="400" y="53"/>
                  </a:lnTo>
                  <a:lnTo>
                    <a:pt x="389" y="37"/>
                  </a:lnTo>
                  <a:lnTo>
                    <a:pt x="376" y="21"/>
                  </a:lnTo>
                  <a:lnTo>
                    <a:pt x="363" y="10"/>
                  </a:lnTo>
                  <a:lnTo>
                    <a:pt x="348" y="2"/>
                  </a:lnTo>
                  <a:lnTo>
                    <a:pt x="333" y="0"/>
                  </a:lnTo>
                  <a:lnTo>
                    <a:pt x="313" y="7"/>
                  </a:lnTo>
                  <a:lnTo>
                    <a:pt x="308" y="20"/>
                  </a:lnTo>
                  <a:lnTo>
                    <a:pt x="310" y="33"/>
                  </a:lnTo>
                  <a:lnTo>
                    <a:pt x="310" y="44"/>
                  </a:lnTo>
                  <a:lnTo>
                    <a:pt x="310" y="66"/>
                  </a:lnTo>
                  <a:lnTo>
                    <a:pt x="317" y="103"/>
                  </a:lnTo>
                  <a:lnTo>
                    <a:pt x="325" y="140"/>
                  </a:lnTo>
                  <a:lnTo>
                    <a:pt x="328" y="156"/>
                  </a:lnTo>
                  <a:lnTo>
                    <a:pt x="325" y="156"/>
                  </a:lnTo>
                  <a:lnTo>
                    <a:pt x="315" y="157"/>
                  </a:lnTo>
                  <a:lnTo>
                    <a:pt x="299" y="158"/>
                  </a:lnTo>
                  <a:lnTo>
                    <a:pt x="277" y="160"/>
                  </a:lnTo>
                  <a:lnTo>
                    <a:pt x="253" y="162"/>
                  </a:lnTo>
                  <a:lnTo>
                    <a:pt x="227" y="165"/>
                  </a:lnTo>
                  <a:lnTo>
                    <a:pt x="197" y="167"/>
                  </a:lnTo>
                  <a:lnTo>
                    <a:pt x="166" y="171"/>
                  </a:lnTo>
                  <a:lnTo>
                    <a:pt x="136" y="174"/>
                  </a:lnTo>
                  <a:lnTo>
                    <a:pt x="107" y="178"/>
                  </a:lnTo>
                  <a:lnTo>
                    <a:pt x="79" y="182"/>
                  </a:lnTo>
                  <a:lnTo>
                    <a:pt x="54" y="186"/>
                  </a:lnTo>
                  <a:lnTo>
                    <a:pt x="33" y="190"/>
                  </a:lnTo>
                  <a:lnTo>
                    <a:pt x="15" y="193"/>
                  </a:lnTo>
                  <a:lnTo>
                    <a:pt x="5" y="196"/>
                  </a:lnTo>
                  <a:lnTo>
                    <a:pt x="0" y="200"/>
                  </a:lnTo>
                  <a:lnTo>
                    <a:pt x="2" y="206"/>
                  </a:lnTo>
                  <a:lnTo>
                    <a:pt x="7" y="213"/>
                  </a:lnTo>
                  <a:lnTo>
                    <a:pt x="17" y="220"/>
                  </a:lnTo>
                  <a:lnTo>
                    <a:pt x="30" y="226"/>
                  </a:lnTo>
                  <a:lnTo>
                    <a:pt x="45" y="233"/>
                  </a:lnTo>
                  <a:lnTo>
                    <a:pt x="59" y="236"/>
                  </a:lnTo>
                  <a:lnTo>
                    <a:pt x="74" y="240"/>
                  </a:lnTo>
                  <a:lnTo>
                    <a:pt x="87" y="243"/>
                  </a:lnTo>
                  <a:lnTo>
                    <a:pt x="104" y="242"/>
                  </a:lnTo>
                  <a:lnTo>
                    <a:pt x="110" y="239"/>
                  </a:lnTo>
                  <a:lnTo>
                    <a:pt x="112" y="247"/>
                  </a:lnTo>
                  <a:lnTo>
                    <a:pt x="118" y="276"/>
                  </a:lnTo>
                  <a:lnTo>
                    <a:pt x="127" y="302"/>
                  </a:lnTo>
                  <a:lnTo>
                    <a:pt x="136" y="337"/>
                  </a:lnTo>
                  <a:lnTo>
                    <a:pt x="151" y="377"/>
                  </a:lnTo>
                  <a:lnTo>
                    <a:pt x="166" y="420"/>
                  </a:lnTo>
                  <a:lnTo>
                    <a:pt x="184" y="463"/>
                  </a:lnTo>
                  <a:lnTo>
                    <a:pt x="202" y="505"/>
                  </a:lnTo>
                  <a:lnTo>
                    <a:pt x="222" y="543"/>
                  </a:lnTo>
                  <a:lnTo>
                    <a:pt x="241" y="573"/>
                  </a:lnTo>
                  <a:lnTo>
                    <a:pt x="267" y="600"/>
                  </a:lnTo>
                  <a:lnTo>
                    <a:pt x="297" y="624"/>
                  </a:lnTo>
                  <a:lnTo>
                    <a:pt x="328" y="642"/>
                  </a:lnTo>
                  <a:lnTo>
                    <a:pt x="359" y="656"/>
                  </a:lnTo>
                  <a:lnTo>
                    <a:pt x="389" y="667"/>
                  </a:lnTo>
                  <a:lnTo>
                    <a:pt x="413" y="673"/>
                  </a:lnTo>
                  <a:lnTo>
                    <a:pt x="433" y="677"/>
                  </a:lnTo>
                  <a:lnTo>
                    <a:pt x="443" y="677"/>
                  </a:lnTo>
                  <a:lnTo>
                    <a:pt x="453" y="664"/>
                  </a:lnTo>
                  <a:lnTo>
                    <a:pt x="459" y="639"/>
                  </a:lnTo>
                  <a:lnTo>
                    <a:pt x="466" y="613"/>
                  </a:lnTo>
                  <a:lnTo>
                    <a:pt x="469" y="598"/>
                  </a:lnTo>
                  <a:lnTo>
                    <a:pt x="466" y="583"/>
                  </a:lnTo>
                  <a:lnTo>
                    <a:pt x="451" y="553"/>
                  </a:lnTo>
                  <a:lnTo>
                    <a:pt x="431" y="513"/>
                  </a:lnTo>
                  <a:lnTo>
                    <a:pt x="408" y="467"/>
                  </a:lnTo>
                  <a:lnTo>
                    <a:pt x="384" y="422"/>
                  </a:lnTo>
                  <a:lnTo>
                    <a:pt x="363" y="382"/>
                  </a:lnTo>
                  <a:lnTo>
                    <a:pt x="348" y="355"/>
                  </a:lnTo>
                  <a:lnTo>
                    <a:pt x="343" y="345"/>
                  </a:lnTo>
                  <a:lnTo>
                    <a:pt x="345" y="345"/>
                  </a:lnTo>
                  <a:lnTo>
                    <a:pt x="349" y="346"/>
                  </a:lnTo>
                  <a:lnTo>
                    <a:pt x="358" y="347"/>
                  </a:lnTo>
                  <a:lnTo>
                    <a:pt x="371" y="347"/>
                  </a:lnTo>
                  <a:lnTo>
                    <a:pt x="384" y="349"/>
                  </a:lnTo>
                  <a:lnTo>
                    <a:pt x="402" y="349"/>
                  </a:lnTo>
                  <a:lnTo>
                    <a:pt x="423" y="347"/>
                  </a:lnTo>
                  <a:lnTo>
                    <a:pt x="446" y="346"/>
                  </a:lnTo>
                  <a:lnTo>
                    <a:pt x="461" y="349"/>
                  </a:lnTo>
                  <a:lnTo>
                    <a:pt x="476" y="359"/>
                  </a:lnTo>
                  <a:lnTo>
                    <a:pt x="490" y="375"/>
                  </a:lnTo>
                  <a:lnTo>
                    <a:pt x="505" y="393"/>
                  </a:lnTo>
                  <a:lnTo>
                    <a:pt x="518" y="414"/>
                  </a:lnTo>
                  <a:lnTo>
                    <a:pt x="528" y="435"/>
                  </a:lnTo>
                  <a:lnTo>
                    <a:pt x="536" y="453"/>
                  </a:lnTo>
                  <a:lnTo>
                    <a:pt x="543" y="467"/>
                  </a:lnTo>
                  <a:lnTo>
                    <a:pt x="559" y="505"/>
                  </a:lnTo>
                  <a:lnTo>
                    <a:pt x="582" y="545"/>
                  </a:lnTo>
                  <a:lnTo>
                    <a:pt x="612" y="587"/>
                  </a:lnTo>
                  <a:lnTo>
                    <a:pt x="644" y="628"/>
                  </a:lnTo>
                  <a:lnTo>
                    <a:pt x="680" y="665"/>
                  </a:lnTo>
                  <a:lnTo>
                    <a:pt x="717" y="698"/>
                  </a:lnTo>
                  <a:lnTo>
                    <a:pt x="751" y="724"/>
                  </a:lnTo>
                  <a:lnTo>
                    <a:pt x="784" y="741"/>
                  </a:lnTo>
                  <a:lnTo>
                    <a:pt x="794" y="744"/>
                  </a:lnTo>
                  <a:lnTo>
                    <a:pt x="805" y="748"/>
                  </a:lnTo>
                  <a:lnTo>
                    <a:pt x="816" y="750"/>
                  </a:lnTo>
                  <a:lnTo>
                    <a:pt x="828" y="753"/>
                  </a:lnTo>
                  <a:lnTo>
                    <a:pt x="834" y="754"/>
                  </a:lnTo>
                  <a:lnTo>
                    <a:pt x="843" y="754"/>
                  </a:lnTo>
                  <a:lnTo>
                    <a:pt x="849" y="755"/>
                  </a:lnTo>
                  <a:lnTo>
                    <a:pt x="857" y="755"/>
                  </a:lnTo>
                  <a:lnTo>
                    <a:pt x="864" y="757"/>
                  </a:lnTo>
                  <a:lnTo>
                    <a:pt x="872" y="757"/>
                  </a:lnTo>
                  <a:lnTo>
                    <a:pt x="880" y="757"/>
                  </a:lnTo>
                  <a:lnTo>
                    <a:pt x="889" y="757"/>
                  </a:lnTo>
                  <a:lnTo>
                    <a:pt x="897" y="757"/>
                  </a:lnTo>
                  <a:lnTo>
                    <a:pt x="905" y="757"/>
                  </a:lnTo>
                  <a:lnTo>
                    <a:pt x="913" y="757"/>
                  </a:lnTo>
                  <a:lnTo>
                    <a:pt x="921" y="755"/>
                  </a:lnTo>
                  <a:lnTo>
                    <a:pt x="930" y="755"/>
                  </a:lnTo>
                  <a:lnTo>
                    <a:pt x="936" y="754"/>
                  </a:lnTo>
                  <a:lnTo>
                    <a:pt x="944" y="754"/>
                  </a:lnTo>
                  <a:lnTo>
                    <a:pt x="951" y="753"/>
                  </a:lnTo>
                  <a:lnTo>
                    <a:pt x="966" y="750"/>
                  </a:lnTo>
                  <a:lnTo>
                    <a:pt x="979" y="746"/>
                  </a:lnTo>
                  <a:lnTo>
                    <a:pt x="990" y="742"/>
                  </a:lnTo>
                  <a:lnTo>
                    <a:pt x="998" y="737"/>
                  </a:lnTo>
                  <a:lnTo>
                    <a:pt x="1008" y="723"/>
                  </a:lnTo>
                  <a:lnTo>
                    <a:pt x="1008" y="710"/>
                  </a:lnTo>
                  <a:lnTo>
                    <a:pt x="1005" y="701"/>
                  </a:lnTo>
                  <a:lnTo>
                    <a:pt x="1003" y="697"/>
                  </a:lnTo>
                  <a:lnTo>
                    <a:pt x="1000" y="692"/>
                  </a:lnTo>
                  <a:lnTo>
                    <a:pt x="993" y="677"/>
                  </a:lnTo>
                  <a:lnTo>
                    <a:pt x="982" y="658"/>
                  </a:lnTo>
                  <a:lnTo>
                    <a:pt x="971" y="633"/>
                  </a:lnTo>
                  <a:lnTo>
                    <a:pt x="956" y="608"/>
                  </a:lnTo>
                  <a:lnTo>
                    <a:pt x="941" y="585"/>
                  </a:lnTo>
                  <a:lnTo>
                    <a:pt x="928" y="564"/>
                  </a:lnTo>
                  <a:lnTo>
                    <a:pt x="916" y="551"/>
                  </a:lnTo>
                  <a:lnTo>
                    <a:pt x="903" y="540"/>
                  </a:lnTo>
                  <a:lnTo>
                    <a:pt x="889" y="530"/>
                  </a:lnTo>
                  <a:lnTo>
                    <a:pt x="871" y="519"/>
                  </a:lnTo>
                  <a:lnTo>
                    <a:pt x="853" y="508"/>
                  </a:lnTo>
                  <a:lnTo>
                    <a:pt x="834" y="496"/>
                  </a:lnTo>
                  <a:lnTo>
                    <a:pt x="820" y="484"/>
                  </a:lnTo>
                  <a:lnTo>
                    <a:pt x="807" y="474"/>
                  </a:lnTo>
                  <a:lnTo>
                    <a:pt x="797" y="463"/>
                  </a:lnTo>
                  <a:lnTo>
                    <a:pt x="782" y="442"/>
                  </a:lnTo>
                  <a:lnTo>
                    <a:pt x="751" y="405"/>
                  </a:lnTo>
                  <a:lnTo>
                    <a:pt x="713" y="354"/>
                  </a:lnTo>
                  <a:lnTo>
                    <a:pt x="669" y="298"/>
                  </a:lnTo>
                  <a:lnTo>
                    <a:pt x="628" y="244"/>
                  </a:lnTo>
                  <a:lnTo>
                    <a:pt x="590" y="197"/>
                  </a:lnTo>
                  <a:lnTo>
                    <a:pt x="566" y="163"/>
                  </a:lnTo>
                  <a:lnTo>
                    <a:pt x="556" y="152"/>
                  </a:lnTo>
                  <a:close/>
                </a:path>
              </a:pathLst>
            </a:custGeom>
            <a:solidFill>
              <a:srgbClr val="EDBFB7"/>
            </a:solidFill>
            <a:ln w="9525">
              <a:noFill/>
              <a:round/>
              <a:headEnd/>
              <a:tailEnd/>
            </a:ln>
          </p:spPr>
          <p:txBody>
            <a:bodyPr/>
            <a:lstStyle/>
            <a:p>
              <a:endParaRPr lang="en-US"/>
            </a:p>
          </p:txBody>
        </p:sp>
        <p:sp>
          <p:nvSpPr>
            <p:cNvPr id="30" name="Freeform 410"/>
            <p:cNvSpPr>
              <a:spLocks/>
            </p:cNvSpPr>
            <p:nvPr/>
          </p:nvSpPr>
          <p:spPr bwMode="auto">
            <a:xfrm>
              <a:off x="1894" y="4796"/>
              <a:ext cx="247" cy="203"/>
            </a:xfrm>
            <a:custGeom>
              <a:avLst/>
              <a:gdLst>
                <a:gd name="T0" fmla="*/ 110 w 494"/>
                <a:gd name="T1" fmla="*/ 39 h 405"/>
                <a:gd name="T2" fmla="*/ 117 w 494"/>
                <a:gd name="T3" fmla="*/ 35 h 405"/>
                <a:gd name="T4" fmla="*/ 123 w 494"/>
                <a:gd name="T5" fmla="*/ 31 h 405"/>
                <a:gd name="T6" fmla="*/ 124 w 494"/>
                <a:gd name="T7" fmla="*/ 27 h 405"/>
                <a:gd name="T8" fmla="*/ 119 w 494"/>
                <a:gd name="T9" fmla="*/ 24 h 405"/>
                <a:gd name="T10" fmla="*/ 113 w 494"/>
                <a:gd name="T11" fmla="*/ 21 h 405"/>
                <a:gd name="T12" fmla="*/ 107 w 494"/>
                <a:gd name="T13" fmla="*/ 19 h 405"/>
                <a:gd name="T14" fmla="*/ 102 w 494"/>
                <a:gd name="T15" fmla="*/ 18 h 405"/>
                <a:gd name="T16" fmla="*/ 101 w 494"/>
                <a:gd name="T17" fmla="*/ 17 h 405"/>
                <a:gd name="T18" fmla="*/ 97 w 494"/>
                <a:gd name="T19" fmla="*/ 13 h 405"/>
                <a:gd name="T20" fmla="*/ 95 w 494"/>
                <a:gd name="T21" fmla="*/ 10 h 405"/>
                <a:gd name="T22" fmla="*/ 91 w 494"/>
                <a:gd name="T23" fmla="*/ 8 h 405"/>
                <a:gd name="T24" fmla="*/ 85 w 494"/>
                <a:gd name="T25" fmla="*/ 5 h 405"/>
                <a:gd name="T26" fmla="*/ 80 w 494"/>
                <a:gd name="T27" fmla="*/ 5 h 405"/>
                <a:gd name="T28" fmla="*/ 76 w 494"/>
                <a:gd name="T29" fmla="*/ 5 h 405"/>
                <a:gd name="T30" fmla="*/ 73 w 494"/>
                <a:gd name="T31" fmla="*/ 4 h 405"/>
                <a:gd name="T32" fmla="*/ 70 w 494"/>
                <a:gd name="T33" fmla="*/ 2 h 405"/>
                <a:gd name="T34" fmla="*/ 66 w 494"/>
                <a:gd name="T35" fmla="*/ 1 h 405"/>
                <a:gd name="T36" fmla="*/ 60 w 494"/>
                <a:gd name="T37" fmla="*/ 1 h 405"/>
                <a:gd name="T38" fmla="*/ 53 w 494"/>
                <a:gd name="T39" fmla="*/ 0 h 405"/>
                <a:gd name="T40" fmla="*/ 46 w 494"/>
                <a:gd name="T41" fmla="*/ 0 h 405"/>
                <a:gd name="T42" fmla="*/ 40 w 494"/>
                <a:gd name="T43" fmla="*/ 2 h 405"/>
                <a:gd name="T44" fmla="*/ 31 w 494"/>
                <a:gd name="T45" fmla="*/ 6 h 405"/>
                <a:gd name="T46" fmla="*/ 26 w 494"/>
                <a:gd name="T47" fmla="*/ 11 h 405"/>
                <a:gd name="T48" fmla="*/ 25 w 494"/>
                <a:gd name="T49" fmla="*/ 12 h 405"/>
                <a:gd name="T50" fmla="*/ 21 w 494"/>
                <a:gd name="T51" fmla="*/ 13 h 405"/>
                <a:gd name="T52" fmla="*/ 15 w 494"/>
                <a:gd name="T53" fmla="*/ 15 h 405"/>
                <a:gd name="T54" fmla="*/ 12 w 494"/>
                <a:gd name="T55" fmla="*/ 17 h 405"/>
                <a:gd name="T56" fmla="*/ 12 w 494"/>
                <a:gd name="T57" fmla="*/ 21 h 405"/>
                <a:gd name="T58" fmla="*/ 13 w 494"/>
                <a:gd name="T59" fmla="*/ 26 h 405"/>
                <a:gd name="T60" fmla="*/ 7 w 494"/>
                <a:gd name="T61" fmla="*/ 30 h 405"/>
                <a:gd name="T62" fmla="*/ 1 w 494"/>
                <a:gd name="T63" fmla="*/ 36 h 405"/>
                <a:gd name="T64" fmla="*/ 2 w 494"/>
                <a:gd name="T65" fmla="*/ 42 h 405"/>
                <a:gd name="T66" fmla="*/ 8 w 494"/>
                <a:gd name="T67" fmla="*/ 46 h 405"/>
                <a:gd name="T68" fmla="*/ 14 w 494"/>
                <a:gd name="T69" fmla="*/ 46 h 405"/>
                <a:gd name="T70" fmla="*/ 23 w 494"/>
                <a:gd name="T71" fmla="*/ 45 h 405"/>
                <a:gd name="T72" fmla="*/ 33 w 494"/>
                <a:gd name="T73" fmla="*/ 44 h 405"/>
                <a:gd name="T74" fmla="*/ 40 w 494"/>
                <a:gd name="T75" fmla="*/ 43 h 405"/>
                <a:gd name="T76" fmla="*/ 54 w 494"/>
                <a:gd name="T77" fmla="*/ 102 h 405"/>
                <a:gd name="T78" fmla="*/ 72 w 494"/>
                <a:gd name="T79" fmla="*/ 40 h 4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94"/>
                <a:gd name="T121" fmla="*/ 0 h 405"/>
                <a:gd name="T122" fmla="*/ 494 w 494"/>
                <a:gd name="T123" fmla="*/ 405 h 4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94" h="405">
                  <a:moveTo>
                    <a:pt x="428" y="159"/>
                  </a:moveTo>
                  <a:lnTo>
                    <a:pt x="440" y="153"/>
                  </a:lnTo>
                  <a:lnTo>
                    <a:pt x="453" y="148"/>
                  </a:lnTo>
                  <a:lnTo>
                    <a:pt x="466" y="140"/>
                  </a:lnTo>
                  <a:lnTo>
                    <a:pt x="479" y="133"/>
                  </a:lnTo>
                  <a:lnTo>
                    <a:pt x="489" y="123"/>
                  </a:lnTo>
                  <a:lnTo>
                    <a:pt x="494" y="116"/>
                  </a:lnTo>
                  <a:lnTo>
                    <a:pt x="494" y="108"/>
                  </a:lnTo>
                  <a:lnTo>
                    <a:pt x="487" y="100"/>
                  </a:lnTo>
                  <a:lnTo>
                    <a:pt x="476" y="93"/>
                  </a:lnTo>
                  <a:lnTo>
                    <a:pt x="463" y="88"/>
                  </a:lnTo>
                  <a:lnTo>
                    <a:pt x="449" y="82"/>
                  </a:lnTo>
                  <a:lnTo>
                    <a:pt x="436" y="78"/>
                  </a:lnTo>
                  <a:lnTo>
                    <a:pt x="425" y="73"/>
                  </a:lnTo>
                  <a:lnTo>
                    <a:pt x="415" y="70"/>
                  </a:lnTo>
                  <a:lnTo>
                    <a:pt x="407" y="69"/>
                  </a:lnTo>
                  <a:lnTo>
                    <a:pt x="405" y="67"/>
                  </a:lnTo>
                  <a:lnTo>
                    <a:pt x="402" y="65"/>
                  </a:lnTo>
                  <a:lnTo>
                    <a:pt x="395" y="58"/>
                  </a:lnTo>
                  <a:lnTo>
                    <a:pt x="387" y="50"/>
                  </a:lnTo>
                  <a:lnTo>
                    <a:pt x="382" y="43"/>
                  </a:lnTo>
                  <a:lnTo>
                    <a:pt x="379" y="39"/>
                  </a:lnTo>
                  <a:lnTo>
                    <a:pt x="372" y="33"/>
                  </a:lnTo>
                  <a:lnTo>
                    <a:pt x="363" y="30"/>
                  </a:lnTo>
                  <a:lnTo>
                    <a:pt x="351" y="24"/>
                  </a:lnTo>
                  <a:lnTo>
                    <a:pt x="340" y="20"/>
                  </a:lnTo>
                  <a:lnTo>
                    <a:pt x="328" y="18"/>
                  </a:lnTo>
                  <a:lnTo>
                    <a:pt x="318" y="17"/>
                  </a:lnTo>
                  <a:lnTo>
                    <a:pt x="310" y="17"/>
                  </a:lnTo>
                  <a:lnTo>
                    <a:pt x="304" y="17"/>
                  </a:lnTo>
                  <a:lnTo>
                    <a:pt x="297" y="17"/>
                  </a:lnTo>
                  <a:lnTo>
                    <a:pt x="290" y="14"/>
                  </a:lnTo>
                  <a:lnTo>
                    <a:pt x="284" y="11"/>
                  </a:lnTo>
                  <a:lnTo>
                    <a:pt x="277" y="7"/>
                  </a:lnTo>
                  <a:lnTo>
                    <a:pt x="269" y="5"/>
                  </a:lnTo>
                  <a:lnTo>
                    <a:pt x="261" y="3"/>
                  </a:lnTo>
                  <a:lnTo>
                    <a:pt x="251" y="2"/>
                  </a:lnTo>
                  <a:lnTo>
                    <a:pt x="240" y="2"/>
                  </a:lnTo>
                  <a:lnTo>
                    <a:pt x="227" y="1"/>
                  </a:lnTo>
                  <a:lnTo>
                    <a:pt x="212" y="0"/>
                  </a:lnTo>
                  <a:lnTo>
                    <a:pt x="199" y="0"/>
                  </a:lnTo>
                  <a:lnTo>
                    <a:pt x="184" y="0"/>
                  </a:lnTo>
                  <a:lnTo>
                    <a:pt x="169" y="1"/>
                  </a:lnTo>
                  <a:lnTo>
                    <a:pt x="158" y="5"/>
                  </a:lnTo>
                  <a:lnTo>
                    <a:pt x="146" y="10"/>
                  </a:lnTo>
                  <a:lnTo>
                    <a:pt x="127" y="23"/>
                  </a:lnTo>
                  <a:lnTo>
                    <a:pt x="113" y="35"/>
                  </a:lnTo>
                  <a:lnTo>
                    <a:pt x="104" y="44"/>
                  </a:lnTo>
                  <a:lnTo>
                    <a:pt x="100" y="47"/>
                  </a:lnTo>
                  <a:lnTo>
                    <a:pt x="97" y="47"/>
                  </a:lnTo>
                  <a:lnTo>
                    <a:pt x="91" y="48"/>
                  </a:lnTo>
                  <a:lnTo>
                    <a:pt x="82" y="50"/>
                  </a:lnTo>
                  <a:lnTo>
                    <a:pt x="71" y="53"/>
                  </a:lnTo>
                  <a:lnTo>
                    <a:pt x="59" y="57"/>
                  </a:lnTo>
                  <a:lnTo>
                    <a:pt x="51" y="61"/>
                  </a:lnTo>
                  <a:lnTo>
                    <a:pt x="45" y="66"/>
                  </a:lnTo>
                  <a:lnTo>
                    <a:pt x="41" y="71"/>
                  </a:lnTo>
                  <a:lnTo>
                    <a:pt x="45" y="83"/>
                  </a:lnTo>
                  <a:lnTo>
                    <a:pt x="48" y="93"/>
                  </a:lnTo>
                  <a:lnTo>
                    <a:pt x="50" y="104"/>
                  </a:lnTo>
                  <a:lnTo>
                    <a:pt x="41" y="112"/>
                  </a:lnTo>
                  <a:lnTo>
                    <a:pt x="27" y="120"/>
                  </a:lnTo>
                  <a:lnTo>
                    <a:pt x="14" y="130"/>
                  </a:lnTo>
                  <a:lnTo>
                    <a:pt x="4" y="143"/>
                  </a:lnTo>
                  <a:lnTo>
                    <a:pt x="0" y="155"/>
                  </a:lnTo>
                  <a:lnTo>
                    <a:pt x="5" y="165"/>
                  </a:lnTo>
                  <a:lnTo>
                    <a:pt x="17" y="174"/>
                  </a:lnTo>
                  <a:lnTo>
                    <a:pt x="32" y="181"/>
                  </a:lnTo>
                  <a:lnTo>
                    <a:pt x="46" y="183"/>
                  </a:lnTo>
                  <a:lnTo>
                    <a:pt x="56" y="183"/>
                  </a:lnTo>
                  <a:lnTo>
                    <a:pt x="72" y="181"/>
                  </a:lnTo>
                  <a:lnTo>
                    <a:pt x="92" y="179"/>
                  </a:lnTo>
                  <a:lnTo>
                    <a:pt x="112" y="176"/>
                  </a:lnTo>
                  <a:lnTo>
                    <a:pt x="131" y="173"/>
                  </a:lnTo>
                  <a:lnTo>
                    <a:pt x="148" y="172"/>
                  </a:lnTo>
                  <a:lnTo>
                    <a:pt x="159" y="169"/>
                  </a:lnTo>
                  <a:lnTo>
                    <a:pt x="164" y="169"/>
                  </a:lnTo>
                  <a:lnTo>
                    <a:pt x="213" y="405"/>
                  </a:lnTo>
                  <a:lnTo>
                    <a:pt x="310" y="391"/>
                  </a:lnTo>
                  <a:lnTo>
                    <a:pt x="287" y="159"/>
                  </a:lnTo>
                  <a:lnTo>
                    <a:pt x="428" y="159"/>
                  </a:lnTo>
                  <a:close/>
                </a:path>
              </a:pathLst>
            </a:custGeom>
            <a:solidFill>
              <a:srgbClr val="4CA5FF"/>
            </a:solidFill>
            <a:ln w="9525">
              <a:noFill/>
              <a:round/>
              <a:headEnd/>
              <a:tailEnd/>
            </a:ln>
          </p:spPr>
          <p:txBody>
            <a:bodyPr/>
            <a:lstStyle/>
            <a:p>
              <a:endParaRPr lang="en-US"/>
            </a:p>
          </p:txBody>
        </p:sp>
        <p:sp>
          <p:nvSpPr>
            <p:cNvPr id="31" name="Freeform 411"/>
            <p:cNvSpPr>
              <a:spLocks/>
            </p:cNvSpPr>
            <p:nvPr/>
          </p:nvSpPr>
          <p:spPr bwMode="auto">
            <a:xfrm>
              <a:off x="2012" y="4158"/>
              <a:ext cx="123" cy="82"/>
            </a:xfrm>
            <a:custGeom>
              <a:avLst/>
              <a:gdLst>
                <a:gd name="T0" fmla="*/ 0 w 246"/>
                <a:gd name="T1" fmla="*/ 15 h 164"/>
                <a:gd name="T2" fmla="*/ 1 w 246"/>
                <a:gd name="T3" fmla="*/ 21 h 164"/>
                <a:gd name="T4" fmla="*/ 3 w 246"/>
                <a:gd name="T5" fmla="*/ 28 h 164"/>
                <a:gd name="T6" fmla="*/ 5 w 246"/>
                <a:gd name="T7" fmla="*/ 36 h 164"/>
                <a:gd name="T8" fmla="*/ 5 w 246"/>
                <a:gd name="T9" fmla="*/ 39 h 164"/>
                <a:gd name="T10" fmla="*/ 6 w 246"/>
                <a:gd name="T11" fmla="*/ 39 h 164"/>
                <a:gd name="T12" fmla="*/ 7 w 246"/>
                <a:gd name="T13" fmla="*/ 39 h 164"/>
                <a:gd name="T14" fmla="*/ 8 w 246"/>
                <a:gd name="T15" fmla="*/ 40 h 164"/>
                <a:gd name="T16" fmla="*/ 9 w 246"/>
                <a:gd name="T17" fmla="*/ 40 h 164"/>
                <a:gd name="T18" fmla="*/ 11 w 246"/>
                <a:gd name="T19" fmla="*/ 40 h 164"/>
                <a:gd name="T20" fmla="*/ 13 w 246"/>
                <a:gd name="T21" fmla="*/ 41 h 164"/>
                <a:gd name="T22" fmla="*/ 15 w 246"/>
                <a:gd name="T23" fmla="*/ 41 h 164"/>
                <a:gd name="T24" fmla="*/ 18 w 246"/>
                <a:gd name="T25" fmla="*/ 41 h 164"/>
                <a:gd name="T26" fmla="*/ 21 w 246"/>
                <a:gd name="T27" fmla="*/ 41 h 164"/>
                <a:gd name="T28" fmla="*/ 24 w 246"/>
                <a:gd name="T29" fmla="*/ 40 h 164"/>
                <a:gd name="T30" fmla="*/ 28 w 246"/>
                <a:gd name="T31" fmla="*/ 40 h 164"/>
                <a:gd name="T32" fmla="*/ 32 w 246"/>
                <a:gd name="T33" fmla="*/ 39 h 164"/>
                <a:gd name="T34" fmla="*/ 36 w 246"/>
                <a:gd name="T35" fmla="*/ 38 h 164"/>
                <a:gd name="T36" fmla="*/ 39 w 246"/>
                <a:gd name="T37" fmla="*/ 37 h 164"/>
                <a:gd name="T38" fmla="*/ 42 w 246"/>
                <a:gd name="T39" fmla="*/ 36 h 164"/>
                <a:gd name="T40" fmla="*/ 43 w 246"/>
                <a:gd name="T41" fmla="*/ 36 h 164"/>
                <a:gd name="T42" fmla="*/ 53 w 246"/>
                <a:gd name="T43" fmla="*/ 21 h 164"/>
                <a:gd name="T44" fmla="*/ 62 w 246"/>
                <a:gd name="T45" fmla="*/ 1 h 164"/>
                <a:gd name="T46" fmla="*/ 61 w 246"/>
                <a:gd name="T47" fmla="*/ 1 h 164"/>
                <a:gd name="T48" fmla="*/ 59 w 246"/>
                <a:gd name="T49" fmla="*/ 1 h 164"/>
                <a:gd name="T50" fmla="*/ 55 w 246"/>
                <a:gd name="T51" fmla="*/ 0 h 164"/>
                <a:gd name="T52" fmla="*/ 51 w 246"/>
                <a:gd name="T53" fmla="*/ 0 h 164"/>
                <a:gd name="T54" fmla="*/ 46 w 246"/>
                <a:gd name="T55" fmla="*/ 0 h 164"/>
                <a:gd name="T56" fmla="*/ 42 w 246"/>
                <a:gd name="T57" fmla="*/ 0 h 164"/>
                <a:gd name="T58" fmla="*/ 39 w 246"/>
                <a:gd name="T59" fmla="*/ 0 h 164"/>
                <a:gd name="T60" fmla="*/ 37 w 246"/>
                <a:gd name="T61" fmla="*/ 1 h 164"/>
                <a:gd name="T62" fmla="*/ 34 w 246"/>
                <a:gd name="T63" fmla="*/ 1 h 164"/>
                <a:gd name="T64" fmla="*/ 30 w 246"/>
                <a:gd name="T65" fmla="*/ 3 h 164"/>
                <a:gd name="T66" fmla="*/ 24 w 246"/>
                <a:gd name="T67" fmla="*/ 5 h 164"/>
                <a:gd name="T68" fmla="*/ 18 w 246"/>
                <a:gd name="T69" fmla="*/ 9 h 164"/>
                <a:gd name="T70" fmla="*/ 11 w 246"/>
                <a:gd name="T71" fmla="*/ 11 h 164"/>
                <a:gd name="T72" fmla="*/ 6 w 246"/>
                <a:gd name="T73" fmla="*/ 13 h 164"/>
                <a:gd name="T74" fmla="*/ 2 w 246"/>
                <a:gd name="T75" fmla="*/ 15 h 164"/>
                <a:gd name="T76" fmla="*/ 0 w 246"/>
                <a:gd name="T77" fmla="*/ 15 h 16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46"/>
                <a:gd name="T118" fmla="*/ 0 h 164"/>
                <a:gd name="T119" fmla="*/ 246 w 246"/>
                <a:gd name="T120" fmla="*/ 164 h 16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46" h="164">
                  <a:moveTo>
                    <a:pt x="0" y="63"/>
                  </a:moveTo>
                  <a:lnTo>
                    <a:pt x="2" y="82"/>
                  </a:lnTo>
                  <a:lnTo>
                    <a:pt x="9" y="114"/>
                  </a:lnTo>
                  <a:lnTo>
                    <a:pt x="17" y="141"/>
                  </a:lnTo>
                  <a:lnTo>
                    <a:pt x="20" y="153"/>
                  </a:lnTo>
                  <a:lnTo>
                    <a:pt x="22" y="153"/>
                  </a:lnTo>
                  <a:lnTo>
                    <a:pt x="25" y="154"/>
                  </a:lnTo>
                  <a:lnTo>
                    <a:pt x="30" y="157"/>
                  </a:lnTo>
                  <a:lnTo>
                    <a:pt x="36" y="158"/>
                  </a:lnTo>
                  <a:lnTo>
                    <a:pt x="43" y="160"/>
                  </a:lnTo>
                  <a:lnTo>
                    <a:pt x="51" y="163"/>
                  </a:lnTo>
                  <a:lnTo>
                    <a:pt x="61" y="164"/>
                  </a:lnTo>
                  <a:lnTo>
                    <a:pt x="69" y="164"/>
                  </a:lnTo>
                  <a:lnTo>
                    <a:pt x="81" y="163"/>
                  </a:lnTo>
                  <a:lnTo>
                    <a:pt x="94" y="160"/>
                  </a:lnTo>
                  <a:lnTo>
                    <a:pt x="110" y="158"/>
                  </a:lnTo>
                  <a:lnTo>
                    <a:pt x="128" y="153"/>
                  </a:lnTo>
                  <a:lnTo>
                    <a:pt x="143" y="149"/>
                  </a:lnTo>
                  <a:lnTo>
                    <a:pt x="156" y="146"/>
                  </a:lnTo>
                  <a:lnTo>
                    <a:pt x="166" y="144"/>
                  </a:lnTo>
                  <a:lnTo>
                    <a:pt x="169" y="142"/>
                  </a:lnTo>
                  <a:lnTo>
                    <a:pt x="210" y="87"/>
                  </a:lnTo>
                  <a:lnTo>
                    <a:pt x="246" y="1"/>
                  </a:lnTo>
                  <a:lnTo>
                    <a:pt x="243" y="1"/>
                  </a:lnTo>
                  <a:lnTo>
                    <a:pt x="233" y="1"/>
                  </a:lnTo>
                  <a:lnTo>
                    <a:pt x="218" y="0"/>
                  </a:lnTo>
                  <a:lnTo>
                    <a:pt x="202" y="0"/>
                  </a:lnTo>
                  <a:lnTo>
                    <a:pt x="184" y="0"/>
                  </a:lnTo>
                  <a:lnTo>
                    <a:pt x="168" y="0"/>
                  </a:lnTo>
                  <a:lnTo>
                    <a:pt x="154" y="0"/>
                  </a:lnTo>
                  <a:lnTo>
                    <a:pt x="146" y="1"/>
                  </a:lnTo>
                  <a:lnTo>
                    <a:pt x="136" y="5"/>
                  </a:lnTo>
                  <a:lnTo>
                    <a:pt x="118" y="12"/>
                  </a:lnTo>
                  <a:lnTo>
                    <a:pt x="94" y="22"/>
                  </a:lnTo>
                  <a:lnTo>
                    <a:pt x="69" y="33"/>
                  </a:lnTo>
                  <a:lnTo>
                    <a:pt x="43" y="44"/>
                  </a:lnTo>
                  <a:lnTo>
                    <a:pt x="22" y="54"/>
                  </a:lnTo>
                  <a:lnTo>
                    <a:pt x="5" y="60"/>
                  </a:lnTo>
                  <a:lnTo>
                    <a:pt x="0" y="63"/>
                  </a:lnTo>
                  <a:close/>
                </a:path>
              </a:pathLst>
            </a:custGeom>
            <a:solidFill>
              <a:srgbClr val="F4DBD6"/>
            </a:solidFill>
            <a:ln w="9525">
              <a:noFill/>
              <a:round/>
              <a:headEnd/>
              <a:tailEnd/>
            </a:ln>
          </p:spPr>
          <p:txBody>
            <a:bodyPr/>
            <a:lstStyle/>
            <a:p>
              <a:endParaRPr lang="en-US"/>
            </a:p>
          </p:txBody>
        </p:sp>
        <p:sp>
          <p:nvSpPr>
            <p:cNvPr id="32" name="Freeform 412"/>
            <p:cNvSpPr>
              <a:spLocks/>
            </p:cNvSpPr>
            <p:nvPr/>
          </p:nvSpPr>
          <p:spPr bwMode="auto">
            <a:xfrm>
              <a:off x="1814" y="3991"/>
              <a:ext cx="338" cy="286"/>
            </a:xfrm>
            <a:custGeom>
              <a:avLst/>
              <a:gdLst>
                <a:gd name="T0" fmla="*/ 169 w 677"/>
                <a:gd name="T1" fmla="*/ 16 h 573"/>
                <a:gd name="T2" fmla="*/ 160 w 677"/>
                <a:gd name="T3" fmla="*/ 23 h 573"/>
                <a:gd name="T4" fmla="*/ 141 w 677"/>
                <a:gd name="T5" fmla="*/ 27 h 573"/>
                <a:gd name="T6" fmla="*/ 117 w 677"/>
                <a:gd name="T7" fmla="*/ 32 h 573"/>
                <a:gd name="T8" fmla="*/ 91 w 677"/>
                <a:gd name="T9" fmla="*/ 37 h 573"/>
                <a:gd name="T10" fmla="*/ 69 w 677"/>
                <a:gd name="T11" fmla="*/ 43 h 573"/>
                <a:gd name="T12" fmla="*/ 54 w 677"/>
                <a:gd name="T13" fmla="*/ 48 h 573"/>
                <a:gd name="T14" fmla="*/ 64 w 677"/>
                <a:gd name="T15" fmla="*/ 66 h 573"/>
                <a:gd name="T16" fmla="*/ 72 w 677"/>
                <a:gd name="T17" fmla="*/ 74 h 573"/>
                <a:gd name="T18" fmla="*/ 74 w 677"/>
                <a:gd name="T19" fmla="*/ 85 h 573"/>
                <a:gd name="T20" fmla="*/ 70 w 677"/>
                <a:gd name="T21" fmla="*/ 91 h 573"/>
                <a:gd name="T22" fmla="*/ 67 w 677"/>
                <a:gd name="T23" fmla="*/ 87 h 573"/>
                <a:gd name="T24" fmla="*/ 69 w 677"/>
                <a:gd name="T25" fmla="*/ 80 h 573"/>
                <a:gd name="T26" fmla="*/ 59 w 677"/>
                <a:gd name="T27" fmla="*/ 71 h 573"/>
                <a:gd name="T28" fmla="*/ 48 w 677"/>
                <a:gd name="T29" fmla="*/ 63 h 573"/>
                <a:gd name="T30" fmla="*/ 47 w 677"/>
                <a:gd name="T31" fmla="*/ 49 h 573"/>
                <a:gd name="T32" fmla="*/ 59 w 677"/>
                <a:gd name="T33" fmla="*/ 39 h 573"/>
                <a:gd name="T34" fmla="*/ 79 w 677"/>
                <a:gd name="T35" fmla="*/ 33 h 573"/>
                <a:gd name="T36" fmla="*/ 105 w 677"/>
                <a:gd name="T37" fmla="*/ 27 h 573"/>
                <a:gd name="T38" fmla="*/ 131 w 677"/>
                <a:gd name="T39" fmla="*/ 22 h 573"/>
                <a:gd name="T40" fmla="*/ 149 w 677"/>
                <a:gd name="T41" fmla="*/ 17 h 573"/>
                <a:gd name="T42" fmla="*/ 152 w 677"/>
                <a:gd name="T43" fmla="*/ 13 h 573"/>
                <a:gd name="T44" fmla="*/ 132 w 677"/>
                <a:gd name="T45" fmla="*/ 8 h 573"/>
                <a:gd name="T46" fmla="*/ 112 w 677"/>
                <a:gd name="T47" fmla="*/ 8 h 573"/>
                <a:gd name="T48" fmla="*/ 91 w 677"/>
                <a:gd name="T49" fmla="*/ 11 h 573"/>
                <a:gd name="T50" fmla="*/ 71 w 677"/>
                <a:gd name="T51" fmla="*/ 17 h 573"/>
                <a:gd name="T52" fmla="*/ 53 w 677"/>
                <a:gd name="T53" fmla="*/ 25 h 573"/>
                <a:gd name="T54" fmla="*/ 40 w 677"/>
                <a:gd name="T55" fmla="*/ 37 h 573"/>
                <a:gd name="T56" fmla="*/ 32 w 677"/>
                <a:gd name="T57" fmla="*/ 52 h 573"/>
                <a:gd name="T58" fmla="*/ 17 w 677"/>
                <a:gd name="T59" fmla="*/ 73 h 573"/>
                <a:gd name="T60" fmla="*/ 14 w 677"/>
                <a:gd name="T61" fmla="*/ 96 h 573"/>
                <a:gd name="T62" fmla="*/ 20 w 677"/>
                <a:gd name="T63" fmla="*/ 114 h 573"/>
                <a:gd name="T64" fmla="*/ 31 w 677"/>
                <a:gd name="T65" fmla="*/ 128 h 573"/>
                <a:gd name="T66" fmla="*/ 43 w 677"/>
                <a:gd name="T67" fmla="*/ 142 h 573"/>
                <a:gd name="T68" fmla="*/ 40 w 677"/>
                <a:gd name="T69" fmla="*/ 143 h 573"/>
                <a:gd name="T70" fmla="*/ 25 w 677"/>
                <a:gd name="T71" fmla="*/ 132 h 573"/>
                <a:gd name="T72" fmla="*/ 9 w 677"/>
                <a:gd name="T73" fmla="*/ 113 h 573"/>
                <a:gd name="T74" fmla="*/ 0 w 677"/>
                <a:gd name="T75" fmla="*/ 90 h 573"/>
                <a:gd name="T76" fmla="*/ 2 w 677"/>
                <a:gd name="T77" fmla="*/ 70 h 573"/>
                <a:gd name="T78" fmla="*/ 15 w 677"/>
                <a:gd name="T79" fmla="*/ 53 h 573"/>
                <a:gd name="T80" fmla="*/ 29 w 677"/>
                <a:gd name="T81" fmla="*/ 38 h 573"/>
                <a:gd name="T82" fmla="*/ 42 w 677"/>
                <a:gd name="T83" fmla="*/ 22 h 573"/>
                <a:gd name="T84" fmla="*/ 64 w 677"/>
                <a:gd name="T85" fmla="*/ 11 h 573"/>
                <a:gd name="T86" fmla="*/ 84 w 677"/>
                <a:gd name="T87" fmla="*/ 5 h 573"/>
                <a:gd name="T88" fmla="*/ 102 w 677"/>
                <a:gd name="T89" fmla="*/ 1 h 573"/>
                <a:gd name="T90" fmla="*/ 122 w 677"/>
                <a:gd name="T91" fmla="*/ 0 h 573"/>
                <a:gd name="T92" fmla="*/ 129 w 677"/>
                <a:gd name="T93" fmla="*/ 0 h 573"/>
                <a:gd name="T94" fmla="*/ 136 w 677"/>
                <a:gd name="T95" fmla="*/ 1 h 573"/>
                <a:gd name="T96" fmla="*/ 143 w 677"/>
                <a:gd name="T97" fmla="*/ 2 h 573"/>
                <a:gd name="T98" fmla="*/ 152 w 677"/>
                <a:gd name="T99" fmla="*/ 4 h 573"/>
                <a:gd name="T100" fmla="*/ 161 w 677"/>
                <a:gd name="T101" fmla="*/ 8 h 5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77"/>
                <a:gd name="T154" fmla="*/ 0 h 573"/>
                <a:gd name="T155" fmla="*/ 677 w 677"/>
                <a:gd name="T156" fmla="*/ 573 h 57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77" h="573">
                  <a:moveTo>
                    <a:pt x="662" y="45"/>
                  </a:moveTo>
                  <a:lnTo>
                    <a:pt x="673" y="54"/>
                  </a:lnTo>
                  <a:lnTo>
                    <a:pt x="677" y="66"/>
                  </a:lnTo>
                  <a:lnTo>
                    <a:pt x="670" y="76"/>
                  </a:lnTo>
                  <a:lnTo>
                    <a:pt x="657" y="88"/>
                  </a:lnTo>
                  <a:lnTo>
                    <a:pt x="641" y="93"/>
                  </a:lnTo>
                  <a:lnTo>
                    <a:pt x="621" y="97"/>
                  </a:lnTo>
                  <a:lnTo>
                    <a:pt x="596" y="103"/>
                  </a:lnTo>
                  <a:lnTo>
                    <a:pt x="567" y="109"/>
                  </a:lnTo>
                  <a:lnTo>
                    <a:pt x="536" y="115"/>
                  </a:lnTo>
                  <a:lnTo>
                    <a:pt x="503" y="122"/>
                  </a:lnTo>
                  <a:lnTo>
                    <a:pt x="468" y="128"/>
                  </a:lnTo>
                  <a:lnTo>
                    <a:pt x="434" y="136"/>
                  </a:lnTo>
                  <a:lnTo>
                    <a:pt x="400" y="142"/>
                  </a:lnTo>
                  <a:lnTo>
                    <a:pt x="365" y="150"/>
                  </a:lnTo>
                  <a:lnTo>
                    <a:pt x="334" y="157"/>
                  </a:lnTo>
                  <a:lnTo>
                    <a:pt x="303" y="165"/>
                  </a:lnTo>
                  <a:lnTo>
                    <a:pt x="277" y="172"/>
                  </a:lnTo>
                  <a:lnTo>
                    <a:pt x="252" y="179"/>
                  </a:lnTo>
                  <a:lnTo>
                    <a:pt x="234" y="187"/>
                  </a:lnTo>
                  <a:lnTo>
                    <a:pt x="219" y="193"/>
                  </a:lnTo>
                  <a:lnTo>
                    <a:pt x="231" y="248"/>
                  </a:lnTo>
                  <a:lnTo>
                    <a:pt x="246" y="257"/>
                  </a:lnTo>
                  <a:lnTo>
                    <a:pt x="259" y="266"/>
                  </a:lnTo>
                  <a:lnTo>
                    <a:pt x="272" y="277"/>
                  </a:lnTo>
                  <a:lnTo>
                    <a:pt x="283" y="287"/>
                  </a:lnTo>
                  <a:lnTo>
                    <a:pt x="291" y="299"/>
                  </a:lnTo>
                  <a:lnTo>
                    <a:pt x="298" y="312"/>
                  </a:lnTo>
                  <a:lnTo>
                    <a:pt x="300" y="326"/>
                  </a:lnTo>
                  <a:lnTo>
                    <a:pt x="296" y="341"/>
                  </a:lnTo>
                  <a:lnTo>
                    <a:pt x="290" y="348"/>
                  </a:lnTo>
                  <a:lnTo>
                    <a:pt x="287" y="359"/>
                  </a:lnTo>
                  <a:lnTo>
                    <a:pt x="282" y="365"/>
                  </a:lnTo>
                  <a:lnTo>
                    <a:pt x="269" y="365"/>
                  </a:lnTo>
                  <a:lnTo>
                    <a:pt x="265" y="358"/>
                  </a:lnTo>
                  <a:lnTo>
                    <a:pt x="269" y="351"/>
                  </a:lnTo>
                  <a:lnTo>
                    <a:pt x="275" y="343"/>
                  </a:lnTo>
                  <a:lnTo>
                    <a:pt x="278" y="335"/>
                  </a:lnTo>
                  <a:lnTo>
                    <a:pt x="277" y="320"/>
                  </a:lnTo>
                  <a:lnTo>
                    <a:pt x="269" y="307"/>
                  </a:lnTo>
                  <a:lnTo>
                    <a:pt x="255" y="296"/>
                  </a:lnTo>
                  <a:lnTo>
                    <a:pt x="237" y="287"/>
                  </a:lnTo>
                  <a:lnTo>
                    <a:pt x="221" y="277"/>
                  </a:lnTo>
                  <a:lnTo>
                    <a:pt x="205" y="266"/>
                  </a:lnTo>
                  <a:lnTo>
                    <a:pt x="193" y="252"/>
                  </a:lnTo>
                  <a:lnTo>
                    <a:pt x="187" y="235"/>
                  </a:lnTo>
                  <a:lnTo>
                    <a:pt x="182" y="214"/>
                  </a:lnTo>
                  <a:lnTo>
                    <a:pt x="188" y="196"/>
                  </a:lnTo>
                  <a:lnTo>
                    <a:pt x="203" y="179"/>
                  </a:lnTo>
                  <a:lnTo>
                    <a:pt x="219" y="165"/>
                  </a:lnTo>
                  <a:lnTo>
                    <a:pt x="236" y="157"/>
                  </a:lnTo>
                  <a:lnTo>
                    <a:pt x="257" y="149"/>
                  </a:lnTo>
                  <a:lnTo>
                    <a:pt x="285" y="141"/>
                  </a:lnTo>
                  <a:lnTo>
                    <a:pt x="316" y="133"/>
                  </a:lnTo>
                  <a:lnTo>
                    <a:pt x="349" y="126"/>
                  </a:lnTo>
                  <a:lnTo>
                    <a:pt x="385" y="118"/>
                  </a:lnTo>
                  <a:lnTo>
                    <a:pt x="421" y="111"/>
                  </a:lnTo>
                  <a:lnTo>
                    <a:pt x="457" y="105"/>
                  </a:lnTo>
                  <a:lnTo>
                    <a:pt x="491" y="97"/>
                  </a:lnTo>
                  <a:lnTo>
                    <a:pt x="524" y="90"/>
                  </a:lnTo>
                  <a:lnTo>
                    <a:pt x="554" y="84"/>
                  </a:lnTo>
                  <a:lnTo>
                    <a:pt x="577" y="77"/>
                  </a:lnTo>
                  <a:lnTo>
                    <a:pt x="596" y="71"/>
                  </a:lnTo>
                  <a:lnTo>
                    <a:pt x="608" y="64"/>
                  </a:lnTo>
                  <a:lnTo>
                    <a:pt x="613" y="59"/>
                  </a:lnTo>
                  <a:lnTo>
                    <a:pt x="608" y="52"/>
                  </a:lnTo>
                  <a:lnTo>
                    <a:pt x="583" y="45"/>
                  </a:lnTo>
                  <a:lnTo>
                    <a:pt x="557" y="38"/>
                  </a:lnTo>
                  <a:lnTo>
                    <a:pt x="531" y="34"/>
                  </a:lnTo>
                  <a:lnTo>
                    <a:pt x="505" y="32"/>
                  </a:lnTo>
                  <a:lnTo>
                    <a:pt x="477" y="32"/>
                  </a:lnTo>
                  <a:lnTo>
                    <a:pt x="449" y="33"/>
                  </a:lnTo>
                  <a:lnTo>
                    <a:pt x="421" y="36"/>
                  </a:lnTo>
                  <a:lnTo>
                    <a:pt x="393" y="39"/>
                  </a:lnTo>
                  <a:lnTo>
                    <a:pt x="367" y="45"/>
                  </a:lnTo>
                  <a:lnTo>
                    <a:pt x="339" y="51"/>
                  </a:lnTo>
                  <a:lnTo>
                    <a:pt x="313" y="59"/>
                  </a:lnTo>
                  <a:lnTo>
                    <a:pt x="287" y="69"/>
                  </a:lnTo>
                  <a:lnTo>
                    <a:pt x="262" y="80"/>
                  </a:lnTo>
                  <a:lnTo>
                    <a:pt x="237" y="92"/>
                  </a:lnTo>
                  <a:lnTo>
                    <a:pt x="214" y="103"/>
                  </a:lnTo>
                  <a:lnTo>
                    <a:pt x="193" y="118"/>
                  </a:lnTo>
                  <a:lnTo>
                    <a:pt x="175" y="132"/>
                  </a:lnTo>
                  <a:lnTo>
                    <a:pt x="160" y="149"/>
                  </a:lnTo>
                  <a:lnTo>
                    <a:pt x="154" y="167"/>
                  </a:lnTo>
                  <a:lnTo>
                    <a:pt x="154" y="185"/>
                  </a:lnTo>
                  <a:lnTo>
                    <a:pt x="128" y="210"/>
                  </a:lnTo>
                  <a:lnTo>
                    <a:pt x="103" y="236"/>
                  </a:lnTo>
                  <a:lnTo>
                    <a:pt x="83" y="264"/>
                  </a:lnTo>
                  <a:lnTo>
                    <a:pt x="69" y="292"/>
                  </a:lnTo>
                  <a:lnTo>
                    <a:pt x="57" y="322"/>
                  </a:lnTo>
                  <a:lnTo>
                    <a:pt x="54" y="354"/>
                  </a:lnTo>
                  <a:lnTo>
                    <a:pt x="56" y="386"/>
                  </a:lnTo>
                  <a:lnTo>
                    <a:pt x="65" y="419"/>
                  </a:lnTo>
                  <a:lnTo>
                    <a:pt x="72" y="440"/>
                  </a:lnTo>
                  <a:lnTo>
                    <a:pt x="82" y="459"/>
                  </a:lnTo>
                  <a:lnTo>
                    <a:pt x="95" y="479"/>
                  </a:lnTo>
                  <a:lnTo>
                    <a:pt x="108" y="497"/>
                  </a:lnTo>
                  <a:lnTo>
                    <a:pt x="124" y="515"/>
                  </a:lnTo>
                  <a:lnTo>
                    <a:pt x="141" y="534"/>
                  </a:lnTo>
                  <a:lnTo>
                    <a:pt x="157" y="552"/>
                  </a:lnTo>
                  <a:lnTo>
                    <a:pt x="174" y="569"/>
                  </a:lnTo>
                  <a:lnTo>
                    <a:pt x="170" y="571"/>
                  </a:lnTo>
                  <a:lnTo>
                    <a:pt x="165" y="573"/>
                  </a:lnTo>
                  <a:lnTo>
                    <a:pt x="162" y="573"/>
                  </a:lnTo>
                  <a:lnTo>
                    <a:pt x="157" y="570"/>
                  </a:lnTo>
                  <a:lnTo>
                    <a:pt x="129" y="549"/>
                  </a:lnTo>
                  <a:lnTo>
                    <a:pt x="103" y="528"/>
                  </a:lnTo>
                  <a:lnTo>
                    <a:pt x="78" y="505"/>
                  </a:lnTo>
                  <a:lnTo>
                    <a:pt x="57" y="480"/>
                  </a:lnTo>
                  <a:lnTo>
                    <a:pt x="37" y="454"/>
                  </a:lnTo>
                  <a:lnTo>
                    <a:pt x="23" y="425"/>
                  </a:lnTo>
                  <a:lnTo>
                    <a:pt x="10" y="394"/>
                  </a:lnTo>
                  <a:lnTo>
                    <a:pt x="1" y="360"/>
                  </a:lnTo>
                  <a:lnTo>
                    <a:pt x="0" y="333"/>
                  </a:lnTo>
                  <a:lnTo>
                    <a:pt x="3" y="307"/>
                  </a:lnTo>
                  <a:lnTo>
                    <a:pt x="11" y="282"/>
                  </a:lnTo>
                  <a:lnTo>
                    <a:pt x="24" y="257"/>
                  </a:lnTo>
                  <a:lnTo>
                    <a:pt x="41" y="235"/>
                  </a:lnTo>
                  <a:lnTo>
                    <a:pt x="60" y="214"/>
                  </a:lnTo>
                  <a:lnTo>
                    <a:pt x="85" y="195"/>
                  </a:lnTo>
                  <a:lnTo>
                    <a:pt x="115" y="179"/>
                  </a:lnTo>
                  <a:lnTo>
                    <a:pt x="118" y="153"/>
                  </a:lnTo>
                  <a:lnTo>
                    <a:pt x="128" y="128"/>
                  </a:lnTo>
                  <a:lnTo>
                    <a:pt x="147" y="107"/>
                  </a:lnTo>
                  <a:lnTo>
                    <a:pt x="170" y="88"/>
                  </a:lnTo>
                  <a:lnTo>
                    <a:pt x="198" y="72"/>
                  </a:lnTo>
                  <a:lnTo>
                    <a:pt x="228" y="56"/>
                  </a:lnTo>
                  <a:lnTo>
                    <a:pt x="257" y="45"/>
                  </a:lnTo>
                  <a:lnTo>
                    <a:pt x="287" y="33"/>
                  </a:lnTo>
                  <a:lnTo>
                    <a:pt x="311" y="26"/>
                  </a:lnTo>
                  <a:lnTo>
                    <a:pt x="336" y="20"/>
                  </a:lnTo>
                  <a:lnTo>
                    <a:pt x="360" y="15"/>
                  </a:lnTo>
                  <a:lnTo>
                    <a:pt x="385" y="9"/>
                  </a:lnTo>
                  <a:lnTo>
                    <a:pt x="411" y="6"/>
                  </a:lnTo>
                  <a:lnTo>
                    <a:pt x="437" y="3"/>
                  </a:lnTo>
                  <a:lnTo>
                    <a:pt x="464" y="0"/>
                  </a:lnTo>
                  <a:lnTo>
                    <a:pt x="491" y="0"/>
                  </a:lnTo>
                  <a:lnTo>
                    <a:pt x="500" y="0"/>
                  </a:lnTo>
                  <a:lnTo>
                    <a:pt x="509" y="2"/>
                  </a:lnTo>
                  <a:lnTo>
                    <a:pt x="518" y="2"/>
                  </a:lnTo>
                  <a:lnTo>
                    <a:pt x="527" y="3"/>
                  </a:lnTo>
                  <a:lnTo>
                    <a:pt x="536" y="3"/>
                  </a:lnTo>
                  <a:lnTo>
                    <a:pt x="545" y="4"/>
                  </a:lnTo>
                  <a:lnTo>
                    <a:pt x="554" y="6"/>
                  </a:lnTo>
                  <a:lnTo>
                    <a:pt x="564" y="7"/>
                  </a:lnTo>
                  <a:lnTo>
                    <a:pt x="575" y="11"/>
                  </a:lnTo>
                  <a:lnTo>
                    <a:pt x="586" y="13"/>
                  </a:lnTo>
                  <a:lnTo>
                    <a:pt x="598" y="16"/>
                  </a:lnTo>
                  <a:lnTo>
                    <a:pt x="609" y="19"/>
                  </a:lnTo>
                  <a:lnTo>
                    <a:pt x="621" y="23"/>
                  </a:lnTo>
                  <a:lnTo>
                    <a:pt x="632" y="28"/>
                  </a:lnTo>
                  <a:lnTo>
                    <a:pt x="647" y="34"/>
                  </a:lnTo>
                  <a:lnTo>
                    <a:pt x="662" y="45"/>
                  </a:lnTo>
                  <a:close/>
                </a:path>
              </a:pathLst>
            </a:custGeom>
            <a:solidFill>
              <a:srgbClr val="000000"/>
            </a:solidFill>
            <a:ln w="9525">
              <a:noFill/>
              <a:round/>
              <a:headEnd/>
              <a:tailEnd/>
            </a:ln>
          </p:spPr>
          <p:txBody>
            <a:bodyPr/>
            <a:lstStyle/>
            <a:p>
              <a:endParaRPr lang="en-US"/>
            </a:p>
          </p:txBody>
        </p:sp>
        <p:sp>
          <p:nvSpPr>
            <p:cNvPr id="33" name="Freeform 413"/>
            <p:cNvSpPr>
              <a:spLocks/>
            </p:cNvSpPr>
            <p:nvPr/>
          </p:nvSpPr>
          <p:spPr bwMode="auto">
            <a:xfrm>
              <a:off x="1873" y="4047"/>
              <a:ext cx="370" cy="256"/>
            </a:xfrm>
            <a:custGeom>
              <a:avLst/>
              <a:gdLst>
                <a:gd name="T0" fmla="*/ 148 w 740"/>
                <a:gd name="T1" fmla="*/ 13 h 513"/>
                <a:gd name="T2" fmla="*/ 159 w 740"/>
                <a:gd name="T3" fmla="*/ 34 h 513"/>
                <a:gd name="T4" fmla="*/ 169 w 740"/>
                <a:gd name="T5" fmla="*/ 37 h 513"/>
                <a:gd name="T6" fmla="*/ 175 w 740"/>
                <a:gd name="T7" fmla="*/ 42 h 513"/>
                <a:gd name="T8" fmla="*/ 174 w 740"/>
                <a:gd name="T9" fmla="*/ 49 h 513"/>
                <a:gd name="T10" fmla="*/ 183 w 740"/>
                <a:gd name="T11" fmla="*/ 51 h 513"/>
                <a:gd name="T12" fmla="*/ 181 w 740"/>
                <a:gd name="T13" fmla="*/ 54 h 513"/>
                <a:gd name="T14" fmla="*/ 170 w 740"/>
                <a:gd name="T15" fmla="*/ 53 h 513"/>
                <a:gd name="T16" fmla="*/ 167 w 740"/>
                <a:gd name="T17" fmla="*/ 63 h 513"/>
                <a:gd name="T18" fmla="*/ 161 w 740"/>
                <a:gd name="T19" fmla="*/ 61 h 513"/>
                <a:gd name="T20" fmla="*/ 149 w 740"/>
                <a:gd name="T21" fmla="*/ 60 h 513"/>
                <a:gd name="T22" fmla="*/ 146 w 740"/>
                <a:gd name="T23" fmla="*/ 74 h 513"/>
                <a:gd name="T24" fmla="*/ 168 w 740"/>
                <a:gd name="T25" fmla="*/ 78 h 513"/>
                <a:gd name="T26" fmla="*/ 178 w 740"/>
                <a:gd name="T27" fmla="*/ 69 h 513"/>
                <a:gd name="T28" fmla="*/ 180 w 740"/>
                <a:gd name="T29" fmla="*/ 76 h 513"/>
                <a:gd name="T30" fmla="*/ 165 w 740"/>
                <a:gd name="T31" fmla="*/ 84 h 513"/>
                <a:gd name="T32" fmla="*/ 153 w 740"/>
                <a:gd name="T33" fmla="*/ 84 h 513"/>
                <a:gd name="T34" fmla="*/ 145 w 740"/>
                <a:gd name="T35" fmla="*/ 79 h 513"/>
                <a:gd name="T36" fmla="*/ 140 w 740"/>
                <a:gd name="T37" fmla="*/ 88 h 513"/>
                <a:gd name="T38" fmla="*/ 135 w 740"/>
                <a:gd name="T39" fmla="*/ 92 h 513"/>
                <a:gd name="T40" fmla="*/ 133 w 740"/>
                <a:gd name="T41" fmla="*/ 65 h 513"/>
                <a:gd name="T42" fmla="*/ 125 w 740"/>
                <a:gd name="T43" fmla="*/ 59 h 513"/>
                <a:gd name="T44" fmla="*/ 113 w 740"/>
                <a:gd name="T45" fmla="*/ 61 h 513"/>
                <a:gd name="T46" fmla="*/ 108 w 740"/>
                <a:gd name="T47" fmla="*/ 70 h 513"/>
                <a:gd name="T48" fmla="*/ 102 w 740"/>
                <a:gd name="T49" fmla="*/ 71 h 513"/>
                <a:gd name="T50" fmla="*/ 93 w 740"/>
                <a:gd name="T51" fmla="*/ 73 h 513"/>
                <a:gd name="T52" fmla="*/ 86 w 740"/>
                <a:gd name="T53" fmla="*/ 82 h 513"/>
                <a:gd name="T54" fmla="*/ 88 w 740"/>
                <a:gd name="T55" fmla="*/ 66 h 513"/>
                <a:gd name="T56" fmla="*/ 77 w 740"/>
                <a:gd name="T57" fmla="*/ 69 h 513"/>
                <a:gd name="T58" fmla="*/ 73 w 740"/>
                <a:gd name="T59" fmla="*/ 79 h 513"/>
                <a:gd name="T60" fmla="*/ 81 w 740"/>
                <a:gd name="T61" fmla="*/ 93 h 513"/>
                <a:gd name="T62" fmla="*/ 88 w 740"/>
                <a:gd name="T63" fmla="*/ 94 h 513"/>
                <a:gd name="T64" fmla="*/ 102 w 740"/>
                <a:gd name="T65" fmla="*/ 90 h 513"/>
                <a:gd name="T66" fmla="*/ 120 w 740"/>
                <a:gd name="T67" fmla="*/ 77 h 513"/>
                <a:gd name="T68" fmla="*/ 126 w 740"/>
                <a:gd name="T69" fmla="*/ 67 h 513"/>
                <a:gd name="T70" fmla="*/ 127 w 740"/>
                <a:gd name="T71" fmla="*/ 71 h 513"/>
                <a:gd name="T72" fmla="*/ 122 w 740"/>
                <a:gd name="T73" fmla="*/ 83 h 513"/>
                <a:gd name="T74" fmla="*/ 110 w 740"/>
                <a:gd name="T75" fmla="*/ 93 h 513"/>
                <a:gd name="T76" fmla="*/ 91 w 740"/>
                <a:gd name="T77" fmla="*/ 99 h 513"/>
                <a:gd name="T78" fmla="*/ 73 w 740"/>
                <a:gd name="T79" fmla="*/ 96 h 513"/>
                <a:gd name="T80" fmla="*/ 66 w 740"/>
                <a:gd name="T81" fmla="*/ 83 h 513"/>
                <a:gd name="T82" fmla="*/ 35 w 740"/>
                <a:gd name="T83" fmla="*/ 73 h 513"/>
                <a:gd name="T84" fmla="*/ 21 w 740"/>
                <a:gd name="T85" fmla="*/ 68 h 513"/>
                <a:gd name="T86" fmla="*/ 11 w 740"/>
                <a:gd name="T87" fmla="*/ 69 h 513"/>
                <a:gd name="T88" fmla="*/ 9 w 740"/>
                <a:gd name="T89" fmla="*/ 78 h 513"/>
                <a:gd name="T90" fmla="*/ 20 w 740"/>
                <a:gd name="T91" fmla="*/ 98 h 513"/>
                <a:gd name="T92" fmla="*/ 34 w 740"/>
                <a:gd name="T93" fmla="*/ 111 h 513"/>
                <a:gd name="T94" fmla="*/ 34 w 740"/>
                <a:gd name="T95" fmla="*/ 128 h 513"/>
                <a:gd name="T96" fmla="*/ 27 w 740"/>
                <a:gd name="T97" fmla="*/ 116 h 513"/>
                <a:gd name="T98" fmla="*/ 18 w 740"/>
                <a:gd name="T99" fmla="*/ 103 h 513"/>
                <a:gd name="T100" fmla="*/ 3 w 740"/>
                <a:gd name="T101" fmla="*/ 86 h 513"/>
                <a:gd name="T102" fmla="*/ 1 w 740"/>
                <a:gd name="T103" fmla="*/ 69 h 513"/>
                <a:gd name="T104" fmla="*/ 11 w 740"/>
                <a:gd name="T105" fmla="*/ 62 h 513"/>
                <a:gd name="T106" fmla="*/ 21 w 740"/>
                <a:gd name="T107" fmla="*/ 61 h 513"/>
                <a:gd name="T108" fmla="*/ 37 w 740"/>
                <a:gd name="T109" fmla="*/ 68 h 513"/>
                <a:gd name="T110" fmla="*/ 59 w 740"/>
                <a:gd name="T111" fmla="*/ 70 h 513"/>
                <a:gd name="T112" fmla="*/ 84 w 740"/>
                <a:gd name="T113" fmla="*/ 58 h 513"/>
                <a:gd name="T114" fmla="*/ 114 w 740"/>
                <a:gd name="T115" fmla="*/ 53 h 513"/>
                <a:gd name="T116" fmla="*/ 131 w 740"/>
                <a:gd name="T117" fmla="*/ 53 h 513"/>
                <a:gd name="T118" fmla="*/ 138 w 740"/>
                <a:gd name="T119" fmla="*/ 56 h 513"/>
                <a:gd name="T120" fmla="*/ 151 w 740"/>
                <a:gd name="T121" fmla="*/ 32 h 513"/>
                <a:gd name="T122" fmla="*/ 139 w 740"/>
                <a:gd name="T123" fmla="*/ 10 h 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40"/>
                <a:gd name="T187" fmla="*/ 0 h 513"/>
                <a:gd name="T188" fmla="*/ 740 w 740"/>
                <a:gd name="T189" fmla="*/ 513 h 51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40" h="513">
                  <a:moveTo>
                    <a:pt x="550" y="0"/>
                  </a:moveTo>
                  <a:lnTo>
                    <a:pt x="564" y="17"/>
                  </a:lnTo>
                  <a:lnTo>
                    <a:pt x="578" y="36"/>
                  </a:lnTo>
                  <a:lnTo>
                    <a:pt x="591" y="55"/>
                  </a:lnTo>
                  <a:lnTo>
                    <a:pt x="604" y="76"/>
                  </a:lnTo>
                  <a:lnTo>
                    <a:pt x="618" y="96"/>
                  </a:lnTo>
                  <a:lnTo>
                    <a:pt x="627" y="117"/>
                  </a:lnTo>
                  <a:lnTo>
                    <a:pt x="636" y="136"/>
                  </a:lnTo>
                  <a:lnTo>
                    <a:pt x="642" y="156"/>
                  </a:lnTo>
                  <a:lnTo>
                    <a:pt x="650" y="153"/>
                  </a:lnTo>
                  <a:lnTo>
                    <a:pt x="662" y="150"/>
                  </a:lnTo>
                  <a:lnTo>
                    <a:pt x="673" y="150"/>
                  </a:lnTo>
                  <a:lnTo>
                    <a:pt x="685" y="150"/>
                  </a:lnTo>
                  <a:lnTo>
                    <a:pt x="693" y="156"/>
                  </a:lnTo>
                  <a:lnTo>
                    <a:pt x="698" y="162"/>
                  </a:lnTo>
                  <a:lnTo>
                    <a:pt x="700" y="170"/>
                  </a:lnTo>
                  <a:lnTo>
                    <a:pt x="700" y="178"/>
                  </a:lnTo>
                  <a:lnTo>
                    <a:pt x="673" y="192"/>
                  </a:lnTo>
                  <a:lnTo>
                    <a:pt x="683" y="193"/>
                  </a:lnTo>
                  <a:lnTo>
                    <a:pt x="693" y="196"/>
                  </a:lnTo>
                  <a:lnTo>
                    <a:pt x="703" y="197"/>
                  </a:lnTo>
                  <a:lnTo>
                    <a:pt x="713" y="199"/>
                  </a:lnTo>
                  <a:lnTo>
                    <a:pt x="721" y="201"/>
                  </a:lnTo>
                  <a:lnTo>
                    <a:pt x="729" y="205"/>
                  </a:lnTo>
                  <a:lnTo>
                    <a:pt x="736" y="210"/>
                  </a:lnTo>
                  <a:lnTo>
                    <a:pt x="740" y="217"/>
                  </a:lnTo>
                  <a:lnTo>
                    <a:pt x="731" y="218"/>
                  </a:lnTo>
                  <a:lnTo>
                    <a:pt x="721" y="217"/>
                  </a:lnTo>
                  <a:lnTo>
                    <a:pt x="709" y="217"/>
                  </a:lnTo>
                  <a:lnTo>
                    <a:pt x="700" y="216"/>
                  </a:lnTo>
                  <a:lnTo>
                    <a:pt x="688" y="214"/>
                  </a:lnTo>
                  <a:lnTo>
                    <a:pt x="680" y="214"/>
                  </a:lnTo>
                  <a:lnTo>
                    <a:pt x="672" y="217"/>
                  </a:lnTo>
                  <a:lnTo>
                    <a:pt x="665" y="222"/>
                  </a:lnTo>
                  <a:lnTo>
                    <a:pt x="667" y="238"/>
                  </a:lnTo>
                  <a:lnTo>
                    <a:pt x="668" y="252"/>
                  </a:lnTo>
                  <a:lnTo>
                    <a:pt x="667" y="265"/>
                  </a:lnTo>
                  <a:lnTo>
                    <a:pt x="660" y="279"/>
                  </a:lnTo>
                  <a:lnTo>
                    <a:pt x="650" y="264"/>
                  </a:lnTo>
                  <a:lnTo>
                    <a:pt x="644" y="244"/>
                  </a:lnTo>
                  <a:lnTo>
                    <a:pt x="637" y="229"/>
                  </a:lnTo>
                  <a:lnTo>
                    <a:pt x="618" y="222"/>
                  </a:lnTo>
                  <a:lnTo>
                    <a:pt x="606" y="231"/>
                  </a:lnTo>
                  <a:lnTo>
                    <a:pt x="595" y="242"/>
                  </a:lnTo>
                  <a:lnTo>
                    <a:pt x="585" y="253"/>
                  </a:lnTo>
                  <a:lnTo>
                    <a:pt x="578" y="266"/>
                  </a:lnTo>
                  <a:lnTo>
                    <a:pt x="580" y="281"/>
                  </a:lnTo>
                  <a:lnTo>
                    <a:pt x="582" y="296"/>
                  </a:lnTo>
                  <a:lnTo>
                    <a:pt x="590" y="308"/>
                  </a:lnTo>
                  <a:lnTo>
                    <a:pt x="604" y="315"/>
                  </a:lnTo>
                  <a:lnTo>
                    <a:pt x="642" y="317"/>
                  </a:lnTo>
                  <a:lnTo>
                    <a:pt x="670" y="313"/>
                  </a:lnTo>
                  <a:lnTo>
                    <a:pt x="688" y="307"/>
                  </a:lnTo>
                  <a:lnTo>
                    <a:pt x="700" y="298"/>
                  </a:lnTo>
                  <a:lnTo>
                    <a:pt x="706" y="287"/>
                  </a:lnTo>
                  <a:lnTo>
                    <a:pt x="711" y="278"/>
                  </a:lnTo>
                  <a:lnTo>
                    <a:pt x="716" y="272"/>
                  </a:lnTo>
                  <a:lnTo>
                    <a:pt x="722" y="269"/>
                  </a:lnTo>
                  <a:lnTo>
                    <a:pt x="722" y="291"/>
                  </a:lnTo>
                  <a:lnTo>
                    <a:pt x="718" y="307"/>
                  </a:lnTo>
                  <a:lnTo>
                    <a:pt x="704" y="320"/>
                  </a:lnTo>
                  <a:lnTo>
                    <a:pt x="681" y="332"/>
                  </a:lnTo>
                  <a:lnTo>
                    <a:pt x="672" y="334"/>
                  </a:lnTo>
                  <a:lnTo>
                    <a:pt x="660" y="337"/>
                  </a:lnTo>
                  <a:lnTo>
                    <a:pt x="649" y="338"/>
                  </a:lnTo>
                  <a:lnTo>
                    <a:pt x="636" y="338"/>
                  </a:lnTo>
                  <a:lnTo>
                    <a:pt x="623" y="338"/>
                  </a:lnTo>
                  <a:lnTo>
                    <a:pt x="611" y="338"/>
                  </a:lnTo>
                  <a:lnTo>
                    <a:pt x="603" y="337"/>
                  </a:lnTo>
                  <a:lnTo>
                    <a:pt x="596" y="334"/>
                  </a:lnTo>
                  <a:lnTo>
                    <a:pt x="586" y="326"/>
                  </a:lnTo>
                  <a:lnTo>
                    <a:pt x="580" y="319"/>
                  </a:lnTo>
                  <a:lnTo>
                    <a:pt x="573" y="311"/>
                  </a:lnTo>
                  <a:lnTo>
                    <a:pt x="567" y="302"/>
                  </a:lnTo>
                  <a:lnTo>
                    <a:pt x="557" y="326"/>
                  </a:lnTo>
                  <a:lnTo>
                    <a:pt x="557" y="354"/>
                  </a:lnTo>
                  <a:lnTo>
                    <a:pt x="562" y="381"/>
                  </a:lnTo>
                  <a:lnTo>
                    <a:pt x="572" y="410"/>
                  </a:lnTo>
                  <a:lnTo>
                    <a:pt x="552" y="394"/>
                  </a:lnTo>
                  <a:lnTo>
                    <a:pt x="539" y="371"/>
                  </a:lnTo>
                  <a:lnTo>
                    <a:pt x="532" y="343"/>
                  </a:lnTo>
                  <a:lnTo>
                    <a:pt x="531" y="315"/>
                  </a:lnTo>
                  <a:lnTo>
                    <a:pt x="531" y="287"/>
                  </a:lnTo>
                  <a:lnTo>
                    <a:pt x="532" y="263"/>
                  </a:lnTo>
                  <a:lnTo>
                    <a:pt x="531" y="247"/>
                  </a:lnTo>
                  <a:lnTo>
                    <a:pt x="526" y="240"/>
                  </a:lnTo>
                  <a:lnTo>
                    <a:pt x="513" y="238"/>
                  </a:lnTo>
                  <a:lnTo>
                    <a:pt x="500" y="236"/>
                  </a:lnTo>
                  <a:lnTo>
                    <a:pt x="488" y="236"/>
                  </a:lnTo>
                  <a:lnTo>
                    <a:pt x="475" y="238"/>
                  </a:lnTo>
                  <a:lnTo>
                    <a:pt x="464" y="240"/>
                  </a:lnTo>
                  <a:lnTo>
                    <a:pt x="452" y="244"/>
                  </a:lnTo>
                  <a:lnTo>
                    <a:pt x="439" y="247"/>
                  </a:lnTo>
                  <a:lnTo>
                    <a:pt x="427" y="248"/>
                  </a:lnTo>
                  <a:lnTo>
                    <a:pt x="434" y="261"/>
                  </a:lnTo>
                  <a:lnTo>
                    <a:pt x="434" y="282"/>
                  </a:lnTo>
                  <a:lnTo>
                    <a:pt x="427" y="300"/>
                  </a:lnTo>
                  <a:lnTo>
                    <a:pt x="419" y="308"/>
                  </a:lnTo>
                  <a:lnTo>
                    <a:pt x="413" y="296"/>
                  </a:lnTo>
                  <a:lnTo>
                    <a:pt x="411" y="285"/>
                  </a:lnTo>
                  <a:lnTo>
                    <a:pt x="408" y="272"/>
                  </a:lnTo>
                  <a:lnTo>
                    <a:pt x="396" y="261"/>
                  </a:lnTo>
                  <a:lnTo>
                    <a:pt x="380" y="277"/>
                  </a:lnTo>
                  <a:lnTo>
                    <a:pt x="369" y="294"/>
                  </a:lnTo>
                  <a:lnTo>
                    <a:pt x="360" y="313"/>
                  </a:lnTo>
                  <a:lnTo>
                    <a:pt x="350" y="332"/>
                  </a:lnTo>
                  <a:lnTo>
                    <a:pt x="347" y="330"/>
                  </a:lnTo>
                  <a:lnTo>
                    <a:pt x="344" y="329"/>
                  </a:lnTo>
                  <a:lnTo>
                    <a:pt x="342" y="326"/>
                  </a:lnTo>
                  <a:lnTo>
                    <a:pt x="339" y="325"/>
                  </a:lnTo>
                  <a:lnTo>
                    <a:pt x="357" y="260"/>
                  </a:lnTo>
                  <a:lnTo>
                    <a:pt x="349" y="264"/>
                  </a:lnTo>
                  <a:lnTo>
                    <a:pt x="339" y="268"/>
                  </a:lnTo>
                  <a:lnTo>
                    <a:pt x="328" y="270"/>
                  </a:lnTo>
                  <a:lnTo>
                    <a:pt x="318" y="273"/>
                  </a:lnTo>
                  <a:lnTo>
                    <a:pt x="308" y="277"/>
                  </a:lnTo>
                  <a:lnTo>
                    <a:pt x="300" y="282"/>
                  </a:lnTo>
                  <a:lnTo>
                    <a:pt x="293" y="290"/>
                  </a:lnTo>
                  <a:lnTo>
                    <a:pt x="290" y="299"/>
                  </a:lnTo>
                  <a:lnTo>
                    <a:pt x="290" y="319"/>
                  </a:lnTo>
                  <a:lnTo>
                    <a:pt x="293" y="339"/>
                  </a:lnTo>
                  <a:lnTo>
                    <a:pt x="301" y="358"/>
                  </a:lnTo>
                  <a:lnTo>
                    <a:pt x="319" y="371"/>
                  </a:lnTo>
                  <a:lnTo>
                    <a:pt x="324" y="375"/>
                  </a:lnTo>
                  <a:lnTo>
                    <a:pt x="331" y="377"/>
                  </a:lnTo>
                  <a:lnTo>
                    <a:pt x="337" y="379"/>
                  </a:lnTo>
                  <a:lnTo>
                    <a:pt x="344" y="379"/>
                  </a:lnTo>
                  <a:lnTo>
                    <a:pt x="350" y="379"/>
                  </a:lnTo>
                  <a:lnTo>
                    <a:pt x="357" y="377"/>
                  </a:lnTo>
                  <a:lnTo>
                    <a:pt x="365" y="376"/>
                  </a:lnTo>
                  <a:lnTo>
                    <a:pt x="372" y="375"/>
                  </a:lnTo>
                  <a:lnTo>
                    <a:pt x="409" y="362"/>
                  </a:lnTo>
                  <a:lnTo>
                    <a:pt x="437" y="350"/>
                  </a:lnTo>
                  <a:lnTo>
                    <a:pt x="459" y="336"/>
                  </a:lnTo>
                  <a:lnTo>
                    <a:pt x="473" y="323"/>
                  </a:lnTo>
                  <a:lnTo>
                    <a:pt x="483" y="309"/>
                  </a:lnTo>
                  <a:lnTo>
                    <a:pt x="490" y="295"/>
                  </a:lnTo>
                  <a:lnTo>
                    <a:pt x="496" y="282"/>
                  </a:lnTo>
                  <a:lnTo>
                    <a:pt x="501" y="268"/>
                  </a:lnTo>
                  <a:lnTo>
                    <a:pt x="505" y="268"/>
                  </a:lnTo>
                  <a:lnTo>
                    <a:pt x="508" y="268"/>
                  </a:lnTo>
                  <a:lnTo>
                    <a:pt x="509" y="269"/>
                  </a:lnTo>
                  <a:lnTo>
                    <a:pt x="513" y="270"/>
                  </a:lnTo>
                  <a:lnTo>
                    <a:pt x="511" y="285"/>
                  </a:lnTo>
                  <a:lnTo>
                    <a:pt x="509" y="298"/>
                  </a:lnTo>
                  <a:lnTo>
                    <a:pt x="505" y="309"/>
                  </a:lnTo>
                  <a:lnTo>
                    <a:pt x="500" y="321"/>
                  </a:lnTo>
                  <a:lnTo>
                    <a:pt x="491" y="333"/>
                  </a:lnTo>
                  <a:lnTo>
                    <a:pt x="483" y="343"/>
                  </a:lnTo>
                  <a:lnTo>
                    <a:pt x="472" y="355"/>
                  </a:lnTo>
                  <a:lnTo>
                    <a:pt x="459" y="366"/>
                  </a:lnTo>
                  <a:lnTo>
                    <a:pt x="442" y="372"/>
                  </a:lnTo>
                  <a:lnTo>
                    <a:pt x="424" y="380"/>
                  </a:lnTo>
                  <a:lnTo>
                    <a:pt x="405" y="386"/>
                  </a:lnTo>
                  <a:lnTo>
                    <a:pt x="385" y="393"/>
                  </a:lnTo>
                  <a:lnTo>
                    <a:pt x="364" y="397"/>
                  </a:lnTo>
                  <a:lnTo>
                    <a:pt x="344" y="399"/>
                  </a:lnTo>
                  <a:lnTo>
                    <a:pt x="324" y="399"/>
                  </a:lnTo>
                  <a:lnTo>
                    <a:pt x="306" y="396"/>
                  </a:lnTo>
                  <a:lnTo>
                    <a:pt x="291" y="386"/>
                  </a:lnTo>
                  <a:lnTo>
                    <a:pt x="282" y="375"/>
                  </a:lnTo>
                  <a:lnTo>
                    <a:pt x="273" y="360"/>
                  </a:lnTo>
                  <a:lnTo>
                    <a:pt x="267" y="346"/>
                  </a:lnTo>
                  <a:lnTo>
                    <a:pt x="262" y="332"/>
                  </a:lnTo>
                  <a:lnTo>
                    <a:pt x="254" y="320"/>
                  </a:lnTo>
                  <a:lnTo>
                    <a:pt x="244" y="312"/>
                  </a:lnTo>
                  <a:lnTo>
                    <a:pt x="231" y="308"/>
                  </a:lnTo>
                  <a:lnTo>
                    <a:pt x="137" y="295"/>
                  </a:lnTo>
                  <a:lnTo>
                    <a:pt x="119" y="286"/>
                  </a:lnTo>
                  <a:lnTo>
                    <a:pt x="105" y="279"/>
                  </a:lnTo>
                  <a:lnTo>
                    <a:pt x="92" y="274"/>
                  </a:lnTo>
                  <a:lnTo>
                    <a:pt x="82" y="272"/>
                  </a:lnTo>
                  <a:lnTo>
                    <a:pt x="72" y="270"/>
                  </a:lnTo>
                  <a:lnTo>
                    <a:pt x="64" y="272"/>
                  </a:lnTo>
                  <a:lnTo>
                    <a:pt x="54" y="274"/>
                  </a:lnTo>
                  <a:lnTo>
                    <a:pt x="44" y="279"/>
                  </a:lnTo>
                  <a:lnTo>
                    <a:pt x="37" y="286"/>
                  </a:lnTo>
                  <a:lnTo>
                    <a:pt x="34" y="294"/>
                  </a:lnTo>
                  <a:lnTo>
                    <a:pt x="33" y="303"/>
                  </a:lnTo>
                  <a:lnTo>
                    <a:pt x="34" y="313"/>
                  </a:lnTo>
                  <a:lnTo>
                    <a:pt x="39" y="338"/>
                  </a:lnTo>
                  <a:lnTo>
                    <a:pt x="49" y="360"/>
                  </a:lnTo>
                  <a:lnTo>
                    <a:pt x="62" y="377"/>
                  </a:lnTo>
                  <a:lnTo>
                    <a:pt x="78" y="392"/>
                  </a:lnTo>
                  <a:lnTo>
                    <a:pt x="96" y="406"/>
                  </a:lnTo>
                  <a:lnTo>
                    <a:pt x="111" y="418"/>
                  </a:lnTo>
                  <a:lnTo>
                    <a:pt x="124" y="431"/>
                  </a:lnTo>
                  <a:lnTo>
                    <a:pt x="133" y="444"/>
                  </a:lnTo>
                  <a:lnTo>
                    <a:pt x="136" y="461"/>
                  </a:lnTo>
                  <a:lnTo>
                    <a:pt x="137" y="480"/>
                  </a:lnTo>
                  <a:lnTo>
                    <a:pt x="137" y="499"/>
                  </a:lnTo>
                  <a:lnTo>
                    <a:pt x="133" y="513"/>
                  </a:lnTo>
                  <a:lnTo>
                    <a:pt x="111" y="508"/>
                  </a:lnTo>
                  <a:lnTo>
                    <a:pt x="111" y="491"/>
                  </a:lnTo>
                  <a:lnTo>
                    <a:pt x="110" y="476"/>
                  </a:lnTo>
                  <a:lnTo>
                    <a:pt x="108" y="465"/>
                  </a:lnTo>
                  <a:lnTo>
                    <a:pt x="103" y="453"/>
                  </a:lnTo>
                  <a:lnTo>
                    <a:pt x="95" y="442"/>
                  </a:lnTo>
                  <a:lnTo>
                    <a:pt x="85" y="429"/>
                  </a:lnTo>
                  <a:lnTo>
                    <a:pt x="69" y="414"/>
                  </a:lnTo>
                  <a:lnTo>
                    <a:pt x="47" y="396"/>
                  </a:lnTo>
                  <a:lnTo>
                    <a:pt x="34" y="381"/>
                  </a:lnTo>
                  <a:lnTo>
                    <a:pt x="23" y="366"/>
                  </a:lnTo>
                  <a:lnTo>
                    <a:pt x="13" y="347"/>
                  </a:lnTo>
                  <a:lnTo>
                    <a:pt x="5" y="328"/>
                  </a:lnTo>
                  <a:lnTo>
                    <a:pt x="0" y="309"/>
                  </a:lnTo>
                  <a:lnTo>
                    <a:pt x="0" y="291"/>
                  </a:lnTo>
                  <a:lnTo>
                    <a:pt x="5" y="276"/>
                  </a:lnTo>
                  <a:lnTo>
                    <a:pt x="15" y="263"/>
                  </a:lnTo>
                  <a:lnTo>
                    <a:pt x="23" y="257"/>
                  </a:lnTo>
                  <a:lnTo>
                    <a:pt x="31" y="252"/>
                  </a:lnTo>
                  <a:lnTo>
                    <a:pt x="41" y="250"/>
                  </a:lnTo>
                  <a:lnTo>
                    <a:pt x="51" y="247"/>
                  </a:lnTo>
                  <a:lnTo>
                    <a:pt x="60" y="247"/>
                  </a:lnTo>
                  <a:lnTo>
                    <a:pt x="72" y="247"/>
                  </a:lnTo>
                  <a:lnTo>
                    <a:pt x="82" y="247"/>
                  </a:lnTo>
                  <a:lnTo>
                    <a:pt x="93" y="248"/>
                  </a:lnTo>
                  <a:lnTo>
                    <a:pt x="110" y="260"/>
                  </a:lnTo>
                  <a:lnTo>
                    <a:pt x="128" y="268"/>
                  </a:lnTo>
                  <a:lnTo>
                    <a:pt x="147" y="274"/>
                  </a:lnTo>
                  <a:lnTo>
                    <a:pt x="167" y="278"/>
                  </a:lnTo>
                  <a:lnTo>
                    <a:pt x="190" y="281"/>
                  </a:lnTo>
                  <a:lnTo>
                    <a:pt x="211" y="282"/>
                  </a:lnTo>
                  <a:lnTo>
                    <a:pt x="236" y="282"/>
                  </a:lnTo>
                  <a:lnTo>
                    <a:pt x="260" y="282"/>
                  </a:lnTo>
                  <a:lnTo>
                    <a:pt x="280" y="261"/>
                  </a:lnTo>
                  <a:lnTo>
                    <a:pt x="306" y="244"/>
                  </a:lnTo>
                  <a:lnTo>
                    <a:pt x="334" y="233"/>
                  </a:lnTo>
                  <a:lnTo>
                    <a:pt x="365" y="225"/>
                  </a:lnTo>
                  <a:lnTo>
                    <a:pt x="396" y="220"/>
                  </a:lnTo>
                  <a:lnTo>
                    <a:pt x="427" y="216"/>
                  </a:lnTo>
                  <a:lnTo>
                    <a:pt x="459" y="213"/>
                  </a:lnTo>
                  <a:lnTo>
                    <a:pt x="486" y="210"/>
                  </a:lnTo>
                  <a:lnTo>
                    <a:pt x="503" y="210"/>
                  </a:lnTo>
                  <a:lnTo>
                    <a:pt x="514" y="212"/>
                  </a:lnTo>
                  <a:lnTo>
                    <a:pt x="524" y="213"/>
                  </a:lnTo>
                  <a:lnTo>
                    <a:pt x="532" y="216"/>
                  </a:lnTo>
                  <a:lnTo>
                    <a:pt x="537" y="218"/>
                  </a:lnTo>
                  <a:lnTo>
                    <a:pt x="542" y="223"/>
                  </a:lnTo>
                  <a:lnTo>
                    <a:pt x="549" y="227"/>
                  </a:lnTo>
                  <a:lnTo>
                    <a:pt x="554" y="234"/>
                  </a:lnTo>
                  <a:lnTo>
                    <a:pt x="618" y="173"/>
                  </a:lnTo>
                  <a:lnTo>
                    <a:pt x="613" y="152"/>
                  </a:lnTo>
                  <a:lnTo>
                    <a:pt x="604" y="130"/>
                  </a:lnTo>
                  <a:lnTo>
                    <a:pt x="595" y="109"/>
                  </a:lnTo>
                  <a:lnTo>
                    <a:pt x="582" y="87"/>
                  </a:lnTo>
                  <a:lnTo>
                    <a:pt x="568" y="66"/>
                  </a:lnTo>
                  <a:lnTo>
                    <a:pt x="554" y="43"/>
                  </a:lnTo>
                  <a:lnTo>
                    <a:pt x="541" y="23"/>
                  </a:lnTo>
                  <a:lnTo>
                    <a:pt x="527" y="2"/>
                  </a:lnTo>
                  <a:lnTo>
                    <a:pt x="550" y="0"/>
                  </a:lnTo>
                  <a:close/>
                </a:path>
              </a:pathLst>
            </a:custGeom>
            <a:solidFill>
              <a:srgbClr val="000000"/>
            </a:solidFill>
            <a:ln w="9525">
              <a:noFill/>
              <a:round/>
              <a:headEnd/>
              <a:tailEnd/>
            </a:ln>
          </p:spPr>
          <p:txBody>
            <a:bodyPr/>
            <a:lstStyle/>
            <a:p>
              <a:endParaRPr lang="en-US"/>
            </a:p>
          </p:txBody>
        </p:sp>
        <p:sp>
          <p:nvSpPr>
            <p:cNvPr id="34" name="Freeform 414"/>
            <p:cNvSpPr>
              <a:spLocks/>
            </p:cNvSpPr>
            <p:nvPr/>
          </p:nvSpPr>
          <p:spPr bwMode="auto">
            <a:xfrm>
              <a:off x="2341" y="4148"/>
              <a:ext cx="251" cy="97"/>
            </a:xfrm>
            <a:custGeom>
              <a:avLst/>
              <a:gdLst>
                <a:gd name="T0" fmla="*/ 107 w 503"/>
                <a:gd name="T1" fmla="*/ 18 h 195"/>
                <a:gd name="T2" fmla="*/ 115 w 503"/>
                <a:gd name="T3" fmla="*/ 14 h 195"/>
                <a:gd name="T4" fmla="*/ 113 w 503"/>
                <a:gd name="T5" fmla="*/ 22 h 195"/>
                <a:gd name="T6" fmla="*/ 116 w 503"/>
                <a:gd name="T7" fmla="*/ 26 h 195"/>
                <a:gd name="T8" fmla="*/ 122 w 503"/>
                <a:gd name="T9" fmla="*/ 27 h 195"/>
                <a:gd name="T10" fmla="*/ 125 w 503"/>
                <a:gd name="T11" fmla="*/ 31 h 195"/>
                <a:gd name="T12" fmla="*/ 120 w 503"/>
                <a:gd name="T13" fmla="*/ 29 h 195"/>
                <a:gd name="T14" fmla="*/ 105 w 503"/>
                <a:gd name="T15" fmla="*/ 27 h 195"/>
                <a:gd name="T16" fmla="*/ 91 w 503"/>
                <a:gd name="T17" fmla="*/ 18 h 195"/>
                <a:gd name="T18" fmla="*/ 68 w 503"/>
                <a:gd name="T19" fmla="*/ 9 h 195"/>
                <a:gd name="T20" fmla="*/ 46 w 503"/>
                <a:gd name="T21" fmla="*/ 7 h 195"/>
                <a:gd name="T22" fmla="*/ 23 w 503"/>
                <a:gd name="T23" fmla="*/ 11 h 195"/>
                <a:gd name="T24" fmla="*/ 10 w 503"/>
                <a:gd name="T25" fmla="*/ 19 h 195"/>
                <a:gd name="T26" fmla="*/ 16 w 503"/>
                <a:gd name="T27" fmla="*/ 18 h 195"/>
                <a:gd name="T28" fmla="*/ 23 w 503"/>
                <a:gd name="T29" fmla="*/ 18 h 195"/>
                <a:gd name="T30" fmla="*/ 24 w 503"/>
                <a:gd name="T31" fmla="*/ 22 h 195"/>
                <a:gd name="T32" fmla="*/ 24 w 503"/>
                <a:gd name="T33" fmla="*/ 24 h 195"/>
                <a:gd name="T34" fmla="*/ 32 w 503"/>
                <a:gd name="T35" fmla="*/ 23 h 195"/>
                <a:gd name="T36" fmla="*/ 40 w 503"/>
                <a:gd name="T37" fmla="*/ 22 h 195"/>
                <a:gd name="T38" fmla="*/ 39 w 503"/>
                <a:gd name="T39" fmla="*/ 26 h 195"/>
                <a:gd name="T40" fmla="*/ 34 w 503"/>
                <a:gd name="T41" fmla="*/ 34 h 195"/>
                <a:gd name="T42" fmla="*/ 42 w 503"/>
                <a:gd name="T43" fmla="*/ 33 h 195"/>
                <a:gd name="T44" fmla="*/ 49 w 503"/>
                <a:gd name="T45" fmla="*/ 33 h 195"/>
                <a:gd name="T46" fmla="*/ 47 w 503"/>
                <a:gd name="T47" fmla="*/ 38 h 195"/>
                <a:gd name="T48" fmla="*/ 46 w 503"/>
                <a:gd name="T49" fmla="*/ 42 h 195"/>
                <a:gd name="T50" fmla="*/ 51 w 503"/>
                <a:gd name="T51" fmla="*/ 40 h 195"/>
                <a:gd name="T52" fmla="*/ 55 w 503"/>
                <a:gd name="T53" fmla="*/ 39 h 195"/>
                <a:gd name="T54" fmla="*/ 54 w 503"/>
                <a:gd name="T55" fmla="*/ 43 h 195"/>
                <a:gd name="T56" fmla="*/ 47 w 503"/>
                <a:gd name="T57" fmla="*/ 46 h 195"/>
                <a:gd name="T58" fmla="*/ 40 w 503"/>
                <a:gd name="T59" fmla="*/ 48 h 195"/>
                <a:gd name="T60" fmla="*/ 37 w 503"/>
                <a:gd name="T61" fmla="*/ 44 h 195"/>
                <a:gd name="T62" fmla="*/ 38 w 503"/>
                <a:gd name="T63" fmla="*/ 37 h 195"/>
                <a:gd name="T64" fmla="*/ 33 w 503"/>
                <a:gd name="T65" fmla="*/ 39 h 195"/>
                <a:gd name="T66" fmla="*/ 27 w 503"/>
                <a:gd name="T67" fmla="*/ 42 h 195"/>
                <a:gd name="T68" fmla="*/ 23 w 503"/>
                <a:gd name="T69" fmla="*/ 39 h 195"/>
                <a:gd name="T70" fmla="*/ 29 w 503"/>
                <a:gd name="T71" fmla="*/ 30 h 195"/>
                <a:gd name="T72" fmla="*/ 22 w 503"/>
                <a:gd name="T73" fmla="*/ 30 h 195"/>
                <a:gd name="T74" fmla="*/ 15 w 503"/>
                <a:gd name="T75" fmla="*/ 32 h 195"/>
                <a:gd name="T76" fmla="*/ 12 w 503"/>
                <a:gd name="T77" fmla="*/ 29 h 195"/>
                <a:gd name="T78" fmla="*/ 15 w 503"/>
                <a:gd name="T79" fmla="*/ 24 h 195"/>
                <a:gd name="T80" fmla="*/ 11 w 503"/>
                <a:gd name="T81" fmla="*/ 25 h 195"/>
                <a:gd name="T82" fmla="*/ 5 w 503"/>
                <a:gd name="T83" fmla="*/ 27 h 195"/>
                <a:gd name="T84" fmla="*/ 0 w 503"/>
                <a:gd name="T85" fmla="*/ 27 h 195"/>
                <a:gd name="T86" fmla="*/ 5 w 503"/>
                <a:gd name="T87" fmla="*/ 15 h 195"/>
                <a:gd name="T88" fmla="*/ 19 w 503"/>
                <a:gd name="T89" fmla="*/ 6 h 195"/>
                <a:gd name="T90" fmla="*/ 34 w 503"/>
                <a:gd name="T91" fmla="*/ 1 h 195"/>
                <a:gd name="T92" fmla="*/ 49 w 503"/>
                <a:gd name="T93" fmla="*/ 0 h 195"/>
                <a:gd name="T94" fmla="*/ 63 w 503"/>
                <a:gd name="T95" fmla="*/ 2 h 195"/>
                <a:gd name="T96" fmla="*/ 77 w 503"/>
                <a:gd name="T97" fmla="*/ 6 h 195"/>
                <a:gd name="T98" fmla="*/ 90 w 503"/>
                <a:gd name="T99" fmla="*/ 11 h 195"/>
                <a:gd name="T100" fmla="*/ 102 w 503"/>
                <a:gd name="T101" fmla="*/ 18 h 19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03"/>
                <a:gd name="T154" fmla="*/ 0 h 195"/>
                <a:gd name="T155" fmla="*/ 503 w 503"/>
                <a:gd name="T156" fmla="*/ 195 h 19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03" h="195">
                  <a:moveTo>
                    <a:pt x="409" y="72"/>
                  </a:moveTo>
                  <a:lnTo>
                    <a:pt x="421" y="81"/>
                  </a:lnTo>
                  <a:lnTo>
                    <a:pt x="429" y="75"/>
                  </a:lnTo>
                  <a:lnTo>
                    <a:pt x="439" y="68"/>
                  </a:lnTo>
                  <a:lnTo>
                    <a:pt x="449" y="62"/>
                  </a:lnTo>
                  <a:lnTo>
                    <a:pt x="460" y="59"/>
                  </a:lnTo>
                  <a:lnTo>
                    <a:pt x="462" y="69"/>
                  </a:lnTo>
                  <a:lnTo>
                    <a:pt x="457" y="78"/>
                  </a:lnTo>
                  <a:lnTo>
                    <a:pt x="452" y="89"/>
                  </a:lnTo>
                  <a:lnTo>
                    <a:pt x="449" y="99"/>
                  </a:lnTo>
                  <a:lnTo>
                    <a:pt x="457" y="102"/>
                  </a:lnTo>
                  <a:lnTo>
                    <a:pt x="465" y="105"/>
                  </a:lnTo>
                  <a:lnTo>
                    <a:pt x="475" y="106"/>
                  </a:lnTo>
                  <a:lnTo>
                    <a:pt x="483" y="107"/>
                  </a:lnTo>
                  <a:lnTo>
                    <a:pt x="491" y="108"/>
                  </a:lnTo>
                  <a:lnTo>
                    <a:pt x="498" y="112"/>
                  </a:lnTo>
                  <a:lnTo>
                    <a:pt x="501" y="118"/>
                  </a:lnTo>
                  <a:lnTo>
                    <a:pt x="503" y="124"/>
                  </a:lnTo>
                  <a:lnTo>
                    <a:pt x="496" y="122"/>
                  </a:lnTo>
                  <a:lnTo>
                    <a:pt x="488" y="119"/>
                  </a:lnTo>
                  <a:lnTo>
                    <a:pt x="481" y="118"/>
                  </a:lnTo>
                  <a:lnTo>
                    <a:pt x="473" y="116"/>
                  </a:lnTo>
                  <a:lnTo>
                    <a:pt x="445" y="116"/>
                  </a:lnTo>
                  <a:lnTo>
                    <a:pt x="422" y="111"/>
                  </a:lnTo>
                  <a:lnTo>
                    <a:pt x="404" y="101"/>
                  </a:lnTo>
                  <a:lnTo>
                    <a:pt x="386" y="88"/>
                  </a:lnTo>
                  <a:lnTo>
                    <a:pt x="367" y="75"/>
                  </a:lnTo>
                  <a:lnTo>
                    <a:pt x="342" y="60"/>
                  </a:lnTo>
                  <a:lnTo>
                    <a:pt x="312" y="47"/>
                  </a:lnTo>
                  <a:lnTo>
                    <a:pt x="273" y="37"/>
                  </a:lnTo>
                  <a:lnTo>
                    <a:pt x="244" y="33"/>
                  </a:lnTo>
                  <a:lnTo>
                    <a:pt x="214" y="30"/>
                  </a:lnTo>
                  <a:lnTo>
                    <a:pt x="185" y="29"/>
                  </a:lnTo>
                  <a:lnTo>
                    <a:pt x="155" y="30"/>
                  </a:lnTo>
                  <a:lnTo>
                    <a:pt x="126" y="35"/>
                  </a:lnTo>
                  <a:lnTo>
                    <a:pt x="95" y="45"/>
                  </a:lnTo>
                  <a:lnTo>
                    <a:pt x="65" y="59"/>
                  </a:lnTo>
                  <a:lnTo>
                    <a:pt x="32" y="78"/>
                  </a:lnTo>
                  <a:lnTo>
                    <a:pt x="40" y="78"/>
                  </a:lnTo>
                  <a:lnTo>
                    <a:pt x="49" y="77"/>
                  </a:lnTo>
                  <a:lnTo>
                    <a:pt x="57" y="75"/>
                  </a:lnTo>
                  <a:lnTo>
                    <a:pt x="67" y="73"/>
                  </a:lnTo>
                  <a:lnTo>
                    <a:pt x="77" y="72"/>
                  </a:lnTo>
                  <a:lnTo>
                    <a:pt x="85" y="72"/>
                  </a:lnTo>
                  <a:lnTo>
                    <a:pt x="93" y="73"/>
                  </a:lnTo>
                  <a:lnTo>
                    <a:pt x="101" y="77"/>
                  </a:lnTo>
                  <a:lnTo>
                    <a:pt x="99" y="85"/>
                  </a:lnTo>
                  <a:lnTo>
                    <a:pt x="96" y="90"/>
                  </a:lnTo>
                  <a:lnTo>
                    <a:pt x="91" y="95"/>
                  </a:lnTo>
                  <a:lnTo>
                    <a:pt x="90" y="102"/>
                  </a:lnTo>
                  <a:lnTo>
                    <a:pt x="98" y="98"/>
                  </a:lnTo>
                  <a:lnTo>
                    <a:pt x="108" y="95"/>
                  </a:lnTo>
                  <a:lnTo>
                    <a:pt x="117" y="94"/>
                  </a:lnTo>
                  <a:lnTo>
                    <a:pt x="129" y="92"/>
                  </a:lnTo>
                  <a:lnTo>
                    <a:pt x="139" y="90"/>
                  </a:lnTo>
                  <a:lnTo>
                    <a:pt x="150" y="90"/>
                  </a:lnTo>
                  <a:lnTo>
                    <a:pt x="160" y="89"/>
                  </a:lnTo>
                  <a:lnTo>
                    <a:pt x="172" y="89"/>
                  </a:lnTo>
                  <a:lnTo>
                    <a:pt x="168" y="94"/>
                  </a:lnTo>
                  <a:lnTo>
                    <a:pt x="157" y="107"/>
                  </a:lnTo>
                  <a:lnTo>
                    <a:pt x="140" y="122"/>
                  </a:lnTo>
                  <a:lnTo>
                    <a:pt x="129" y="136"/>
                  </a:lnTo>
                  <a:lnTo>
                    <a:pt x="139" y="136"/>
                  </a:lnTo>
                  <a:lnTo>
                    <a:pt x="149" y="135"/>
                  </a:lnTo>
                  <a:lnTo>
                    <a:pt x="158" y="133"/>
                  </a:lnTo>
                  <a:lnTo>
                    <a:pt x="170" y="132"/>
                  </a:lnTo>
                  <a:lnTo>
                    <a:pt x="180" y="131"/>
                  </a:lnTo>
                  <a:lnTo>
                    <a:pt x="190" y="132"/>
                  </a:lnTo>
                  <a:lnTo>
                    <a:pt x="199" y="135"/>
                  </a:lnTo>
                  <a:lnTo>
                    <a:pt x="209" y="138"/>
                  </a:lnTo>
                  <a:lnTo>
                    <a:pt x="199" y="148"/>
                  </a:lnTo>
                  <a:lnTo>
                    <a:pt x="190" y="155"/>
                  </a:lnTo>
                  <a:lnTo>
                    <a:pt x="181" y="163"/>
                  </a:lnTo>
                  <a:lnTo>
                    <a:pt x="180" y="172"/>
                  </a:lnTo>
                  <a:lnTo>
                    <a:pt x="186" y="170"/>
                  </a:lnTo>
                  <a:lnTo>
                    <a:pt x="191" y="167"/>
                  </a:lnTo>
                  <a:lnTo>
                    <a:pt x="198" y="166"/>
                  </a:lnTo>
                  <a:lnTo>
                    <a:pt x="204" y="163"/>
                  </a:lnTo>
                  <a:lnTo>
                    <a:pt x="209" y="161"/>
                  </a:lnTo>
                  <a:lnTo>
                    <a:pt x="216" y="159"/>
                  </a:lnTo>
                  <a:lnTo>
                    <a:pt x="222" y="159"/>
                  </a:lnTo>
                  <a:lnTo>
                    <a:pt x="229" y="159"/>
                  </a:lnTo>
                  <a:lnTo>
                    <a:pt x="224" y="167"/>
                  </a:lnTo>
                  <a:lnTo>
                    <a:pt x="217" y="172"/>
                  </a:lnTo>
                  <a:lnTo>
                    <a:pt x="209" y="178"/>
                  </a:lnTo>
                  <a:lnTo>
                    <a:pt x="201" y="183"/>
                  </a:lnTo>
                  <a:lnTo>
                    <a:pt x="191" y="185"/>
                  </a:lnTo>
                  <a:lnTo>
                    <a:pt x="181" y="189"/>
                  </a:lnTo>
                  <a:lnTo>
                    <a:pt x="172" y="192"/>
                  </a:lnTo>
                  <a:lnTo>
                    <a:pt x="162" y="195"/>
                  </a:lnTo>
                  <a:lnTo>
                    <a:pt x="152" y="193"/>
                  </a:lnTo>
                  <a:lnTo>
                    <a:pt x="147" y="187"/>
                  </a:lnTo>
                  <a:lnTo>
                    <a:pt x="149" y="179"/>
                  </a:lnTo>
                  <a:lnTo>
                    <a:pt x="150" y="171"/>
                  </a:lnTo>
                  <a:lnTo>
                    <a:pt x="163" y="150"/>
                  </a:lnTo>
                  <a:lnTo>
                    <a:pt x="155" y="150"/>
                  </a:lnTo>
                  <a:lnTo>
                    <a:pt x="147" y="153"/>
                  </a:lnTo>
                  <a:lnTo>
                    <a:pt x="139" y="155"/>
                  </a:lnTo>
                  <a:lnTo>
                    <a:pt x="132" y="158"/>
                  </a:lnTo>
                  <a:lnTo>
                    <a:pt x="124" y="162"/>
                  </a:lnTo>
                  <a:lnTo>
                    <a:pt x="116" y="166"/>
                  </a:lnTo>
                  <a:lnTo>
                    <a:pt x="108" y="170"/>
                  </a:lnTo>
                  <a:lnTo>
                    <a:pt x="99" y="172"/>
                  </a:lnTo>
                  <a:lnTo>
                    <a:pt x="93" y="166"/>
                  </a:lnTo>
                  <a:lnTo>
                    <a:pt x="93" y="157"/>
                  </a:lnTo>
                  <a:lnTo>
                    <a:pt x="98" y="148"/>
                  </a:lnTo>
                  <a:lnTo>
                    <a:pt x="101" y="138"/>
                  </a:lnTo>
                  <a:lnTo>
                    <a:pt x="117" y="120"/>
                  </a:lnTo>
                  <a:lnTo>
                    <a:pt x="108" y="118"/>
                  </a:lnTo>
                  <a:lnTo>
                    <a:pt x="98" y="119"/>
                  </a:lnTo>
                  <a:lnTo>
                    <a:pt x="88" y="122"/>
                  </a:lnTo>
                  <a:lnTo>
                    <a:pt x="80" y="125"/>
                  </a:lnTo>
                  <a:lnTo>
                    <a:pt x="72" y="128"/>
                  </a:lnTo>
                  <a:lnTo>
                    <a:pt x="63" y="131"/>
                  </a:lnTo>
                  <a:lnTo>
                    <a:pt x="55" y="129"/>
                  </a:lnTo>
                  <a:lnTo>
                    <a:pt x="47" y="124"/>
                  </a:lnTo>
                  <a:lnTo>
                    <a:pt x="49" y="118"/>
                  </a:lnTo>
                  <a:lnTo>
                    <a:pt x="52" y="111"/>
                  </a:lnTo>
                  <a:lnTo>
                    <a:pt x="57" y="105"/>
                  </a:lnTo>
                  <a:lnTo>
                    <a:pt x="63" y="98"/>
                  </a:lnTo>
                  <a:lnTo>
                    <a:pt x="58" y="95"/>
                  </a:lnTo>
                  <a:lnTo>
                    <a:pt x="52" y="98"/>
                  </a:lnTo>
                  <a:lnTo>
                    <a:pt x="44" y="101"/>
                  </a:lnTo>
                  <a:lnTo>
                    <a:pt x="37" y="103"/>
                  </a:lnTo>
                  <a:lnTo>
                    <a:pt x="29" y="107"/>
                  </a:lnTo>
                  <a:lnTo>
                    <a:pt x="22" y="110"/>
                  </a:lnTo>
                  <a:lnTo>
                    <a:pt x="14" y="111"/>
                  </a:lnTo>
                  <a:lnTo>
                    <a:pt x="8" y="112"/>
                  </a:lnTo>
                  <a:lnTo>
                    <a:pt x="0" y="111"/>
                  </a:lnTo>
                  <a:lnTo>
                    <a:pt x="3" y="93"/>
                  </a:lnTo>
                  <a:lnTo>
                    <a:pt x="9" y="76"/>
                  </a:lnTo>
                  <a:lnTo>
                    <a:pt x="22" y="60"/>
                  </a:lnTo>
                  <a:lnTo>
                    <a:pt x="39" y="47"/>
                  </a:lnTo>
                  <a:lnTo>
                    <a:pt x="57" y="37"/>
                  </a:lnTo>
                  <a:lnTo>
                    <a:pt x="78" y="26"/>
                  </a:lnTo>
                  <a:lnTo>
                    <a:pt x="98" y="17"/>
                  </a:lnTo>
                  <a:lnTo>
                    <a:pt x="117" y="11"/>
                  </a:lnTo>
                  <a:lnTo>
                    <a:pt x="137" y="5"/>
                  </a:lnTo>
                  <a:lnTo>
                    <a:pt x="158" y="3"/>
                  </a:lnTo>
                  <a:lnTo>
                    <a:pt x="178" y="2"/>
                  </a:lnTo>
                  <a:lnTo>
                    <a:pt x="198" y="0"/>
                  </a:lnTo>
                  <a:lnTo>
                    <a:pt x="217" y="2"/>
                  </a:lnTo>
                  <a:lnTo>
                    <a:pt x="237" y="4"/>
                  </a:lnTo>
                  <a:lnTo>
                    <a:pt x="255" y="8"/>
                  </a:lnTo>
                  <a:lnTo>
                    <a:pt x="273" y="12"/>
                  </a:lnTo>
                  <a:lnTo>
                    <a:pt x="291" y="17"/>
                  </a:lnTo>
                  <a:lnTo>
                    <a:pt x="309" y="24"/>
                  </a:lnTo>
                  <a:lnTo>
                    <a:pt x="327" y="30"/>
                  </a:lnTo>
                  <a:lnTo>
                    <a:pt x="345" y="38"/>
                  </a:lnTo>
                  <a:lnTo>
                    <a:pt x="362" y="46"/>
                  </a:lnTo>
                  <a:lnTo>
                    <a:pt x="378" y="54"/>
                  </a:lnTo>
                  <a:lnTo>
                    <a:pt x="393" y="63"/>
                  </a:lnTo>
                  <a:lnTo>
                    <a:pt x="409" y="72"/>
                  </a:lnTo>
                  <a:close/>
                </a:path>
              </a:pathLst>
            </a:custGeom>
            <a:solidFill>
              <a:srgbClr val="000000"/>
            </a:solidFill>
            <a:ln w="9525">
              <a:noFill/>
              <a:round/>
              <a:headEnd/>
              <a:tailEnd/>
            </a:ln>
          </p:spPr>
          <p:txBody>
            <a:bodyPr/>
            <a:lstStyle/>
            <a:p>
              <a:endParaRPr lang="en-US"/>
            </a:p>
          </p:txBody>
        </p:sp>
        <p:sp>
          <p:nvSpPr>
            <p:cNvPr id="35" name="Freeform 415"/>
            <p:cNvSpPr>
              <a:spLocks/>
            </p:cNvSpPr>
            <p:nvPr/>
          </p:nvSpPr>
          <p:spPr bwMode="auto">
            <a:xfrm>
              <a:off x="2501" y="4214"/>
              <a:ext cx="100" cy="171"/>
            </a:xfrm>
            <a:custGeom>
              <a:avLst/>
              <a:gdLst>
                <a:gd name="T0" fmla="*/ 50 w 200"/>
                <a:gd name="T1" fmla="*/ 27 h 342"/>
                <a:gd name="T2" fmla="*/ 50 w 200"/>
                <a:gd name="T3" fmla="*/ 37 h 342"/>
                <a:gd name="T4" fmla="*/ 49 w 200"/>
                <a:gd name="T5" fmla="*/ 44 h 342"/>
                <a:gd name="T6" fmla="*/ 46 w 200"/>
                <a:gd name="T7" fmla="*/ 52 h 342"/>
                <a:gd name="T8" fmla="*/ 42 w 200"/>
                <a:gd name="T9" fmla="*/ 60 h 342"/>
                <a:gd name="T10" fmla="*/ 37 w 200"/>
                <a:gd name="T11" fmla="*/ 67 h 342"/>
                <a:gd name="T12" fmla="*/ 30 w 200"/>
                <a:gd name="T13" fmla="*/ 73 h 342"/>
                <a:gd name="T14" fmla="*/ 23 w 200"/>
                <a:gd name="T15" fmla="*/ 79 h 342"/>
                <a:gd name="T16" fmla="*/ 14 w 200"/>
                <a:gd name="T17" fmla="*/ 83 h 342"/>
                <a:gd name="T18" fmla="*/ 13 w 200"/>
                <a:gd name="T19" fmla="*/ 84 h 342"/>
                <a:gd name="T20" fmla="*/ 11 w 200"/>
                <a:gd name="T21" fmla="*/ 85 h 342"/>
                <a:gd name="T22" fmla="*/ 9 w 200"/>
                <a:gd name="T23" fmla="*/ 85 h 342"/>
                <a:gd name="T24" fmla="*/ 7 w 200"/>
                <a:gd name="T25" fmla="*/ 86 h 342"/>
                <a:gd name="T26" fmla="*/ 6 w 200"/>
                <a:gd name="T27" fmla="*/ 86 h 342"/>
                <a:gd name="T28" fmla="*/ 3 w 200"/>
                <a:gd name="T29" fmla="*/ 86 h 342"/>
                <a:gd name="T30" fmla="*/ 2 w 200"/>
                <a:gd name="T31" fmla="*/ 86 h 342"/>
                <a:gd name="T32" fmla="*/ 0 w 200"/>
                <a:gd name="T33" fmla="*/ 86 h 342"/>
                <a:gd name="T34" fmla="*/ 2 w 200"/>
                <a:gd name="T35" fmla="*/ 85 h 342"/>
                <a:gd name="T36" fmla="*/ 6 w 200"/>
                <a:gd name="T37" fmla="*/ 83 h 342"/>
                <a:gd name="T38" fmla="*/ 12 w 200"/>
                <a:gd name="T39" fmla="*/ 79 h 342"/>
                <a:gd name="T40" fmla="*/ 20 w 200"/>
                <a:gd name="T41" fmla="*/ 73 h 342"/>
                <a:gd name="T42" fmla="*/ 26 w 200"/>
                <a:gd name="T43" fmla="*/ 66 h 342"/>
                <a:gd name="T44" fmla="*/ 34 w 200"/>
                <a:gd name="T45" fmla="*/ 56 h 342"/>
                <a:gd name="T46" fmla="*/ 39 w 200"/>
                <a:gd name="T47" fmla="*/ 45 h 342"/>
                <a:gd name="T48" fmla="*/ 41 w 200"/>
                <a:gd name="T49" fmla="*/ 31 h 342"/>
                <a:gd name="T50" fmla="*/ 41 w 200"/>
                <a:gd name="T51" fmla="*/ 27 h 342"/>
                <a:gd name="T52" fmla="*/ 41 w 200"/>
                <a:gd name="T53" fmla="*/ 23 h 342"/>
                <a:gd name="T54" fmla="*/ 40 w 200"/>
                <a:gd name="T55" fmla="*/ 19 h 342"/>
                <a:gd name="T56" fmla="*/ 38 w 200"/>
                <a:gd name="T57" fmla="*/ 15 h 342"/>
                <a:gd name="T58" fmla="*/ 37 w 200"/>
                <a:gd name="T59" fmla="*/ 11 h 342"/>
                <a:gd name="T60" fmla="*/ 35 w 200"/>
                <a:gd name="T61" fmla="*/ 7 h 342"/>
                <a:gd name="T62" fmla="*/ 32 w 200"/>
                <a:gd name="T63" fmla="*/ 3 h 342"/>
                <a:gd name="T64" fmla="*/ 29 w 200"/>
                <a:gd name="T65" fmla="*/ 0 h 342"/>
                <a:gd name="T66" fmla="*/ 30 w 200"/>
                <a:gd name="T67" fmla="*/ 0 h 342"/>
                <a:gd name="T68" fmla="*/ 33 w 200"/>
                <a:gd name="T69" fmla="*/ 0 h 342"/>
                <a:gd name="T70" fmla="*/ 36 w 200"/>
                <a:gd name="T71" fmla="*/ 0 h 342"/>
                <a:gd name="T72" fmla="*/ 39 w 200"/>
                <a:gd name="T73" fmla="*/ 1 h 342"/>
                <a:gd name="T74" fmla="*/ 43 w 200"/>
                <a:gd name="T75" fmla="*/ 7 h 342"/>
                <a:gd name="T76" fmla="*/ 47 w 200"/>
                <a:gd name="T77" fmla="*/ 13 h 342"/>
                <a:gd name="T78" fmla="*/ 49 w 200"/>
                <a:gd name="T79" fmla="*/ 21 h 342"/>
                <a:gd name="T80" fmla="*/ 50 w 200"/>
                <a:gd name="T81" fmla="*/ 27 h 34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0"/>
                <a:gd name="T124" fmla="*/ 0 h 342"/>
                <a:gd name="T125" fmla="*/ 200 w 200"/>
                <a:gd name="T126" fmla="*/ 342 h 34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0" h="342">
                  <a:moveTo>
                    <a:pt x="200" y="110"/>
                  </a:moveTo>
                  <a:lnTo>
                    <a:pt x="198" y="145"/>
                  </a:lnTo>
                  <a:lnTo>
                    <a:pt x="193" y="179"/>
                  </a:lnTo>
                  <a:lnTo>
                    <a:pt x="182" y="210"/>
                  </a:lnTo>
                  <a:lnTo>
                    <a:pt x="167" y="240"/>
                  </a:lnTo>
                  <a:lnTo>
                    <a:pt x="146" y="268"/>
                  </a:lnTo>
                  <a:lnTo>
                    <a:pt x="121" y="291"/>
                  </a:lnTo>
                  <a:lnTo>
                    <a:pt x="91" y="313"/>
                  </a:lnTo>
                  <a:lnTo>
                    <a:pt x="57" y="331"/>
                  </a:lnTo>
                  <a:lnTo>
                    <a:pt x="49" y="334"/>
                  </a:lnTo>
                  <a:lnTo>
                    <a:pt x="42" y="337"/>
                  </a:lnTo>
                  <a:lnTo>
                    <a:pt x="34" y="339"/>
                  </a:lnTo>
                  <a:lnTo>
                    <a:pt x="28" y="341"/>
                  </a:lnTo>
                  <a:lnTo>
                    <a:pt x="21" y="341"/>
                  </a:lnTo>
                  <a:lnTo>
                    <a:pt x="14" y="342"/>
                  </a:lnTo>
                  <a:lnTo>
                    <a:pt x="6" y="342"/>
                  </a:lnTo>
                  <a:lnTo>
                    <a:pt x="0" y="342"/>
                  </a:lnTo>
                  <a:lnTo>
                    <a:pt x="5" y="338"/>
                  </a:lnTo>
                  <a:lnTo>
                    <a:pt x="23" y="329"/>
                  </a:lnTo>
                  <a:lnTo>
                    <a:pt x="47" y="313"/>
                  </a:lnTo>
                  <a:lnTo>
                    <a:pt x="77" y="291"/>
                  </a:lnTo>
                  <a:lnTo>
                    <a:pt x="106" y="262"/>
                  </a:lnTo>
                  <a:lnTo>
                    <a:pt x="134" y="225"/>
                  </a:lnTo>
                  <a:lnTo>
                    <a:pt x="154" y="180"/>
                  </a:lnTo>
                  <a:lnTo>
                    <a:pt x="164" y="125"/>
                  </a:lnTo>
                  <a:lnTo>
                    <a:pt x="164" y="108"/>
                  </a:lnTo>
                  <a:lnTo>
                    <a:pt x="162" y="92"/>
                  </a:lnTo>
                  <a:lnTo>
                    <a:pt x="159" y="76"/>
                  </a:lnTo>
                  <a:lnTo>
                    <a:pt x="152" y="60"/>
                  </a:lnTo>
                  <a:lnTo>
                    <a:pt x="146" y="45"/>
                  </a:lnTo>
                  <a:lnTo>
                    <a:pt x="137" y="29"/>
                  </a:lnTo>
                  <a:lnTo>
                    <a:pt x="128" y="15"/>
                  </a:lnTo>
                  <a:lnTo>
                    <a:pt x="118" y="0"/>
                  </a:lnTo>
                  <a:lnTo>
                    <a:pt x="121" y="0"/>
                  </a:lnTo>
                  <a:lnTo>
                    <a:pt x="131" y="0"/>
                  </a:lnTo>
                  <a:lnTo>
                    <a:pt x="142" y="0"/>
                  </a:lnTo>
                  <a:lnTo>
                    <a:pt x="154" y="2"/>
                  </a:lnTo>
                  <a:lnTo>
                    <a:pt x="172" y="28"/>
                  </a:lnTo>
                  <a:lnTo>
                    <a:pt x="187" y="54"/>
                  </a:lnTo>
                  <a:lnTo>
                    <a:pt x="195" y="81"/>
                  </a:lnTo>
                  <a:lnTo>
                    <a:pt x="200" y="110"/>
                  </a:lnTo>
                  <a:close/>
                </a:path>
              </a:pathLst>
            </a:custGeom>
            <a:solidFill>
              <a:srgbClr val="000000"/>
            </a:solidFill>
            <a:ln w="9525">
              <a:noFill/>
              <a:round/>
              <a:headEnd/>
              <a:tailEnd/>
            </a:ln>
          </p:spPr>
          <p:txBody>
            <a:bodyPr/>
            <a:lstStyle/>
            <a:p>
              <a:endParaRPr lang="en-US"/>
            </a:p>
          </p:txBody>
        </p:sp>
        <p:sp>
          <p:nvSpPr>
            <p:cNvPr id="36" name="Freeform 416"/>
            <p:cNvSpPr>
              <a:spLocks/>
            </p:cNvSpPr>
            <p:nvPr/>
          </p:nvSpPr>
          <p:spPr bwMode="auto">
            <a:xfrm>
              <a:off x="2228" y="4216"/>
              <a:ext cx="343" cy="409"/>
            </a:xfrm>
            <a:custGeom>
              <a:avLst/>
              <a:gdLst>
                <a:gd name="T0" fmla="*/ 56 w 685"/>
                <a:gd name="T1" fmla="*/ 4 h 819"/>
                <a:gd name="T2" fmla="*/ 67 w 685"/>
                <a:gd name="T3" fmla="*/ 0 h 819"/>
                <a:gd name="T4" fmla="*/ 63 w 685"/>
                <a:gd name="T5" fmla="*/ 7 h 819"/>
                <a:gd name="T6" fmla="*/ 69 w 685"/>
                <a:gd name="T7" fmla="*/ 24 h 819"/>
                <a:gd name="T8" fmla="*/ 68 w 685"/>
                <a:gd name="T9" fmla="*/ 43 h 819"/>
                <a:gd name="T10" fmla="*/ 61 w 685"/>
                <a:gd name="T11" fmla="*/ 21 h 819"/>
                <a:gd name="T12" fmla="*/ 50 w 685"/>
                <a:gd name="T13" fmla="*/ 30 h 819"/>
                <a:gd name="T14" fmla="*/ 43 w 685"/>
                <a:gd name="T15" fmla="*/ 49 h 819"/>
                <a:gd name="T16" fmla="*/ 41 w 685"/>
                <a:gd name="T17" fmla="*/ 71 h 819"/>
                <a:gd name="T18" fmla="*/ 53 w 685"/>
                <a:gd name="T19" fmla="*/ 91 h 819"/>
                <a:gd name="T20" fmla="*/ 75 w 685"/>
                <a:gd name="T21" fmla="*/ 97 h 819"/>
                <a:gd name="T22" fmla="*/ 98 w 685"/>
                <a:gd name="T23" fmla="*/ 94 h 819"/>
                <a:gd name="T24" fmla="*/ 104 w 685"/>
                <a:gd name="T25" fmla="*/ 94 h 819"/>
                <a:gd name="T26" fmla="*/ 93 w 685"/>
                <a:gd name="T27" fmla="*/ 98 h 819"/>
                <a:gd name="T28" fmla="*/ 79 w 685"/>
                <a:gd name="T29" fmla="*/ 103 h 819"/>
                <a:gd name="T30" fmla="*/ 72 w 685"/>
                <a:gd name="T31" fmla="*/ 113 h 819"/>
                <a:gd name="T32" fmla="*/ 77 w 685"/>
                <a:gd name="T33" fmla="*/ 114 h 819"/>
                <a:gd name="T34" fmla="*/ 87 w 685"/>
                <a:gd name="T35" fmla="*/ 110 h 819"/>
                <a:gd name="T36" fmla="*/ 100 w 685"/>
                <a:gd name="T37" fmla="*/ 105 h 819"/>
                <a:gd name="T38" fmla="*/ 115 w 685"/>
                <a:gd name="T39" fmla="*/ 101 h 819"/>
                <a:gd name="T40" fmla="*/ 127 w 685"/>
                <a:gd name="T41" fmla="*/ 101 h 819"/>
                <a:gd name="T42" fmla="*/ 114 w 685"/>
                <a:gd name="T43" fmla="*/ 105 h 819"/>
                <a:gd name="T44" fmla="*/ 92 w 685"/>
                <a:gd name="T45" fmla="*/ 114 h 819"/>
                <a:gd name="T46" fmla="*/ 71 w 685"/>
                <a:gd name="T47" fmla="*/ 121 h 819"/>
                <a:gd name="T48" fmla="*/ 56 w 685"/>
                <a:gd name="T49" fmla="*/ 119 h 819"/>
                <a:gd name="T50" fmla="*/ 51 w 685"/>
                <a:gd name="T51" fmla="*/ 123 h 819"/>
                <a:gd name="T52" fmla="*/ 56 w 685"/>
                <a:gd name="T53" fmla="*/ 129 h 819"/>
                <a:gd name="T54" fmla="*/ 66 w 685"/>
                <a:gd name="T55" fmla="*/ 130 h 819"/>
                <a:gd name="T56" fmla="*/ 81 w 685"/>
                <a:gd name="T57" fmla="*/ 126 h 819"/>
                <a:gd name="T58" fmla="*/ 97 w 685"/>
                <a:gd name="T59" fmla="*/ 120 h 819"/>
                <a:gd name="T60" fmla="*/ 113 w 685"/>
                <a:gd name="T61" fmla="*/ 112 h 819"/>
                <a:gd name="T62" fmla="*/ 129 w 685"/>
                <a:gd name="T63" fmla="*/ 105 h 819"/>
                <a:gd name="T64" fmla="*/ 148 w 685"/>
                <a:gd name="T65" fmla="*/ 108 h 819"/>
                <a:gd name="T66" fmla="*/ 163 w 685"/>
                <a:gd name="T67" fmla="*/ 120 h 819"/>
                <a:gd name="T68" fmla="*/ 172 w 685"/>
                <a:gd name="T69" fmla="*/ 151 h 819"/>
                <a:gd name="T70" fmla="*/ 157 w 685"/>
                <a:gd name="T71" fmla="*/ 203 h 819"/>
                <a:gd name="T72" fmla="*/ 149 w 685"/>
                <a:gd name="T73" fmla="*/ 199 h 819"/>
                <a:gd name="T74" fmla="*/ 157 w 685"/>
                <a:gd name="T75" fmla="*/ 177 h 819"/>
                <a:gd name="T76" fmla="*/ 156 w 685"/>
                <a:gd name="T77" fmla="*/ 129 h 819"/>
                <a:gd name="T78" fmla="*/ 129 w 685"/>
                <a:gd name="T79" fmla="*/ 110 h 819"/>
                <a:gd name="T80" fmla="*/ 106 w 685"/>
                <a:gd name="T81" fmla="*/ 120 h 819"/>
                <a:gd name="T82" fmla="*/ 85 w 685"/>
                <a:gd name="T83" fmla="*/ 130 h 819"/>
                <a:gd name="T84" fmla="*/ 63 w 685"/>
                <a:gd name="T85" fmla="*/ 136 h 819"/>
                <a:gd name="T86" fmla="*/ 45 w 685"/>
                <a:gd name="T87" fmla="*/ 125 h 819"/>
                <a:gd name="T88" fmla="*/ 48 w 685"/>
                <a:gd name="T89" fmla="*/ 110 h 819"/>
                <a:gd name="T90" fmla="*/ 57 w 685"/>
                <a:gd name="T91" fmla="*/ 109 h 819"/>
                <a:gd name="T92" fmla="*/ 63 w 685"/>
                <a:gd name="T93" fmla="*/ 108 h 819"/>
                <a:gd name="T94" fmla="*/ 42 w 685"/>
                <a:gd name="T95" fmla="*/ 100 h 819"/>
                <a:gd name="T96" fmla="*/ 22 w 685"/>
                <a:gd name="T97" fmla="*/ 125 h 819"/>
                <a:gd name="T98" fmla="*/ 0 w 685"/>
                <a:gd name="T99" fmla="*/ 150 h 819"/>
                <a:gd name="T100" fmla="*/ 16 w 685"/>
                <a:gd name="T101" fmla="*/ 118 h 819"/>
                <a:gd name="T102" fmla="*/ 44 w 685"/>
                <a:gd name="T103" fmla="*/ 93 h 819"/>
                <a:gd name="T104" fmla="*/ 34 w 685"/>
                <a:gd name="T105" fmla="*/ 59 h 819"/>
                <a:gd name="T106" fmla="*/ 44 w 685"/>
                <a:gd name="T107" fmla="*/ 25 h 819"/>
                <a:gd name="T108" fmla="*/ 52 w 685"/>
                <a:gd name="T109" fmla="*/ 13 h 819"/>
                <a:gd name="T110" fmla="*/ 42 w 685"/>
                <a:gd name="T111" fmla="*/ 9 h 81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85"/>
                <a:gd name="T169" fmla="*/ 0 h 819"/>
                <a:gd name="T170" fmla="*/ 685 w 685"/>
                <a:gd name="T171" fmla="*/ 819 h 81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85" h="819">
                  <a:moveTo>
                    <a:pt x="192" y="7"/>
                  </a:moveTo>
                  <a:lnTo>
                    <a:pt x="205" y="8"/>
                  </a:lnTo>
                  <a:lnTo>
                    <a:pt x="215" y="12"/>
                  </a:lnTo>
                  <a:lnTo>
                    <a:pt x="223" y="16"/>
                  </a:lnTo>
                  <a:lnTo>
                    <a:pt x="231" y="21"/>
                  </a:lnTo>
                  <a:lnTo>
                    <a:pt x="246" y="9"/>
                  </a:lnTo>
                  <a:lnTo>
                    <a:pt x="257" y="3"/>
                  </a:lnTo>
                  <a:lnTo>
                    <a:pt x="265" y="0"/>
                  </a:lnTo>
                  <a:lnTo>
                    <a:pt x="269" y="0"/>
                  </a:lnTo>
                  <a:lnTo>
                    <a:pt x="261" y="12"/>
                  </a:lnTo>
                  <a:lnTo>
                    <a:pt x="256" y="22"/>
                  </a:lnTo>
                  <a:lnTo>
                    <a:pt x="251" y="31"/>
                  </a:lnTo>
                  <a:lnTo>
                    <a:pt x="249" y="41"/>
                  </a:lnTo>
                  <a:lnTo>
                    <a:pt x="259" y="58"/>
                  </a:lnTo>
                  <a:lnTo>
                    <a:pt x="269" y="77"/>
                  </a:lnTo>
                  <a:lnTo>
                    <a:pt x="275" y="97"/>
                  </a:lnTo>
                  <a:lnTo>
                    <a:pt x="280" y="116"/>
                  </a:lnTo>
                  <a:lnTo>
                    <a:pt x="280" y="137"/>
                  </a:lnTo>
                  <a:lnTo>
                    <a:pt x="279" y="157"/>
                  </a:lnTo>
                  <a:lnTo>
                    <a:pt x="270" y="175"/>
                  </a:lnTo>
                  <a:lnTo>
                    <a:pt x="257" y="192"/>
                  </a:lnTo>
                  <a:lnTo>
                    <a:pt x="256" y="138"/>
                  </a:lnTo>
                  <a:lnTo>
                    <a:pt x="252" y="106"/>
                  </a:lnTo>
                  <a:lnTo>
                    <a:pt x="243" y="85"/>
                  </a:lnTo>
                  <a:lnTo>
                    <a:pt x="231" y="71"/>
                  </a:lnTo>
                  <a:lnTo>
                    <a:pt x="218" y="86"/>
                  </a:lnTo>
                  <a:lnTo>
                    <a:pt x="206" y="103"/>
                  </a:lnTo>
                  <a:lnTo>
                    <a:pt x="197" y="120"/>
                  </a:lnTo>
                  <a:lnTo>
                    <a:pt x="188" y="138"/>
                  </a:lnTo>
                  <a:lnTo>
                    <a:pt x="180" y="158"/>
                  </a:lnTo>
                  <a:lnTo>
                    <a:pt x="174" y="177"/>
                  </a:lnTo>
                  <a:lnTo>
                    <a:pt x="169" y="196"/>
                  </a:lnTo>
                  <a:lnTo>
                    <a:pt x="164" y="215"/>
                  </a:lnTo>
                  <a:lnTo>
                    <a:pt x="162" y="239"/>
                  </a:lnTo>
                  <a:lnTo>
                    <a:pt x="161" y="261"/>
                  </a:lnTo>
                  <a:lnTo>
                    <a:pt x="164" y="284"/>
                  </a:lnTo>
                  <a:lnTo>
                    <a:pt x="169" y="307"/>
                  </a:lnTo>
                  <a:lnTo>
                    <a:pt x="177" y="329"/>
                  </a:lnTo>
                  <a:lnTo>
                    <a:pt x="192" y="348"/>
                  </a:lnTo>
                  <a:lnTo>
                    <a:pt x="210" y="365"/>
                  </a:lnTo>
                  <a:lnTo>
                    <a:pt x="234" y="380"/>
                  </a:lnTo>
                  <a:lnTo>
                    <a:pt x="256" y="385"/>
                  </a:lnTo>
                  <a:lnTo>
                    <a:pt x="279" y="387"/>
                  </a:lnTo>
                  <a:lnTo>
                    <a:pt x="300" y="389"/>
                  </a:lnTo>
                  <a:lnTo>
                    <a:pt x="323" y="386"/>
                  </a:lnTo>
                  <a:lnTo>
                    <a:pt x="346" y="383"/>
                  </a:lnTo>
                  <a:lnTo>
                    <a:pt x="369" y="380"/>
                  </a:lnTo>
                  <a:lnTo>
                    <a:pt x="390" y="376"/>
                  </a:lnTo>
                  <a:lnTo>
                    <a:pt x="410" y="370"/>
                  </a:lnTo>
                  <a:lnTo>
                    <a:pt x="413" y="372"/>
                  </a:lnTo>
                  <a:lnTo>
                    <a:pt x="416" y="376"/>
                  </a:lnTo>
                  <a:lnTo>
                    <a:pt x="416" y="378"/>
                  </a:lnTo>
                  <a:lnTo>
                    <a:pt x="415" y="382"/>
                  </a:lnTo>
                  <a:lnTo>
                    <a:pt x="400" y="386"/>
                  </a:lnTo>
                  <a:lnTo>
                    <a:pt x="387" y="390"/>
                  </a:lnTo>
                  <a:lnTo>
                    <a:pt x="372" y="395"/>
                  </a:lnTo>
                  <a:lnTo>
                    <a:pt x="359" y="399"/>
                  </a:lnTo>
                  <a:lnTo>
                    <a:pt x="346" y="404"/>
                  </a:lnTo>
                  <a:lnTo>
                    <a:pt x="331" y="408"/>
                  </a:lnTo>
                  <a:lnTo>
                    <a:pt x="316" y="412"/>
                  </a:lnTo>
                  <a:lnTo>
                    <a:pt x="302" y="413"/>
                  </a:lnTo>
                  <a:lnTo>
                    <a:pt x="298" y="427"/>
                  </a:lnTo>
                  <a:lnTo>
                    <a:pt x="293" y="441"/>
                  </a:lnTo>
                  <a:lnTo>
                    <a:pt x="287" y="454"/>
                  </a:lnTo>
                  <a:lnTo>
                    <a:pt x="279" y="466"/>
                  </a:lnTo>
                  <a:lnTo>
                    <a:pt x="287" y="463"/>
                  </a:lnTo>
                  <a:lnTo>
                    <a:pt x="297" y="460"/>
                  </a:lnTo>
                  <a:lnTo>
                    <a:pt x="306" y="458"/>
                  </a:lnTo>
                  <a:lnTo>
                    <a:pt x="316" y="455"/>
                  </a:lnTo>
                  <a:lnTo>
                    <a:pt x="326" y="451"/>
                  </a:lnTo>
                  <a:lnTo>
                    <a:pt x="336" y="447"/>
                  </a:lnTo>
                  <a:lnTo>
                    <a:pt x="346" y="443"/>
                  </a:lnTo>
                  <a:lnTo>
                    <a:pt x="354" y="440"/>
                  </a:lnTo>
                  <a:lnTo>
                    <a:pt x="369" y="434"/>
                  </a:lnTo>
                  <a:lnTo>
                    <a:pt x="383" y="428"/>
                  </a:lnTo>
                  <a:lnTo>
                    <a:pt x="397" y="423"/>
                  </a:lnTo>
                  <a:lnTo>
                    <a:pt x="411" y="417"/>
                  </a:lnTo>
                  <a:lnTo>
                    <a:pt x="426" y="412"/>
                  </a:lnTo>
                  <a:lnTo>
                    <a:pt x="441" y="408"/>
                  </a:lnTo>
                  <a:lnTo>
                    <a:pt x="457" y="404"/>
                  </a:lnTo>
                  <a:lnTo>
                    <a:pt x="474" y="402"/>
                  </a:lnTo>
                  <a:lnTo>
                    <a:pt x="485" y="404"/>
                  </a:lnTo>
                  <a:lnTo>
                    <a:pt x="498" y="404"/>
                  </a:lnTo>
                  <a:lnTo>
                    <a:pt x="508" y="406"/>
                  </a:lnTo>
                  <a:lnTo>
                    <a:pt x="511" y="410"/>
                  </a:lnTo>
                  <a:lnTo>
                    <a:pt x="493" y="412"/>
                  </a:lnTo>
                  <a:lnTo>
                    <a:pt x="475" y="416"/>
                  </a:lnTo>
                  <a:lnTo>
                    <a:pt x="456" y="423"/>
                  </a:lnTo>
                  <a:lnTo>
                    <a:pt x="434" y="430"/>
                  </a:lnTo>
                  <a:lnTo>
                    <a:pt x="411" y="440"/>
                  </a:lnTo>
                  <a:lnTo>
                    <a:pt x="390" y="449"/>
                  </a:lnTo>
                  <a:lnTo>
                    <a:pt x="367" y="456"/>
                  </a:lnTo>
                  <a:lnTo>
                    <a:pt x="346" y="466"/>
                  </a:lnTo>
                  <a:lnTo>
                    <a:pt x="323" y="473"/>
                  </a:lnTo>
                  <a:lnTo>
                    <a:pt x="303" y="480"/>
                  </a:lnTo>
                  <a:lnTo>
                    <a:pt x="283" y="484"/>
                  </a:lnTo>
                  <a:lnTo>
                    <a:pt x="265" y="486"/>
                  </a:lnTo>
                  <a:lnTo>
                    <a:pt x="249" y="486"/>
                  </a:lnTo>
                  <a:lnTo>
                    <a:pt x="234" y="483"/>
                  </a:lnTo>
                  <a:lnTo>
                    <a:pt x="223" y="476"/>
                  </a:lnTo>
                  <a:lnTo>
                    <a:pt x="215" y="466"/>
                  </a:lnTo>
                  <a:lnTo>
                    <a:pt x="210" y="473"/>
                  </a:lnTo>
                  <a:lnTo>
                    <a:pt x="205" y="483"/>
                  </a:lnTo>
                  <a:lnTo>
                    <a:pt x="202" y="492"/>
                  </a:lnTo>
                  <a:lnTo>
                    <a:pt x="203" y="501"/>
                  </a:lnTo>
                  <a:lnTo>
                    <a:pt x="208" y="507"/>
                  </a:lnTo>
                  <a:lnTo>
                    <a:pt x="216" y="513"/>
                  </a:lnTo>
                  <a:lnTo>
                    <a:pt x="223" y="516"/>
                  </a:lnTo>
                  <a:lnTo>
                    <a:pt x="233" y="520"/>
                  </a:lnTo>
                  <a:lnTo>
                    <a:pt x="241" y="522"/>
                  </a:lnTo>
                  <a:lnTo>
                    <a:pt x="251" y="523"/>
                  </a:lnTo>
                  <a:lnTo>
                    <a:pt x="261" y="523"/>
                  </a:lnTo>
                  <a:lnTo>
                    <a:pt x="269" y="522"/>
                  </a:lnTo>
                  <a:lnTo>
                    <a:pt x="287" y="518"/>
                  </a:lnTo>
                  <a:lnTo>
                    <a:pt x="303" y="514"/>
                  </a:lnTo>
                  <a:lnTo>
                    <a:pt x="321" y="507"/>
                  </a:lnTo>
                  <a:lnTo>
                    <a:pt x="338" y="502"/>
                  </a:lnTo>
                  <a:lnTo>
                    <a:pt x="354" y="494"/>
                  </a:lnTo>
                  <a:lnTo>
                    <a:pt x="370" y="488"/>
                  </a:lnTo>
                  <a:lnTo>
                    <a:pt x="385" y="480"/>
                  </a:lnTo>
                  <a:lnTo>
                    <a:pt x="401" y="472"/>
                  </a:lnTo>
                  <a:lnTo>
                    <a:pt x="416" y="464"/>
                  </a:lnTo>
                  <a:lnTo>
                    <a:pt x="433" y="456"/>
                  </a:lnTo>
                  <a:lnTo>
                    <a:pt x="449" y="449"/>
                  </a:lnTo>
                  <a:lnTo>
                    <a:pt x="465" y="441"/>
                  </a:lnTo>
                  <a:lnTo>
                    <a:pt x="482" y="434"/>
                  </a:lnTo>
                  <a:lnTo>
                    <a:pt x="498" y="428"/>
                  </a:lnTo>
                  <a:lnTo>
                    <a:pt x="515" y="423"/>
                  </a:lnTo>
                  <a:lnTo>
                    <a:pt x="533" y="417"/>
                  </a:lnTo>
                  <a:lnTo>
                    <a:pt x="554" y="420"/>
                  </a:lnTo>
                  <a:lnTo>
                    <a:pt x="574" y="425"/>
                  </a:lnTo>
                  <a:lnTo>
                    <a:pt x="592" y="433"/>
                  </a:lnTo>
                  <a:lnTo>
                    <a:pt x="610" y="443"/>
                  </a:lnTo>
                  <a:lnTo>
                    <a:pt x="624" y="454"/>
                  </a:lnTo>
                  <a:lnTo>
                    <a:pt x="639" y="467"/>
                  </a:lnTo>
                  <a:lnTo>
                    <a:pt x="652" y="480"/>
                  </a:lnTo>
                  <a:lnTo>
                    <a:pt x="662" y="493"/>
                  </a:lnTo>
                  <a:lnTo>
                    <a:pt x="674" y="524"/>
                  </a:lnTo>
                  <a:lnTo>
                    <a:pt x="683" y="563"/>
                  </a:lnTo>
                  <a:lnTo>
                    <a:pt x="685" y="606"/>
                  </a:lnTo>
                  <a:lnTo>
                    <a:pt x="678" y="651"/>
                  </a:lnTo>
                  <a:lnTo>
                    <a:pt x="641" y="819"/>
                  </a:lnTo>
                  <a:lnTo>
                    <a:pt x="634" y="818"/>
                  </a:lnTo>
                  <a:lnTo>
                    <a:pt x="628" y="815"/>
                  </a:lnTo>
                  <a:lnTo>
                    <a:pt x="619" y="811"/>
                  </a:lnTo>
                  <a:lnTo>
                    <a:pt x="611" y="807"/>
                  </a:lnTo>
                  <a:lnTo>
                    <a:pt x="603" y="802"/>
                  </a:lnTo>
                  <a:lnTo>
                    <a:pt x="596" y="798"/>
                  </a:lnTo>
                  <a:lnTo>
                    <a:pt x="593" y="795"/>
                  </a:lnTo>
                  <a:lnTo>
                    <a:pt x="592" y="794"/>
                  </a:lnTo>
                  <a:lnTo>
                    <a:pt x="611" y="754"/>
                  </a:lnTo>
                  <a:lnTo>
                    <a:pt x="626" y="709"/>
                  </a:lnTo>
                  <a:lnTo>
                    <a:pt x="637" y="663"/>
                  </a:lnTo>
                  <a:lnTo>
                    <a:pt x="641" y="613"/>
                  </a:lnTo>
                  <a:lnTo>
                    <a:pt x="636" y="565"/>
                  </a:lnTo>
                  <a:lnTo>
                    <a:pt x="623" y="519"/>
                  </a:lnTo>
                  <a:lnTo>
                    <a:pt x="600" y="477"/>
                  </a:lnTo>
                  <a:lnTo>
                    <a:pt x="567" y="441"/>
                  </a:lnTo>
                  <a:lnTo>
                    <a:pt x="539" y="438"/>
                  </a:lnTo>
                  <a:lnTo>
                    <a:pt x="515" y="441"/>
                  </a:lnTo>
                  <a:lnTo>
                    <a:pt x="490" y="447"/>
                  </a:lnTo>
                  <a:lnTo>
                    <a:pt x="467" y="456"/>
                  </a:lnTo>
                  <a:lnTo>
                    <a:pt x="446" y="470"/>
                  </a:lnTo>
                  <a:lnTo>
                    <a:pt x="424" y="481"/>
                  </a:lnTo>
                  <a:lnTo>
                    <a:pt x="403" y="494"/>
                  </a:lnTo>
                  <a:lnTo>
                    <a:pt x="382" y="505"/>
                  </a:lnTo>
                  <a:lnTo>
                    <a:pt x="361" y="513"/>
                  </a:lnTo>
                  <a:lnTo>
                    <a:pt x="339" y="520"/>
                  </a:lnTo>
                  <a:lnTo>
                    <a:pt x="318" y="530"/>
                  </a:lnTo>
                  <a:lnTo>
                    <a:pt x="295" y="537"/>
                  </a:lnTo>
                  <a:lnTo>
                    <a:pt x="274" y="544"/>
                  </a:lnTo>
                  <a:lnTo>
                    <a:pt x="251" y="545"/>
                  </a:lnTo>
                  <a:lnTo>
                    <a:pt x="226" y="544"/>
                  </a:lnTo>
                  <a:lnTo>
                    <a:pt x="203" y="536"/>
                  </a:lnTo>
                  <a:lnTo>
                    <a:pt x="187" y="520"/>
                  </a:lnTo>
                  <a:lnTo>
                    <a:pt x="177" y="501"/>
                  </a:lnTo>
                  <a:lnTo>
                    <a:pt x="175" y="479"/>
                  </a:lnTo>
                  <a:lnTo>
                    <a:pt x="180" y="458"/>
                  </a:lnTo>
                  <a:lnTo>
                    <a:pt x="187" y="450"/>
                  </a:lnTo>
                  <a:lnTo>
                    <a:pt x="192" y="441"/>
                  </a:lnTo>
                  <a:lnTo>
                    <a:pt x="198" y="432"/>
                  </a:lnTo>
                  <a:lnTo>
                    <a:pt x="206" y="423"/>
                  </a:lnTo>
                  <a:lnTo>
                    <a:pt x="220" y="427"/>
                  </a:lnTo>
                  <a:lnTo>
                    <a:pt x="228" y="436"/>
                  </a:lnTo>
                  <a:lnTo>
                    <a:pt x="234" y="446"/>
                  </a:lnTo>
                  <a:lnTo>
                    <a:pt x="244" y="453"/>
                  </a:lnTo>
                  <a:lnTo>
                    <a:pt x="247" y="442"/>
                  </a:lnTo>
                  <a:lnTo>
                    <a:pt x="252" y="432"/>
                  </a:lnTo>
                  <a:lnTo>
                    <a:pt x="257" y="421"/>
                  </a:lnTo>
                  <a:lnTo>
                    <a:pt x="259" y="410"/>
                  </a:lnTo>
                  <a:lnTo>
                    <a:pt x="202" y="385"/>
                  </a:lnTo>
                  <a:lnTo>
                    <a:pt x="167" y="403"/>
                  </a:lnTo>
                  <a:lnTo>
                    <a:pt x="141" y="425"/>
                  </a:lnTo>
                  <a:lnTo>
                    <a:pt x="120" y="449"/>
                  </a:lnTo>
                  <a:lnTo>
                    <a:pt x="102" y="473"/>
                  </a:lnTo>
                  <a:lnTo>
                    <a:pt x="87" y="500"/>
                  </a:lnTo>
                  <a:lnTo>
                    <a:pt x="72" y="527"/>
                  </a:lnTo>
                  <a:lnTo>
                    <a:pt x="59" y="553"/>
                  </a:lnTo>
                  <a:lnTo>
                    <a:pt x="44" y="579"/>
                  </a:lnTo>
                  <a:lnTo>
                    <a:pt x="0" y="603"/>
                  </a:lnTo>
                  <a:lnTo>
                    <a:pt x="16" y="575"/>
                  </a:lnTo>
                  <a:lnTo>
                    <a:pt x="31" y="543"/>
                  </a:lnTo>
                  <a:lnTo>
                    <a:pt x="46" y="509"/>
                  </a:lnTo>
                  <a:lnTo>
                    <a:pt x="62" y="473"/>
                  </a:lnTo>
                  <a:lnTo>
                    <a:pt x="84" y="441"/>
                  </a:lnTo>
                  <a:lnTo>
                    <a:pt x="107" y="411"/>
                  </a:lnTo>
                  <a:lnTo>
                    <a:pt x="138" y="387"/>
                  </a:lnTo>
                  <a:lnTo>
                    <a:pt x="174" y="372"/>
                  </a:lnTo>
                  <a:lnTo>
                    <a:pt x="154" y="342"/>
                  </a:lnTo>
                  <a:lnTo>
                    <a:pt x="141" y="309"/>
                  </a:lnTo>
                  <a:lnTo>
                    <a:pt x="136" y="274"/>
                  </a:lnTo>
                  <a:lnTo>
                    <a:pt x="136" y="237"/>
                  </a:lnTo>
                  <a:lnTo>
                    <a:pt x="141" y="201"/>
                  </a:lnTo>
                  <a:lnTo>
                    <a:pt x="151" y="166"/>
                  </a:lnTo>
                  <a:lnTo>
                    <a:pt x="161" y="132"/>
                  </a:lnTo>
                  <a:lnTo>
                    <a:pt x="174" y="101"/>
                  </a:lnTo>
                  <a:lnTo>
                    <a:pt x="180" y="90"/>
                  </a:lnTo>
                  <a:lnTo>
                    <a:pt x="188" y="77"/>
                  </a:lnTo>
                  <a:lnTo>
                    <a:pt x="197" y="65"/>
                  </a:lnTo>
                  <a:lnTo>
                    <a:pt x="205" y="55"/>
                  </a:lnTo>
                  <a:lnTo>
                    <a:pt x="195" y="47"/>
                  </a:lnTo>
                  <a:lnTo>
                    <a:pt x="187" y="43"/>
                  </a:lnTo>
                  <a:lnTo>
                    <a:pt x="179" y="42"/>
                  </a:lnTo>
                  <a:lnTo>
                    <a:pt x="167" y="37"/>
                  </a:lnTo>
                  <a:lnTo>
                    <a:pt x="192" y="7"/>
                  </a:lnTo>
                  <a:close/>
                </a:path>
              </a:pathLst>
            </a:custGeom>
            <a:solidFill>
              <a:srgbClr val="000000"/>
            </a:solidFill>
            <a:ln w="9525">
              <a:noFill/>
              <a:round/>
              <a:headEnd/>
              <a:tailEnd/>
            </a:ln>
          </p:spPr>
          <p:txBody>
            <a:bodyPr/>
            <a:lstStyle/>
            <a:p>
              <a:endParaRPr lang="en-US"/>
            </a:p>
          </p:txBody>
        </p:sp>
        <p:sp>
          <p:nvSpPr>
            <p:cNvPr id="37" name="Freeform 417"/>
            <p:cNvSpPr>
              <a:spLocks/>
            </p:cNvSpPr>
            <p:nvPr/>
          </p:nvSpPr>
          <p:spPr bwMode="auto">
            <a:xfrm>
              <a:off x="2457" y="4229"/>
              <a:ext cx="95" cy="177"/>
            </a:xfrm>
            <a:custGeom>
              <a:avLst/>
              <a:gdLst>
                <a:gd name="T0" fmla="*/ 26 w 190"/>
                <a:gd name="T1" fmla="*/ 6 h 354"/>
                <a:gd name="T2" fmla="*/ 22 w 190"/>
                <a:gd name="T3" fmla="*/ 13 h 354"/>
                <a:gd name="T4" fmla="*/ 18 w 190"/>
                <a:gd name="T5" fmla="*/ 22 h 354"/>
                <a:gd name="T6" fmla="*/ 20 w 190"/>
                <a:gd name="T7" fmla="*/ 27 h 354"/>
                <a:gd name="T8" fmla="*/ 25 w 190"/>
                <a:gd name="T9" fmla="*/ 27 h 354"/>
                <a:gd name="T10" fmla="*/ 31 w 190"/>
                <a:gd name="T11" fmla="*/ 27 h 354"/>
                <a:gd name="T12" fmla="*/ 37 w 190"/>
                <a:gd name="T13" fmla="*/ 28 h 354"/>
                <a:gd name="T14" fmla="*/ 42 w 190"/>
                <a:gd name="T15" fmla="*/ 30 h 354"/>
                <a:gd name="T16" fmla="*/ 48 w 190"/>
                <a:gd name="T17" fmla="*/ 36 h 354"/>
                <a:gd name="T18" fmla="*/ 46 w 190"/>
                <a:gd name="T19" fmla="*/ 46 h 354"/>
                <a:gd name="T20" fmla="*/ 41 w 190"/>
                <a:gd name="T21" fmla="*/ 55 h 354"/>
                <a:gd name="T22" fmla="*/ 32 w 190"/>
                <a:gd name="T23" fmla="*/ 61 h 354"/>
                <a:gd name="T24" fmla="*/ 25 w 190"/>
                <a:gd name="T25" fmla="*/ 67 h 354"/>
                <a:gd name="T26" fmla="*/ 20 w 190"/>
                <a:gd name="T27" fmla="*/ 72 h 354"/>
                <a:gd name="T28" fmla="*/ 18 w 190"/>
                <a:gd name="T29" fmla="*/ 81 h 354"/>
                <a:gd name="T30" fmla="*/ 14 w 190"/>
                <a:gd name="T31" fmla="*/ 88 h 354"/>
                <a:gd name="T32" fmla="*/ 6 w 190"/>
                <a:gd name="T33" fmla="*/ 86 h 354"/>
                <a:gd name="T34" fmla="*/ 7 w 190"/>
                <a:gd name="T35" fmla="*/ 81 h 354"/>
                <a:gd name="T36" fmla="*/ 12 w 190"/>
                <a:gd name="T37" fmla="*/ 72 h 354"/>
                <a:gd name="T38" fmla="*/ 18 w 190"/>
                <a:gd name="T39" fmla="*/ 64 h 354"/>
                <a:gd name="T40" fmla="*/ 24 w 190"/>
                <a:gd name="T41" fmla="*/ 59 h 354"/>
                <a:gd name="T42" fmla="*/ 31 w 190"/>
                <a:gd name="T43" fmla="*/ 54 h 354"/>
                <a:gd name="T44" fmla="*/ 39 w 190"/>
                <a:gd name="T45" fmla="*/ 46 h 354"/>
                <a:gd name="T46" fmla="*/ 41 w 190"/>
                <a:gd name="T47" fmla="*/ 39 h 354"/>
                <a:gd name="T48" fmla="*/ 38 w 190"/>
                <a:gd name="T49" fmla="*/ 34 h 354"/>
                <a:gd name="T50" fmla="*/ 31 w 190"/>
                <a:gd name="T51" fmla="*/ 33 h 354"/>
                <a:gd name="T52" fmla="*/ 27 w 190"/>
                <a:gd name="T53" fmla="*/ 33 h 354"/>
                <a:gd name="T54" fmla="*/ 24 w 190"/>
                <a:gd name="T55" fmla="*/ 34 h 354"/>
                <a:gd name="T56" fmla="*/ 20 w 190"/>
                <a:gd name="T57" fmla="*/ 35 h 354"/>
                <a:gd name="T58" fmla="*/ 14 w 190"/>
                <a:gd name="T59" fmla="*/ 31 h 354"/>
                <a:gd name="T60" fmla="*/ 11 w 190"/>
                <a:gd name="T61" fmla="*/ 23 h 354"/>
                <a:gd name="T62" fmla="*/ 14 w 190"/>
                <a:gd name="T63" fmla="*/ 11 h 354"/>
                <a:gd name="T64" fmla="*/ 17 w 190"/>
                <a:gd name="T65" fmla="*/ 6 h 354"/>
                <a:gd name="T66" fmla="*/ 12 w 190"/>
                <a:gd name="T67" fmla="*/ 6 h 354"/>
                <a:gd name="T68" fmla="*/ 7 w 190"/>
                <a:gd name="T69" fmla="*/ 9 h 354"/>
                <a:gd name="T70" fmla="*/ 3 w 190"/>
                <a:gd name="T71" fmla="*/ 10 h 354"/>
                <a:gd name="T72" fmla="*/ 3 w 190"/>
                <a:gd name="T73" fmla="*/ 7 h 354"/>
                <a:gd name="T74" fmla="*/ 6 w 190"/>
                <a:gd name="T75" fmla="*/ 3 h 354"/>
                <a:gd name="T76" fmla="*/ 11 w 190"/>
                <a:gd name="T77" fmla="*/ 1 h 354"/>
                <a:gd name="T78" fmla="*/ 14 w 190"/>
                <a:gd name="T79" fmla="*/ 1 h 354"/>
                <a:gd name="T80" fmla="*/ 19 w 190"/>
                <a:gd name="T81" fmla="*/ 1 h 354"/>
                <a:gd name="T82" fmla="*/ 24 w 190"/>
                <a:gd name="T83" fmla="*/ 1 h 354"/>
                <a:gd name="T84" fmla="*/ 27 w 190"/>
                <a:gd name="T85" fmla="*/ 3 h 354"/>
                <a:gd name="T86" fmla="*/ 29 w 190"/>
                <a:gd name="T87" fmla="*/ 3 h 3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90"/>
                <a:gd name="T133" fmla="*/ 0 h 354"/>
                <a:gd name="T134" fmla="*/ 190 w 190"/>
                <a:gd name="T135" fmla="*/ 354 h 3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90" h="354">
                  <a:moveTo>
                    <a:pt x="115" y="17"/>
                  </a:moveTo>
                  <a:lnTo>
                    <a:pt x="107" y="25"/>
                  </a:lnTo>
                  <a:lnTo>
                    <a:pt x="95" y="38"/>
                  </a:lnTo>
                  <a:lnTo>
                    <a:pt x="85" y="54"/>
                  </a:lnTo>
                  <a:lnTo>
                    <a:pt x="77" y="69"/>
                  </a:lnTo>
                  <a:lnTo>
                    <a:pt x="71" y="86"/>
                  </a:lnTo>
                  <a:lnTo>
                    <a:pt x="71" y="101"/>
                  </a:lnTo>
                  <a:lnTo>
                    <a:pt x="79" y="110"/>
                  </a:lnTo>
                  <a:lnTo>
                    <a:pt x="94" y="115"/>
                  </a:lnTo>
                  <a:lnTo>
                    <a:pt x="103" y="111"/>
                  </a:lnTo>
                  <a:lnTo>
                    <a:pt x="115" y="110"/>
                  </a:lnTo>
                  <a:lnTo>
                    <a:pt x="126" y="110"/>
                  </a:lnTo>
                  <a:lnTo>
                    <a:pt x="136" y="111"/>
                  </a:lnTo>
                  <a:lnTo>
                    <a:pt x="148" y="114"/>
                  </a:lnTo>
                  <a:lnTo>
                    <a:pt x="158" y="116"/>
                  </a:lnTo>
                  <a:lnTo>
                    <a:pt x="167" y="120"/>
                  </a:lnTo>
                  <a:lnTo>
                    <a:pt x="177" y="124"/>
                  </a:lnTo>
                  <a:lnTo>
                    <a:pt x="190" y="144"/>
                  </a:lnTo>
                  <a:lnTo>
                    <a:pt x="190" y="165"/>
                  </a:lnTo>
                  <a:lnTo>
                    <a:pt x="184" y="185"/>
                  </a:lnTo>
                  <a:lnTo>
                    <a:pt x="177" y="202"/>
                  </a:lnTo>
                  <a:lnTo>
                    <a:pt x="161" y="221"/>
                  </a:lnTo>
                  <a:lnTo>
                    <a:pt x="144" y="235"/>
                  </a:lnTo>
                  <a:lnTo>
                    <a:pt x="128" y="247"/>
                  </a:lnTo>
                  <a:lnTo>
                    <a:pt x="113" y="256"/>
                  </a:lnTo>
                  <a:lnTo>
                    <a:pt x="100" y="265"/>
                  </a:lnTo>
                  <a:lnTo>
                    <a:pt x="89" y="274"/>
                  </a:lnTo>
                  <a:lnTo>
                    <a:pt x="80" y="287"/>
                  </a:lnTo>
                  <a:lnTo>
                    <a:pt x="74" y="303"/>
                  </a:lnTo>
                  <a:lnTo>
                    <a:pt x="72" y="322"/>
                  </a:lnTo>
                  <a:lnTo>
                    <a:pt x="67" y="339"/>
                  </a:lnTo>
                  <a:lnTo>
                    <a:pt x="56" y="351"/>
                  </a:lnTo>
                  <a:lnTo>
                    <a:pt x="31" y="354"/>
                  </a:lnTo>
                  <a:lnTo>
                    <a:pt x="25" y="343"/>
                  </a:lnTo>
                  <a:lnTo>
                    <a:pt x="25" y="331"/>
                  </a:lnTo>
                  <a:lnTo>
                    <a:pt x="30" y="321"/>
                  </a:lnTo>
                  <a:lnTo>
                    <a:pt x="33" y="311"/>
                  </a:lnTo>
                  <a:lnTo>
                    <a:pt x="48" y="286"/>
                  </a:lnTo>
                  <a:lnTo>
                    <a:pt x="59" y="268"/>
                  </a:lnTo>
                  <a:lnTo>
                    <a:pt x="71" y="256"/>
                  </a:lnTo>
                  <a:lnTo>
                    <a:pt x="84" y="245"/>
                  </a:lnTo>
                  <a:lnTo>
                    <a:pt x="95" y="238"/>
                  </a:lnTo>
                  <a:lnTo>
                    <a:pt x="108" y="228"/>
                  </a:lnTo>
                  <a:lnTo>
                    <a:pt x="125" y="217"/>
                  </a:lnTo>
                  <a:lnTo>
                    <a:pt x="143" y="201"/>
                  </a:lnTo>
                  <a:lnTo>
                    <a:pt x="154" y="187"/>
                  </a:lnTo>
                  <a:lnTo>
                    <a:pt x="161" y="170"/>
                  </a:lnTo>
                  <a:lnTo>
                    <a:pt x="161" y="154"/>
                  </a:lnTo>
                  <a:lnTo>
                    <a:pt x="159" y="141"/>
                  </a:lnTo>
                  <a:lnTo>
                    <a:pt x="149" y="135"/>
                  </a:lnTo>
                  <a:lnTo>
                    <a:pt x="138" y="131"/>
                  </a:lnTo>
                  <a:lnTo>
                    <a:pt x="126" y="129"/>
                  </a:lnTo>
                  <a:lnTo>
                    <a:pt x="115" y="128"/>
                  </a:lnTo>
                  <a:lnTo>
                    <a:pt x="108" y="129"/>
                  </a:lnTo>
                  <a:lnTo>
                    <a:pt x="102" y="132"/>
                  </a:lnTo>
                  <a:lnTo>
                    <a:pt x="95" y="135"/>
                  </a:lnTo>
                  <a:lnTo>
                    <a:pt x="90" y="137"/>
                  </a:lnTo>
                  <a:lnTo>
                    <a:pt x="77" y="138"/>
                  </a:lnTo>
                  <a:lnTo>
                    <a:pt x="66" y="135"/>
                  </a:lnTo>
                  <a:lnTo>
                    <a:pt x="58" y="127"/>
                  </a:lnTo>
                  <a:lnTo>
                    <a:pt x="51" y="118"/>
                  </a:lnTo>
                  <a:lnTo>
                    <a:pt x="43" y="92"/>
                  </a:lnTo>
                  <a:lnTo>
                    <a:pt x="46" y="65"/>
                  </a:lnTo>
                  <a:lnTo>
                    <a:pt x="58" y="42"/>
                  </a:lnTo>
                  <a:lnTo>
                    <a:pt x="76" y="22"/>
                  </a:lnTo>
                  <a:lnTo>
                    <a:pt x="66" y="21"/>
                  </a:lnTo>
                  <a:lnTo>
                    <a:pt x="56" y="22"/>
                  </a:lnTo>
                  <a:lnTo>
                    <a:pt x="48" y="25"/>
                  </a:lnTo>
                  <a:lnTo>
                    <a:pt x="38" y="29"/>
                  </a:lnTo>
                  <a:lnTo>
                    <a:pt x="30" y="33"/>
                  </a:lnTo>
                  <a:lnTo>
                    <a:pt x="20" y="37"/>
                  </a:lnTo>
                  <a:lnTo>
                    <a:pt x="10" y="38"/>
                  </a:lnTo>
                  <a:lnTo>
                    <a:pt x="0" y="37"/>
                  </a:lnTo>
                  <a:lnTo>
                    <a:pt x="10" y="28"/>
                  </a:lnTo>
                  <a:lnTo>
                    <a:pt x="18" y="20"/>
                  </a:lnTo>
                  <a:lnTo>
                    <a:pt x="26" y="15"/>
                  </a:lnTo>
                  <a:lnTo>
                    <a:pt x="35" y="11"/>
                  </a:lnTo>
                  <a:lnTo>
                    <a:pt x="41" y="7"/>
                  </a:lnTo>
                  <a:lnTo>
                    <a:pt x="49" y="4"/>
                  </a:lnTo>
                  <a:lnTo>
                    <a:pt x="58" y="2"/>
                  </a:lnTo>
                  <a:lnTo>
                    <a:pt x="67" y="0"/>
                  </a:lnTo>
                  <a:lnTo>
                    <a:pt x="76" y="2"/>
                  </a:lnTo>
                  <a:lnTo>
                    <a:pt x="84" y="3"/>
                  </a:lnTo>
                  <a:lnTo>
                    <a:pt x="94" y="5"/>
                  </a:lnTo>
                  <a:lnTo>
                    <a:pt x="103" y="7"/>
                  </a:lnTo>
                  <a:lnTo>
                    <a:pt x="110" y="9"/>
                  </a:lnTo>
                  <a:lnTo>
                    <a:pt x="115" y="11"/>
                  </a:lnTo>
                  <a:lnTo>
                    <a:pt x="118" y="15"/>
                  </a:lnTo>
                  <a:lnTo>
                    <a:pt x="115" y="17"/>
                  </a:lnTo>
                  <a:close/>
                </a:path>
              </a:pathLst>
            </a:custGeom>
            <a:solidFill>
              <a:srgbClr val="000000"/>
            </a:solidFill>
            <a:ln w="9525">
              <a:noFill/>
              <a:round/>
              <a:headEnd/>
              <a:tailEnd/>
            </a:ln>
          </p:spPr>
          <p:txBody>
            <a:bodyPr/>
            <a:lstStyle/>
            <a:p>
              <a:endParaRPr lang="en-US"/>
            </a:p>
          </p:txBody>
        </p:sp>
        <p:sp>
          <p:nvSpPr>
            <p:cNvPr id="38" name="Freeform 418"/>
            <p:cNvSpPr>
              <a:spLocks/>
            </p:cNvSpPr>
            <p:nvPr/>
          </p:nvSpPr>
          <p:spPr bwMode="auto">
            <a:xfrm>
              <a:off x="2175" y="4221"/>
              <a:ext cx="45" cy="124"/>
            </a:xfrm>
            <a:custGeom>
              <a:avLst/>
              <a:gdLst>
                <a:gd name="T0" fmla="*/ 21 w 91"/>
                <a:gd name="T1" fmla="*/ 0 h 246"/>
                <a:gd name="T2" fmla="*/ 22 w 91"/>
                <a:gd name="T3" fmla="*/ 17 h 246"/>
                <a:gd name="T4" fmla="*/ 22 w 91"/>
                <a:gd name="T5" fmla="*/ 29 h 246"/>
                <a:gd name="T6" fmla="*/ 19 w 91"/>
                <a:gd name="T7" fmla="*/ 40 h 246"/>
                <a:gd name="T8" fmla="*/ 12 w 91"/>
                <a:gd name="T9" fmla="*/ 52 h 246"/>
                <a:gd name="T10" fmla="*/ 11 w 91"/>
                <a:gd name="T11" fmla="*/ 54 h 246"/>
                <a:gd name="T12" fmla="*/ 9 w 91"/>
                <a:gd name="T13" fmla="*/ 57 h 246"/>
                <a:gd name="T14" fmla="*/ 8 w 91"/>
                <a:gd name="T15" fmla="*/ 59 h 246"/>
                <a:gd name="T16" fmla="*/ 6 w 91"/>
                <a:gd name="T17" fmla="*/ 60 h 246"/>
                <a:gd name="T18" fmla="*/ 5 w 91"/>
                <a:gd name="T19" fmla="*/ 61 h 246"/>
                <a:gd name="T20" fmla="*/ 3 w 91"/>
                <a:gd name="T21" fmla="*/ 63 h 246"/>
                <a:gd name="T22" fmla="*/ 1 w 91"/>
                <a:gd name="T23" fmla="*/ 63 h 246"/>
                <a:gd name="T24" fmla="*/ 0 w 91"/>
                <a:gd name="T25" fmla="*/ 61 h 246"/>
                <a:gd name="T26" fmla="*/ 3 w 91"/>
                <a:gd name="T27" fmla="*/ 57 h 246"/>
                <a:gd name="T28" fmla="*/ 5 w 91"/>
                <a:gd name="T29" fmla="*/ 54 h 246"/>
                <a:gd name="T30" fmla="*/ 6 w 91"/>
                <a:gd name="T31" fmla="*/ 52 h 246"/>
                <a:gd name="T32" fmla="*/ 7 w 91"/>
                <a:gd name="T33" fmla="*/ 50 h 246"/>
                <a:gd name="T34" fmla="*/ 12 w 91"/>
                <a:gd name="T35" fmla="*/ 38 h 246"/>
                <a:gd name="T36" fmla="*/ 14 w 91"/>
                <a:gd name="T37" fmla="*/ 26 h 246"/>
                <a:gd name="T38" fmla="*/ 15 w 91"/>
                <a:gd name="T39" fmla="*/ 14 h 246"/>
                <a:gd name="T40" fmla="*/ 13 w 91"/>
                <a:gd name="T41" fmla="*/ 2 h 246"/>
                <a:gd name="T42" fmla="*/ 21 w 91"/>
                <a:gd name="T43" fmla="*/ 0 h 2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1"/>
                <a:gd name="T67" fmla="*/ 0 h 246"/>
                <a:gd name="T68" fmla="*/ 91 w 91"/>
                <a:gd name="T69" fmla="*/ 246 h 24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1" h="246">
                  <a:moveTo>
                    <a:pt x="87" y="0"/>
                  </a:moveTo>
                  <a:lnTo>
                    <a:pt x="91" y="66"/>
                  </a:lnTo>
                  <a:lnTo>
                    <a:pt x="89" y="114"/>
                  </a:lnTo>
                  <a:lnTo>
                    <a:pt x="76" y="159"/>
                  </a:lnTo>
                  <a:lnTo>
                    <a:pt x="51" y="207"/>
                  </a:lnTo>
                  <a:lnTo>
                    <a:pt x="45" y="215"/>
                  </a:lnTo>
                  <a:lnTo>
                    <a:pt x="38" y="224"/>
                  </a:lnTo>
                  <a:lnTo>
                    <a:pt x="33" y="232"/>
                  </a:lnTo>
                  <a:lnTo>
                    <a:pt x="27" y="238"/>
                  </a:lnTo>
                  <a:lnTo>
                    <a:pt x="20" y="243"/>
                  </a:lnTo>
                  <a:lnTo>
                    <a:pt x="14" y="246"/>
                  </a:lnTo>
                  <a:lnTo>
                    <a:pt x="7" y="246"/>
                  </a:lnTo>
                  <a:lnTo>
                    <a:pt x="0" y="243"/>
                  </a:lnTo>
                  <a:lnTo>
                    <a:pt x="12" y="226"/>
                  </a:lnTo>
                  <a:lnTo>
                    <a:pt x="20" y="215"/>
                  </a:lnTo>
                  <a:lnTo>
                    <a:pt x="25" y="207"/>
                  </a:lnTo>
                  <a:lnTo>
                    <a:pt x="30" y="198"/>
                  </a:lnTo>
                  <a:lnTo>
                    <a:pt x="48" y="150"/>
                  </a:lnTo>
                  <a:lnTo>
                    <a:pt x="58" y="101"/>
                  </a:lnTo>
                  <a:lnTo>
                    <a:pt x="61" y="53"/>
                  </a:lnTo>
                  <a:lnTo>
                    <a:pt x="55" y="5"/>
                  </a:lnTo>
                  <a:lnTo>
                    <a:pt x="87" y="0"/>
                  </a:lnTo>
                  <a:close/>
                </a:path>
              </a:pathLst>
            </a:custGeom>
            <a:solidFill>
              <a:srgbClr val="000000"/>
            </a:solidFill>
            <a:ln w="9525">
              <a:noFill/>
              <a:round/>
              <a:headEnd/>
              <a:tailEnd/>
            </a:ln>
          </p:spPr>
          <p:txBody>
            <a:bodyPr/>
            <a:lstStyle/>
            <a:p>
              <a:endParaRPr lang="en-US"/>
            </a:p>
          </p:txBody>
        </p:sp>
        <p:sp>
          <p:nvSpPr>
            <p:cNvPr id="39" name="Freeform 419"/>
            <p:cNvSpPr>
              <a:spLocks/>
            </p:cNvSpPr>
            <p:nvPr/>
          </p:nvSpPr>
          <p:spPr bwMode="auto">
            <a:xfrm>
              <a:off x="2097" y="4284"/>
              <a:ext cx="74" cy="50"/>
            </a:xfrm>
            <a:custGeom>
              <a:avLst/>
              <a:gdLst>
                <a:gd name="T0" fmla="*/ 37 w 149"/>
                <a:gd name="T1" fmla="*/ 1 h 100"/>
                <a:gd name="T2" fmla="*/ 33 w 149"/>
                <a:gd name="T3" fmla="*/ 5 h 100"/>
                <a:gd name="T4" fmla="*/ 29 w 149"/>
                <a:gd name="T5" fmla="*/ 6 h 100"/>
                <a:gd name="T6" fmla="*/ 24 w 149"/>
                <a:gd name="T7" fmla="*/ 8 h 100"/>
                <a:gd name="T8" fmla="*/ 19 w 149"/>
                <a:gd name="T9" fmla="*/ 9 h 100"/>
                <a:gd name="T10" fmla="*/ 14 w 149"/>
                <a:gd name="T11" fmla="*/ 9 h 100"/>
                <a:gd name="T12" fmla="*/ 10 w 149"/>
                <a:gd name="T13" fmla="*/ 9 h 100"/>
                <a:gd name="T14" fmla="*/ 7 w 149"/>
                <a:gd name="T15" fmla="*/ 8 h 100"/>
                <a:gd name="T16" fmla="*/ 7 w 149"/>
                <a:gd name="T17" fmla="*/ 8 h 100"/>
                <a:gd name="T18" fmla="*/ 7 w 149"/>
                <a:gd name="T19" fmla="*/ 11 h 100"/>
                <a:gd name="T20" fmla="*/ 7 w 149"/>
                <a:gd name="T21" fmla="*/ 13 h 100"/>
                <a:gd name="T22" fmla="*/ 10 w 149"/>
                <a:gd name="T23" fmla="*/ 15 h 100"/>
                <a:gd name="T24" fmla="*/ 16 w 149"/>
                <a:gd name="T25" fmla="*/ 18 h 100"/>
                <a:gd name="T26" fmla="*/ 21 w 149"/>
                <a:gd name="T27" fmla="*/ 17 h 100"/>
                <a:gd name="T28" fmla="*/ 24 w 149"/>
                <a:gd name="T29" fmla="*/ 14 h 100"/>
                <a:gd name="T30" fmla="*/ 26 w 149"/>
                <a:gd name="T31" fmla="*/ 13 h 100"/>
                <a:gd name="T32" fmla="*/ 28 w 149"/>
                <a:gd name="T33" fmla="*/ 17 h 100"/>
                <a:gd name="T34" fmla="*/ 26 w 149"/>
                <a:gd name="T35" fmla="*/ 21 h 100"/>
                <a:gd name="T36" fmla="*/ 25 w 149"/>
                <a:gd name="T37" fmla="*/ 23 h 100"/>
                <a:gd name="T38" fmla="*/ 23 w 149"/>
                <a:gd name="T39" fmla="*/ 24 h 100"/>
                <a:gd name="T40" fmla="*/ 20 w 149"/>
                <a:gd name="T41" fmla="*/ 25 h 100"/>
                <a:gd name="T42" fmla="*/ 14 w 149"/>
                <a:gd name="T43" fmla="*/ 25 h 100"/>
                <a:gd name="T44" fmla="*/ 9 w 149"/>
                <a:gd name="T45" fmla="*/ 22 h 100"/>
                <a:gd name="T46" fmla="*/ 5 w 149"/>
                <a:gd name="T47" fmla="*/ 19 h 100"/>
                <a:gd name="T48" fmla="*/ 3 w 149"/>
                <a:gd name="T49" fmla="*/ 15 h 100"/>
                <a:gd name="T50" fmla="*/ 0 w 149"/>
                <a:gd name="T51" fmla="*/ 12 h 100"/>
                <a:gd name="T52" fmla="*/ 0 w 149"/>
                <a:gd name="T53" fmla="*/ 7 h 100"/>
                <a:gd name="T54" fmla="*/ 0 w 149"/>
                <a:gd name="T55" fmla="*/ 6 h 100"/>
                <a:gd name="T56" fmla="*/ 3 w 149"/>
                <a:gd name="T57" fmla="*/ 3 h 100"/>
                <a:gd name="T58" fmla="*/ 9 w 149"/>
                <a:gd name="T59" fmla="*/ 5 h 100"/>
                <a:gd name="T60" fmla="*/ 16 w 149"/>
                <a:gd name="T61" fmla="*/ 5 h 100"/>
                <a:gd name="T62" fmla="*/ 21 w 149"/>
                <a:gd name="T63" fmla="*/ 3 h 100"/>
                <a:gd name="T64" fmla="*/ 25 w 149"/>
                <a:gd name="T65" fmla="*/ 3 h 100"/>
                <a:gd name="T66" fmla="*/ 29 w 149"/>
                <a:gd name="T67" fmla="*/ 2 h 100"/>
                <a:gd name="T68" fmla="*/ 32 w 149"/>
                <a:gd name="T69" fmla="*/ 1 h 100"/>
                <a:gd name="T70" fmla="*/ 35 w 149"/>
                <a:gd name="T71" fmla="*/ 0 h 100"/>
                <a:gd name="T72" fmla="*/ 37 w 149"/>
                <a:gd name="T73" fmla="*/ 1 h 1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9"/>
                <a:gd name="T112" fmla="*/ 0 h 100"/>
                <a:gd name="T113" fmla="*/ 149 w 149"/>
                <a:gd name="T114" fmla="*/ 100 h 1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9" h="100">
                  <a:moveTo>
                    <a:pt x="149" y="2"/>
                  </a:moveTo>
                  <a:lnTo>
                    <a:pt x="135" y="17"/>
                  </a:lnTo>
                  <a:lnTo>
                    <a:pt x="117" y="26"/>
                  </a:lnTo>
                  <a:lnTo>
                    <a:pt x="97" y="32"/>
                  </a:lnTo>
                  <a:lnTo>
                    <a:pt x="77" y="35"/>
                  </a:lnTo>
                  <a:lnTo>
                    <a:pt x="58" y="35"/>
                  </a:lnTo>
                  <a:lnTo>
                    <a:pt x="43" y="34"/>
                  </a:lnTo>
                  <a:lnTo>
                    <a:pt x="31" y="32"/>
                  </a:lnTo>
                  <a:lnTo>
                    <a:pt x="28" y="32"/>
                  </a:lnTo>
                  <a:lnTo>
                    <a:pt x="28" y="44"/>
                  </a:lnTo>
                  <a:lnTo>
                    <a:pt x="31" y="53"/>
                  </a:lnTo>
                  <a:lnTo>
                    <a:pt x="43" y="62"/>
                  </a:lnTo>
                  <a:lnTo>
                    <a:pt x="66" y="71"/>
                  </a:lnTo>
                  <a:lnTo>
                    <a:pt x="87" y="68"/>
                  </a:lnTo>
                  <a:lnTo>
                    <a:pt x="98" y="58"/>
                  </a:lnTo>
                  <a:lnTo>
                    <a:pt x="105" y="53"/>
                  </a:lnTo>
                  <a:lnTo>
                    <a:pt x="113" y="66"/>
                  </a:lnTo>
                  <a:lnTo>
                    <a:pt x="107" y="81"/>
                  </a:lnTo>
                  <a:lnTo>
                    <a:pt x="102" y="90"/>
                  </a:lnTo>
                  <a:lnTo>
                    <a:pt x="94" y="96"/>
                  </a:lnTo>
                  <a:lnTo>
                    <a:pt x="80" y="100"/>
                  </a:lnTo>
                  <a:lnTo>
                    <a:pt x="58" y="98"/>
                  </a:lnTo>
                  <a:lnTo>
                    <a:pt x="38" y="88"/>
                  </a:lnTo>
                  <a:lnTo>
                    <a:pt x="23" y="75"/>
                  </a:lnTo>
                  <a:lnTo>
                    <a:pt x="12" y="61"/>
                  </a:lnTo>
                  <a:lnTo>
                    <a:pt x="3" y="45"/>
                  </a:lnTo>
                  <a:lnTo>
                    <a:pt x="0" y="31"/>
                  </a:lnTo>
                  <a:lnTo>
                    <a:pt x="3" y="21"/>
                  </a:lnTo>
                  <a:lnTo>
                    <a:pt x="12" y="15"/>
                  </a:lnTo>
                  <a:lnTo>
                    <a:pt x="39" y="19"/>
                  </a:lnTo>
                  <a:lnTo>
                    <a:pt x="66" y="18"/>
                  </a:lnTo>
                  <a:lnTo>
                    <a:pt x="85" y="14"/>
                  </a:lnTo>
                  <a:lnTo>
                    <a:pt x="103" y="10"/>
                  </a:lnTo>
                  <a:lnTo>
                    <a:pt x="118" y="5"/>
                  </a:lnTo>
                  <a:lnTo>
                    <a:pt x="131" y="1"/>
                  </a:lnTo>
                  <a:lnTo>
                    <a:pt x="141" y="0"/>
                  </a:lnTo>
                  <a:lnTo>
                    <a:pt x="149" y="2"/>
                  </a:lnTo>
                  <a:close/>
                </a:path>
              </a:pathLst>
            </a:custGeom>
            <a:solidFill>
              <a:srgbClr val="000000"/>
            </a:solidFill>
            <a:ln w="9525">
              <a:noFill/>
              <a:round/>
              <a:headEnd/>
              <a:tailEnd/>
            </a:ln>
          </p:spPr>
          <p:txBody>
            <a:bodyPr/>
            <a:lstStyle/>
            <a:p>
              <a:endParaRPr lang="en-US"/>
            </a:p>
          </p:txBody>
        </p:sp>
        <p:sp>
          <p:nvSpPr>
            <p:cNvPr id="40" name="Freeform 420"/>
            <p:cNvSpPr>
              <a:spLocks/>
            </p:cNvSpPr>
            <p:nvPr/>
          </p:nvSpPr>
          <p:spPr bwMode="auto">
            <a:xfrm>
              <a:off x="1836" y="4294"/>
              <a:ext cx="664" cy="588"/>
            </a:xfrm>
            <a:custGeom>
              <a:avLst/>
              <a:gdLst>
                <a:gd name="T0" fmla="*/ 263 w 1327"/>
                <a:gd name="T1" fmla="*/ 128 h 1176"/>
                <a:gd name="T2" fmla="*/ 251 w 1327"/>
                <a:gd name="T3" fmla="*/ 119 h 1176"/>
                <a:gd name="T4" fmla="*/ 215 w 1327"/>
                <a:gd name="T5" fmla="*/ 129 h 1176"/>
                <a:gd name="T6" fmla="*/ 229 w 1327"/>
                <a:gd name="T7" fmla="*/ 118 h 1176"/>
                <a:gd name="T8" fmla="*/ 238 w 1327"/>
                <a:gd name="T9" fmla="*/ 107 h 1176"/>
                <a:gd name="T10" fmla="*/ 224 w 1327"/>
                <a:gd name="T11" fmla="*/ 112 h 1176"/>
                <a:gd name="T12" fmla="*/ 202 w 1327"/>
                <a:gd name="T13" fmla="*/ 124 h 1176"/>
                <a:gd name="T14" fmla="*/ 207 w 1327"/>
                <a:gd name="T15" fmla="*/ 138 h 1176"/>
                <a:gd name="T16" fmla="*/ 247 w 1327"/>
                <a:gd name="T17" fmla="*/ 156 h 1176"/>
                <a:gd name="T18" fmla="*/ 220 w 1327"/>
                <a:gd name="T19" fmla="*/ 148 h 1176"/>
                <a:gd name="T20" fmla="*/ 169 w 1327"/>
                <a:gd name="T21" fmla="*/ 137 h 1176"/>
                <a:gd name="T22" fmla="*/ 144 w 1327"/>
                <a:gd name="T23" fmla="*/ 155 h 1176"/>
                <a:gd name="T24" fmla="*/ 161 w 1327"/>
                <a:gd name="T25" fmla="*/ 161 h 1176"/>
                <a:gd name="T26" fmla="*/ 188 w 1327"/>
                <a:gd name="T27" fmla="*/ 161 h 1176"/>
                <a:gd name="T28" fmla="*/ 212 w 1327"/>
                <a:gd name="T29" fmla="*/ 173 h 1176"/>
                <a:gd name="T30" fmla="*/ 196 w 1327"/>
                <a:gd name="T31" fmla="*/ 173 h 1176"/>
                <a:gd name="T32" fmla="*/ 173 w 1327"/>
                <a:gd name="T33" fmla="*/ 166 h 1176"/>
                <a:gd name="T34" fmla="*/ 151 w 1327"/>
                <a:gd name="T35" fmla="*/ 170 h 1176"/>
                <a:gd name="T36" fmla="*/ 127 w 1327"/>
                <a:gd name="T37" fmla="*/ 177 h 1176"/>
                <a:gd name="T38" fmla="*/ 89 w 1327"/>
                <a:gd name="T39" fmla="*/ 195 h 1176"/>
                <a:gd name="T40" fmla="*/ 59 w 1327"/>
                <a:gd name="T41" fmla="*/ 221 h 1176"/>
                <a:gd name="T42" fmla="*/ 50 w 1327"/>
                <a:gd name="T43" fmla="*/ 235 h 1176"/>
                <a:gd name="T44" fmla="*/ 50 w 1327"/>
                <a:gd name="T45" fmla="*/ 201 h 1176"/>
                <a:gd name="T46" fmla="*/ 36 w 1327"/>
                <a:gd name="T47" fmla="*/ 207 h 1176"/>
                <a:gd name="T48" fmla="*/ 29 w 1327"/>
                <a:gd name="T49" fmla="*/ 236 h 1176"/>
                <a:gd name="T50" fmla="*/ 14 w 1327"/>
                <a:gd name="T51" fmla="*/ 222 h 1176"/>
                <a:gd name="T52" fmla="*/ 9 w 1327"/>
                <a:gd name="T53" fmla="*/ 261 h 1176"/>
                <a:gd name="T54" fmla="*/ 19 w 1327"/>
                <a:gd name="T55" fmla="*/ 294 h 1176"/>
                <a:gd name="T56" fmla="*/ 4 w 1327"/>
                <a:gd name="T57" fmla="*/ 228 h 1176"/>
                <a:gd name="T58" fmla="*/ 26 w 1327"/>
                <a:gd name="T59" fmla="*/ 200 h 1176"/>
                <a:gd name="T60" fmla="*/ 43 w 1327"/>
                <a:gd name="T61" fmla="*/ 194 h 1176"/>
                <a:gd name="T62" fmla="*/ 66 w 1327"/>
                <a:gd name="T63" fmla="*/ 193 h 1176"/>
                <a:gd name="T64" fmla="*/ 104 w 1327"/>
                <a:gd name="T65" fmla="*/ 179 h 1176"/>
                <a:gd name="T66" fmla="*/ 119 w 1327"/>
                <a:gd name="T67" fmla="*/ 99 h 1176"/>
                <a:gd name="T68" fmla="*/ 85 w 1327"/>
                <a:gd name="T69" fmla="*/ 73 h 1176"/>
                <a:gd name="T70" fmla="*/ 113 w 1327"/>
                <a:gd name="T71" fmla="*/ 83 h 1176"/>
                <a:gd name="T72" fmla="*/ 132 w 1327"/>
                <a:gd name="T73" fmla="*/ 78 h 1176"/>
                <a:gd name="T74" fmla="*/ 145 w 1327"/>
                <a:gd name="T75" fmla="*/ 51 h 1176"/>
                <a:gd name="T76" fmla="*/ 131 w 1327"/>
                <a:gd name="T77" fmla="*/ 40 h 1176"/>
                <a:gd name="T78" fmla="*/ 114 w 1327"/>
                <a:gd name="T79" fmla="*/ 37 h 1176"/>
                <a:gd name="T80" fmla="*/ 95 w 1327"/>
                <a:gd name="T81" fmla="*/ 39 h 1176"/>
                <a:gd name="T82" fmla="*/ 66 w 1327"/>
                <a:gd name="T83" fmla="*/ 5 h 1176"/>
                <a:gd name="T84" fmla="*/ 79 w 1327"/>
                <a:gd name="T85" fmla="*/ 18 h 1176"/>
                <a:gd name="T86" fmla="*/ 113 w 1327"/>
                <a:gd name="T87" fmla="*/ 28 h 1176"/>
                <a:gd name="T88" fmla="*/ 124 w 1327"/>
                <a:gd name="T89" fmla="*/ 27 h 1176"/>
                <a:gd name="T90" fmla="*/ 156 w 1327"/>
                <a:gd name="T91" fmla="*/ 30 h 1176"/>
                <a:gd name="T92" fmla="*/ 162 w 1327"/>
                <a:gd name="T93" fmla="*/ 34 h 1176"/>
                <a:gd name="T94" fmla="*/ 156 w 1327"/>
                <a:gd name="T95" fmla="*/ 52 h 1176"/>
                <a:gd name="T96" fmla="*/ 132 w 1327"/>
                <a:gd name="T97" fmla="*/ 90 h 1176"/>
                <a:gd name="T98" fmla="*/ 140 w 1327"/>
                <a:gd name="T99" fmla="*/ 146 h 1176"/>
                <a:gd name="T100" fmla="*/ 171 w 1327"/>
                <a:gd name="T101" fmla="*/ 127 h 1176"/>
                <a:gd name="T102" fmla="*/ 184 w 1327"/>
                <a:gd name="T103" fmla="*/ 125 h 1176"/>
                <a:gd name="T104" fmla="*/ 218 w 1327"/>
                <a:gd name="T105" fmla="*/ 107 h 1176"/>
                <a:gd name="T106" fmla="*/ 237 w 1327"/>
                <a:gd name="T107" fmla="*/ 103 h 1176"/>
                <a:gd name="T108" fmla="*/ 245 w 1327"/>
                <a:gd name="T109" fmla="*/ 114 h 1176"/>
                <a:gd name="T110" fmla="*/ 271 w 1327"/>
                <a:gd name="T111" fmla="*/ 110 h 1176"/>
                <a:gd name="T112" fmla="*/ 301 w 1327"/>
                <a:gd name="T113" fmla="*/ 96 h 1176"/>
                <a:gd name="T114" fmla="*/ 325 w 1327"/>
                <a:gd name="T115" fmla="*/ 93 h 1176"/>
                <a:gd name="T116" fmla="*/ 286 w 1327"/>
                <a:gd name="T117" fmla="*/ 114 h 1176"/>
                <a:gd name="T118" fmla="*/ 261 w 1327"/>
                <a:gd name="T119" fmla="*/ 142 h 11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27"/>
                <a:gd name="T181" fmla="*/ 0 h 1176"/>
                <a:gd name="T182" fmla="*/ 1327 w 1327"/>
                <a:gd name="T183" fmla="*/ 1176 h 11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27" h="1176">
                  <a:moveTo>
                    <a:pt x="964" y="576"/>
                  </a:moveTo>
                  <a:lnTo>
                    <a:pt x="982" y="565"/>
                  </a:lnTo>
                  <a:lnTo>
                    <a:pt x="1000" y="554"/>
                  </a:lnTo>
                  <a:lnTo>
                    <a:pt x="1018" y="541"/>
                  </a:lnTo>
                  <a:lnTo>
                    <a:pt x="1034" y="526"/>
                  </a:lnTo>
                  <a:lnTo>
                    <a:pt x="1050" y="512"/>
                  </a:lnTo>
                  <a:lnTo>
                    <a:pt x="1067" y="496"/>
                  </a:lnTo>
                  <a:lnTo>
                    <a:pt x="1080" y="482"/>
                  </a:lnTo>
                  <a:lnTo>
                    <a:pt x="1093" y="468"/>
                  </a:lnTo>
                  <a:lnTo>
                    <a:pt x="1062" y="469"/>
                  </a:lnTo>
                  <a:lnTo>
                    <a:pt x="1031" y="472"/>
                  </a:lnTo>
                  <a:lnTo>
                    <a:pt x="1001" y="477"/>
                  </a:lnTo>
                  <a:lnTo>
                    <a:pt x="972" y="483"/>
                  </a:lnTo>
                  <a:lnTo>
                    <a:pt x="942" y="491"/>
                  </a:lnTo>
                  <a:lnTo>
                    <a:pt x="914" y="500"/>
                  </a:lnTo>
                  <a:lnTo>
                    <a:pt x="887" y="511"/>
                  </a:lnTo>
                  <a:lnTo>
                    <a:pt x="859" y="521"/>
                  </a:lnTo>
                  <a:lnTo>
                    <a:pt x="857" y="515"/>
                  </a:lnTo>
                  <a:lnTo>
                    <a:pt x="857" y="506"/>
                  </a:lnTo>
                  <a:lnTo>
                    <a:pt x="860" y="496"/>
                  </a:lnTo>
                  <a:lnTo>
                    <a:pt x="867" y="489"/>
                  </a:lnTo>
                  <a:lnTo>
                    <a:pt x="880" y="482"/>
                  </a:lnTo>
                  <a:lnTo>
                    <a:pt x="896" y="477"/>
                  </a:lnTo>
                  <a:lnTo>
                    <a:pt x="913" y="472"/>
                  </a:lnTo>
                  <a:lnTo>
                    <a:pt x="928" y="466"/>
                  </a:lnTo>
                  <a:lnTo>
                    <a:pt x="942" y="460"/>
                  </a:lnTo>
                  <a:lnTo>
                    <a:pt x="952" y="452"/>
                  </a:lnTo>
                  <a:lnTo>
                    <a:pt x="959" y="443"/>
                  </a:lnTo>
                  <a:lnTo>
                    <a:pt x="959" y="429"/>
                  </a:lnTo>
                  <a:lnTo>
                    <a:pt x="949" y="430"/>
                  </a:lnTo>
                  <a:lnTo>
                    <a:pt x="941" y="432"/>
                  </a:lnTo>
                  <a:lnTo>
                    <a:pt x="932" y="435"/>
                  </a:lnTo>
                  <a:lnTo>
                    <a:pt x="923" y="438"/>
                  </a:lnTo>
                  <a:lnTo>
                    <a:pt x="914" y="442"/>
                  </a:lnTo>
                  <a:lnTo>
                    <a:pt x="906" y="446"/>
                  </a:lnTo>
                  <a:lnTo>
                    <a:pt x="896" y="449"/>
                  </a:lnTo>
                  <a:lnTo>
                    <a:pt x="887" y="452"/>
                  </a:lnTo>
                  <a:lnTo>
                    <a:pt x="865" y="455"/>
                  </a:lnTo>
                  <a:lnTo>
                    <a:pt x="847" y="462"/>
                  </a:lnTo>
                  <a:lnTo>
                    <a:pt x="833" y="472"/>
                  </a:lnTo>
                  <a:lnTo>
                    <a:pt x="818" y="483"/>
                  </a:lnTo>
                  <a:lnTo>
                    <a:pt x="805" y="496"/>
                  </a:lnTo>
                  <a:lnTo>
                    <a:pt x="792" y="508"/>
                  </a:lnTo>
                  <a:lnTo>
                    <a:pt x="775" y="519"/>
                  </a:lnTo>
                  <a:lnTo>
                    <a:pt x="759" y="528"/>
                  </a:lnTo>
                  <a:lnTo>
                    <a:pt x="769" y="534"/>
                  </a:lnTo>
                  <a:lnTo>
                    <a:pt x="793" y="542"/>
                  </a:lnTo>
                  <a:lnTo>
                    <a:pt x="826" y="551"/>
                  </a:lnTo>
                  <a:lnTo>
                    <a:pt x="864" y="562"/>
                  </a:lnTo>
                  <a:lnTo>
                    <a:pt x="903" y="573"/>
                  </a:lnTo>
                  <a:lnTo>
                    <a:pt x="941" y="588"/>
                  </a:lnTo>
                  <a:lnTo>
                    <a:pt x="970" y="602"/>
                  </a:lnTo>
                  <a:lnTo>
                    <a:pt x="991" y="619"/>
                  </a:lnTo>
                  <a:lnTo>
                    <a:pt x="985" y="625"/>
                  </a:lnTo>
                  <a:lnTo>
                    <a:pt x="972" y="631"/>
                  </a:lnTo>
                  <a:lnTo>
                    <a:pt x="955" y="631"/>
                  </a:lnTo>
                  <a:lnTo>
                    <a:pt x="946" y="627"/>
                  </a:lnTo>
                  <a:lnTo>
                    <a:pt x="931" y="619"/>
                  </a:lnTo>
                  <a:lnTo>
                    <a:pt x="906" y="607"/>
                  </a:lnTo>
                  <a:lnTo>
                    <a:pt x="877" y="594"/>
                  </a:lnTo>
                  <a:lnTo>
                    <a:pt x="841" y="581"/>
                  </a:lnTo>
                  <a:lnTo>
                    <a:pt x="803" y="567"/>
                  </a:lnTo>
                  <a:lnTo>
                    <a:pt x="764" y="555"/>
                  </a:lnTo>
                  <a:lnTo>
                    <a:pt x="726" y="545"/>
                  </a:lnTo>
                  <a:lnTo>
                    <a:pt x="692" y="537"/>
                  </a:lnTo>
                  <a:lnTo>
                    <a:pt x="674" y="546"/>
                  </a:lnTo>
                  <a:lnTo>
                    <a:pt x="656" y="556"/>
                  </a:lnTo>
                  <a:lnTo>
                    <a:pt x="638" y="568"/>
                  </a:lnTo>
                  <a:lnTo>
                    <a:pt x="621" y="580"/>
                  </a:lnTo>
                  <a:lnTo>
                    <a:pt x="605" y="593"/>
                  </a:lnTo>
                  <a:lnTo>
                    <a:pt x="590" y="606"/>
                  </a:lnTo>
                  <a:lnTo>
                    <a:pt x="575" y="620"/>
                  </a:lnTo>
                  <a:lnTo>
                    <a:pt x="564" y="633"/>
                  </a:lnTo>
                  <a:lnTo>
                    <a:pt x="580" y="638"/>
                  </a:lnTo>
                  <a:lnTo>
                    <a:pt x="595" y="642"/>
                  </a:lnTo>
                  <a:lnTo>
                    <a:pt x="610" y="645"/>
                  </a:lnTo>
                  <a:lnTo>
                    <a:pt x="626" y="645"/>
                  </a:lnTo>
                  <a:lnTo>
                    <a:pt x="644" y="645"/>
                  </a:lnTo>
                  <a:lnTo>
                    <a:pt x="662" y="642"/>
                  </a:lnTo>
                  <a:lnTo>
                    <a:pt x="685" y="637"/>
                  </a:lnTo>
                  <a:lnTo>
                    <a:pt x="710" y="629"/>
                  </a:lnTo>
                  <a:lnTo>
                    <a:pt x="719" y="633"/>
                  </a:lnTo>
                  <a:lnTo>
                    <a:pt x="734" y="640"/>
                  </a:lnTo>
                  <a:lnTo>
                    <a:pt x="751" y="646"/>
                  </a:lnTo>
                  <a:lnTo>
                    <a:pt x="770" y="655"/>
                  </a:lnTo>
                  <a:lnTo>
                    <a:pt x="790" y="665"/>
                  </a:lnTo>
                  <a:lnTo>
                    <a:pt x="810" y="674"/>
                  </a:lnTo>
                  <a:lnTo>
                    <a:pt x="829" y="680"/>
                  </a:lnTo>
                  <a:lnTo>
                    <a:pt x="847" y="687"/>
                  </a:lnTo>
                  <a:lnTo>
                    <a:pt x="846" y="693"/>
                  </a:lnTo>
                  <a:lnTo>
                    <a:pt x="841" y="698"/>
                  </a:lnTo>
                  <a:lnTo>
                    <a:pt x="836" y="702"/>
                  </a:lnTo>
                  <a:lnTo>
                    <a:pt x="831" y="706"/>
                  </a:lnTo>
                  <a:lnTo>
                    <a:pt x="814" y="701"/>
                  </a:lnTo>
                  <a:lnTo>
                    <a:pt x="798" y="697"/>
                  </a:lnTo>
                  <a:lnTo>
                    <a:pt x="782" y="693"/>
                  </a:lnTo>
                  <a:lnTo>
                    <a:pt x="765" y="689"/>
                  </a:lnTo>
                  <a:lnTo>
                    <a:pt x="749" y="684"/>
                  </a:lnTo>
                  <a:lnTo>
                    <a:pt x="733" y="678"/>
                  </a:lnTo>
                  <a:lnTo>
                    <a:pt x="718" y="670"/>
                  </a:lnTo>
                  <a:lnTo>
                    <a:pt x="703" y="661"/>
                  </a:lnTo>
                  <a:lnTo>
                    <a:pt x="690" y="666"/>
                  </a:lnTo>
                  <a:lnTo>
                    <a:pt x="677" y="670"/>
                  </a:lnTo>
                  <a:lnTo>
                    <a:pt x="662" y="674"/>
                  </a:lnTo>
                  <a:lnTo>
                    <a:pt x="647" y="675"/>
                  </a:lnTo>
                  <a:lnTo>
                    <a:pt x="633" y="678"/>
                  </a:lnTo>
                  <a:lnTo>
                    <a:pt x="618" y="679"/>
                  </a:lnTo>
                  <a:lnTo>
                    <a:pt x="601" y="682"/>
                  </a:lnTo>
                  <a:lnTo>
                    <a:pt x="587" y="683"/>
                  </a:lnTo>
                  <a:lnTo>
                    <a:pt x="579" y="683"/>
                  </a:lnTo>
                  <a:lnTo>
                    <a:pt x="565" y="685"/>
                  </a:lnTo>
                  <a:lnTo>
                    <a:pt x="549" y="691"/>
                  </a:lnTo>
                  <a:lnTo>
                    <a:pt x="529" y="698"/>
                  </a:lnTo>
                  <a:lnTo>
                    <a:pt x="508" y="708"/>
                  </a:lnTo>
                  <a:lnTo>
                    <a:pt x="485" y="718"/>
                  </a:lnTo>
                  <a:lnTo>
                    <a:pt x="461" y="730"/>
                  </a:lnTo>
                  <a:lnTo>
                    <a:pt x="434" y="741"/>
                  </a:lnTo>
                  <a:lnTo>
                    <a:pt x="408" y="756"/>
                  </a:lnTo>
                  <a:lnTo>
                    <a:pt x="382" y="769"/>
                  </a:lnTo>
                  <a:lnTo>
                    <a:pt x="356" y="782"/>
                  </a:lnTo>
                  <a:lnTo>
                    <a:pt x="331" y="796"/>
                  </a:lnTo>
                  <a:lnTo>
                    <a:pt x="306" y="808"/>
                  </a:lnTo>
                  <a:lnTo>
                    <a:pt x="285" y="821"/>
                  </a:lnTo>
                  <a:lnTo>
                    <a:pt x="267" y="831"/>
                  </a:lnTo>
                  <a:lnTo>
                    <a:pt x="251" y="841"/>
                  </a:lnTo>
                  <a:lnTo>
                    <a:pt x="233" y="886"/>
                  </a:lnTo>
                  <a:lnTo>
                    <a:pt x="234" y="945"/>
                  </a:lnTo>
                  <a:lnTo>
                    <a:pt x="241" y="994"/>
                  </a:lnTo>
                  <a:lnTo>
                    <a:pt x="244" y="1015"/>
                  </a:lnTo>
                  <a:lnTo>
                    <a:pt x="225" y="993"/>
                  </a:lnTo>
                  <a:lnTo>
                    <a:pt x="210" y="968"/>
                  </a:lnTo>
                  <a:lnTo>
                    <a:pt x="200" y="941"/>
                  </a:lnTo>
                  <a:lnTo>
                    <a:pt x="195" y="912"/>
                  </a:lnTo>
                  <a:lnTo>
                    <a:pt x="193" y="885"/>
                  </a:lnTo>
                  <a:lnTo>
                    <a:pt x="195" y="856"/>
                  </a:lnTo>
                  <a:lnTo>
                    <a:pt x="202" y="829"/>
                  </a:lnTo>
                  <a:lnTo>
                    <a:pt x="210" y="803"/>
                  </a:lnTo>
                  <a:lnTo>
                    <a:pt x="200" y="804"/>
                  </a:lnTo>
                  <a:lnTo>
                    <a:pt x="190" y="807"/>
                  </a:lnTo>
                  <a:lnTo>
                    <a:pt x="180" y="811"/>
                  </a:lnTo>
                  <a:lnTo>
                    <a:pt x="170" y="815"/>
                  </a:lnTo>
                  <a:lnTo>
                    <a:pt x="161" y="818"/>
                  </a:lnTo>
                  <a:lnTo>
                    <a:pt x="151" y="825"/>
                  </a:lnTo>
                  <a:lnTo>
                    <a:pt x="143" y="831"/>
                  </a:lnTo>
                  <a:lnTo>
                    <a:pt x="136" y="839"/>
                  </a:lnTo>
                  <a:lnTo>
                    <a:pt x="126" y="865"/>
                  </a:lnTo>
                  <a:lnTo>
                    <a:pt x="121" y="893"/>
                  </a:lnTo>
                  <a:lnTo>
                    <a:pt x="120" y="920"/>
                  </a:lnTo>
                  <a:lnTo>
                    <a:pt x="121" y="946"/>
                  </a:lnTo>
                  <a:lnTo>
                    <a:pt x="116" y="944"/>
                  </a:lnTo>
                  <a:lnTo>
                    <a:pt x="103" y="928"/>
                  </a:lnTo>
                  <a:lnTo>
                    <a:pt x="92" y="895"/>
                  </a:lnTo>
                  <a:lnTo>
                    <a:pt x="95" y="837"/>
                  </a:lnTo>
                  <a:lnTo>
                    <a:pt x="77" y="854"/>
                  </a:lnTo>
                  <a:lnTo>
                    <a:pt x="64" y="872"/>
                  </a:lnTo>
                  <a:lnTo>
                    <a:pt x="54" y="891"/>
                  </a:lnTo>
                  <a:lnTo>
                    <a:pt x="48" y="911"/>
                  </a:lnTo>
                  <a:lnTo>
                    <a:pt x="43" y="932"/>
                  </a:lnTo>
                  <a:lnTo>
                    <a:pt x="39" y="954"/>
                  </a:lnTo>
                  <a:lnTo>
                    <a:pt x="36" y="975"/>
                  </a:lnTo>
                  <a:lnTo>
                    <a:pt x="34" y="997"/>
                  </a:lnTo>
                  <a:lnTo>
                    <a:pt x="36" y="1041"/>
                  </a:lnTo>
                  <a:lnTo>
                    <a:pt x="44" y="1086"/>
                  </a:lnTo>
                  <a:lnTo>
                    <a:pt x="59" y="1127"/>
                  </a:lnTo>
                  <a:lnTo>
                    <a:pt x="80" y="1165"/>
                  </a:lnTo>
                  <a:lnTo>
                    <a:pt x="79" y="1170"/>
                  </a:lnTo>
                  <a:lnTo>
                    <a:pt x="77" y="1174"/>
                  </a:lnTo>
                  <a:lnTo>
                    <a:pt x="74" y="1176"/>
                  </a:lnTo>
                  <a:lnTo>
                    <a:pt x="69" y="1174"/>
                  </a:lnTo>
                  <a:lnTo>
                    <a:pt x="30" y="1134"/>
                  </a:lnTo>
                  <a:lnTo>
                    <a:pt x="8" y="1083"/>
                  </a:lnTo>
                  <a:lnTo>
                    <a:pt x="0" y="1026"/>
                  </a:lnTo>
                  <a:lnTo>
                    <a:pt x="3" y="967"/>
                  </a:lnTo>
                  <a:lnTo>
                    <a:pt x="15" y="912"/>
                  </a:lnTo>
                  <a:lnTo>
                    <a:pt x="31" y="864"/>
                  </a:lnTo>
                  <a:lnTo>
                    <a:pt x="51" y="829"/>
                  </a:lnTo>
                  <a:lnTo>
                    <a:pt x="69" y="811"/>
                  </a:lnTo>
                  <a:lnTo>
                    <a:pt x="80" y="808"/>
                  </a:lnTo>
                  <a:lnTo>
                    <a:pt x="92" y="805"/>
                  </a:lnTo>
                  <a:lnTo>
                    <a:pt x="103" y="801"/>
                  </a:lnTo>
                  <a:lnTo>
                    <a:pt x="113" y="798"/>
                  </a:lnTo>
                  <a:lnTo>
                    <a:pt x="123" y="794"/>
                  </a:lnTo>
                  <a:lnTo>
                    <a:pt x="134" y="790"/>
                  </a:lnTo>
                  <a:lnTo>
                    <a:pt x="146" y="786"/>
                  </a:lnTo>
                  <a:lnTo>
                    <a:pt x="157" y="782"/>
                  </a:lnTo>
                  <a:lnTo>
                    <a:pt x="170" y="778"/>
                  </a:lnTo>
                  <a:lnTo>
                    <a:pt x="185" y="775"/>
                  </a:lnTo>
                  <a:lnTo>
                    <a:pt x="200" y="773"/>
                  </a:lnTo>
                  <a:lnTo>
                    <a:pt x="215" y="771"/>
                  </a:lnTo>
                  <a:lnTo>
                    <a:pt x="231" y="771"/>
                  </a:lnTo>
                  <a:lnTo>
                    <a:pt x="246" y="773"/>
                  </a:lnTo>
                  <a:lnTo>
                    <a:pt x="261" y="775"/>
                  </a:lnTo>
                  <a:lnTo>
                    <a:pt x="274" y="781"/>
                  </a:lnTo>
                  <a:lnTo>
                    <a:pt x="302" y="769"/>
                  </a:lnTo>
                  <a:lnTo>
                    <a:pt x="331" y="757"/>
                  </a:lnTo>
                  <a:lnTo>
                    <a:pt x="359" y="744"/>
                  </a:lnTo>
                  <a:lnTo>
                    <a:pt x="385" y="731"/>
                  </a:lnTo>
                  <a:lnTo>
                    <a:pt x="413" y="718"/>
                  </a:lnTo>
                  <a:lnTo>
                    <a:pt x="441" y="705"/>
                  </a:lnTo>
                  <a:lnTo>
                    <a:pt x="467" y="692"/>
                  </a:lnTo>
                  <a:lnTo>
                    <a:pt x="495" y="680"/>
                  </a:lnTo>
                  <a:lnTo>
                    <a:pt x="493" y="432"/>
                  </a:lnTo>
                  <a:lnTo>
                    <a:pt x="487" y="417"/>
                  </a:lnTo>
                  <a:lnTo>
                    <a:pt x="474" y="396"/>
                  </a:lnTo>
                  <a:lnTo>
                    <a:pt x="454" y="374"/>
                  </a:lnTo>
                  <a:lnTo>
                    <a:pt x="429" y="350"/>
                  </a:lnTo>
                  <a:lnTo>
                    <a:pt x="405" y="328"/>
                  </a:lnTo>
                  <a:lnTo>
                    <a:pt x="380" y="309"/>
                  </a:lnTo>
                  <a:lnTo>
                    <a:pt x="357" y="296"/>
                  </a:lnTo>
                  <a:lnTo>
                    <a:pt x="339" y="289"/>
                  </a:lnTo>
                  <a:lnTo>
                    <a:pt x="347" y="286"/>
                  </a:lnTo>
                  <a:lnTo>
                    <a:pt x="362" y="290"/>
                  </a:lnTo>
                  <a:lnTo>
                    <a:pt x="382" y="297"/>
                  </a:lnTo>
                  <a:lnTo>
                    <a:pt x="405" y="309"/>
                  </a:lnTo>
                  <a:lnTo>
                    <a:pt x="428" y="320"/>
                  </a:lnTo>
                  <a:lnTo>
                    <a:pt x="449" y="335"/>
                  </a:lnTo>
                  <a:lnTo>
                    <a:pt x="467" y="348"/>
                  </a:lnTo>
                  <a:lnTo>
                    <a:pt x="480" y="359"/>
                  </a:lnTo>
                  <a:lnTo>
                    <a:pt x="488" y="346"/>
                  </a:lnTo>
                  <a:lnTo>
                    <a:pt x="498" y="333"/>
                  </a:lnTo>
                  <a:lnTo>
                    <a:pt x="510" y="323"/>
                  </a:lnTo>
                  <a:lnTo>
                    <a:pt x="526" y="314"/>
                  </a:lnTo>
                  <a:lnTo>
                    <a:pt x="539" y="298"/>
                  </a:lnTo>
                  <a:lnTo>
                    <a:pt x="552" y="281"/>
                  </a:lnTo>
                  <a:lnTo>
                    <a:pt x="562" y="263"/>
                  </a:lnTo>
                  <a:lnTo>
                    <a:pt x="572" y="245"/>
                  </a:lnTo>
                  <a:lnTo>
                    <a:pt x="579" y="226"/>
                  </a:lnTo>
                  <a:lnTo>
                    <a:pt x="580" y="207"/>
                  </a:lnTo>
                  <a:lnTo>
                    <a:pt x="579" y="187"/>
                  </a:lnTo>
                  <a:lnTo>
                    <a:pt x="572" y="168"/>
                  </a:lnTo>
                  <a:lnTo>
                    <a:pt x="559" y="168"/>
                  </a:lnTo>
                  <a:lnTo>
                    <a:pt x="547" y="167"/>
                  </a:lnTo>
                  <a:lnTo>
                    <a:pt x="534" y="165"/>
                  </a:lnTo>
                  <a:lnTo>
                    <a:pt x="523" y="161"/>
                  </a:lnTo>
                  <a:lnTo>
                    <a:pt x="511" y="157"/>
                  </a:lnTo>
                  <a:lnTo>
                    <a:pt x="500" y="152"/>
                  </a:lnTo>
                  <a:lnTo>
                    <a:pt x="490" y="146"/>
                  </a:lnTo>
                  <a:lnTo>
                    <a:pt x="480" y="139"/>
                  </a:lnTo>
                  <a:lnTo>
                    <a:pt x="469" y="143"/>
                  </a:lnTo>
                  <a:lnTo>
                    <a:pt x="456" y="148"/>
                  </a:lnTo>
                  <a:lnTo>
                    <a:pt x="444" y="152"/>
                  </a:lnTo>
                  <a:lnTo>
                    <a:pt x="431" y="155"/>
                  </a:lnTo>
                  <a:lnTo>
                    <a:pt x="418" y="159"/>
                  </a:lnTo>
                  <a:lnTo>
                    <a:pt x="406" y="159"/>
                  </a:lnTo>
                  <a:lnTo>
                    <a:pt x="392" y="159"/>
                  </a:lnTo>
                  <a:lnTo>
                    <a:pt x="379" y="156"/>
                  </a:lnTo>
                  <a:lnTo>
                    <a:pt x="351" y="144"/>
                  </a:lnTo>
                  <a:lnTo>
                    <a:pt x="328" y="123"/>
                  </a:lnTo>
                  <a:lnTo>
                    <a:pt x="305" y="97"/>
                  </a:lnTo>
                  <a:lnTo>
                    <a:pt x="287" y="70"/>
                  </a:lnTo>
                  <a:lnTo>
                    <a:pt x="272" y="44"/>
                  </a:lnTo>
                  <a:lnTo>
                    <a:pt x="262" y="22"/>
                  </a:lnTo>
                  <a:lnTo>
                    <a:pt x="254" y="6"/>
                  </a:lnTo>
                  <a:lnTo>
                    <a:pt x="252" y="0"/>
                  </a:lnTo>
                  <a:lnTo>
                    <a:pt x="264" y="7"/>
                  </a:lnTo>
                  <a:lnTo>
                    <a:pt x="279" y="24"/>
                  </a:lnTo>
                  <a:lnTo>
                    <a:pt x="295" y="48"/>
                  </a:lnTo>
                  <a:lnTo>
                    <a:pt x="315" y="71"/>
                  </a:lnTo>
                  <a:lnTo>
                    <a:pt x="339" y="95"/>
                  </a:lnTo>
                  <a:lnTo>
                    <a:pt x="367" y="113"/>
                  </a:lnTo>
                  <a:lnTo>
                    <a:pt x="402" y="122"/>
                  </a:lnTo>
                  <a:lnTo>
                    <a:pt x="441" y="120"/>
                  </a:lnTo>
                  <a:lnTo>
                    <a:pt x="446" y="116"/>
                  </a:lnTo>
                  <a:lnTo>
                    <a:pt x="452" y="113"/>
                  </a:lnTo>
                  <a:lnTo>
                    <a:pt x="459" y="110"/>
                  </a:lnTo>
                  <a:lnTo>
                    <a:pt x="465" y="108"/>
                  </a:lnTo>
                  <a:lnTo>
                    <a:pt x="472" y="107"/>
                  </a:lnTo>
                  <a:lnTo>
                    <a:pt x="480" y="107"/>
                  </a:lnTo>
                  <a:lnTo>
                    <a:pt x="487" y="108"/>
                  </a:lnTo>
                  <a:lnTo>
                    <a:pt x="495" y="109"/>
                  </a:lnTo>
                  <a:lnTo>
                    <a:pt x="515" y="121"/>
                  </a:lnTo>
                  <a:lnTo>
                    <a:pt x="534" y="127"/>
                  </a:lnTo>
                  <a:lnTo>
                    <a:pt x="557" y="131"/>
                  </a:lnTo>
                  <a:lnTo>
                    <a:pt x="580" y="131"/>
                  </a:lnTo>
                  <a:lnTo>
                    <a:pt x="601" y="129"/>
                  </a:lnTo>
                  <a:lnTo>
                    <a:pt x="623" y="123"/>
                  </a:lnTo>
                  <a:lnTo>
                    <a:pt x="642" y="116"/>
                  </a:lnTo>
                  <a:lnTo>
                    <a:pt x="659" y="107"/>
                  </a:lnTo>
                  <a:lnTo>
                    <a:pt x="662" y="116"/>
                  </a:lnTo>
                  <a:lnTo>
                    <a:pt x="660" y="123"/>
                  </a:lnTo>
                  <a:lnTo>
                    <a:pt x="656" y="129"/>
                  </a:lnTo>
                  <a:lnTo>
                    <a:pt x="647" y="135"/>
                  </a:lnTo>
                  <a:lnTo>
                    <a:pt x="639" y="139"/>
                  </a:lnTo>
                  <a:lnTo>
                    <a:pt x="629" y="144"/>
                  </a:lnTo>
                  <a:lnTo>
                    <a:pt x="623" y="148"/>
                  </a:lnTo>
                  <a:lnTo>
                    <a:pt x="616" y="152"/>
                  </a:lnTo>
                  <a:lnTo>
                    <a:pt x="623" y="182"/>
                  </a:lnTo>
                  <a:lnTo>
                    <a:pt x="623" y="211"/>
                  </a:lnTo>
                  <a:lnTo>
                    <a:pt x="615" y="238"/>
                  </a:lnTo>
                  <a:lnTo>
                    <a:pt x="603" y="266"/>
                  </a:lnTo>
                  <a:lnTo>
                    <a:pt x="587" y="290"/>
                  </a:lnTo>
                  <a:lnTo>
                    <a:pt x="567" y="315"/>
                  </a:lnTo>
                  <a:lnTo>
                    <a:pt x="547" y="340"/>
                  </a:lnTo>
                  <a:lnTo>
                    <a:pt x="528" y="363"/>
                  </a:lnTo>
                  <a:lnTo>
                    <a:pt x="520" y="429"/>
                  </a:lnTo>
                  <a:lnTo>
                    <a:pt x="520" y="508"/>
                  </a:lnTo>
                  <a:lnTo>
                    <a:pt x="521" y="579"/>
                  </a:lnTo>
                  <a:lnTo>
                    <a:pt x="526" y="614"/>
                  </a:lnTo>
                  <a:lnTo>
                    <a:pt x="544" y="599"/>
                  </a:lnTo>
                  <a:lnTo>
                    <a:pt x="560" y="584"/>
                  </a:lnTo>
                  <a:lnTo>
                    <a:pt x="579" y="569"/>
                  </a:lnTo>
                  <a:lnTo>
                    <a:pt x="598" y="554"/>
                  </a:lnTo>
                  <a:lnTo>
                    <a:pt x="618" y="541"/>
                  </a:lnTo>
                  <a:lnTo>
                    <a:pt x="638" y="529"/>
                  </a:lnTo>
                  <a:lnTo>
                    <a:pt x="660" y="519"/>
                  </a:lnTo>
                  <a:lnTo>
                    <a:pt x="683" y="511"/>
                  </a:lnTo>
                  <a:lnTo>
                    <a:pt x="692" y="509"/>
                  </a:lnTo>
                  <a:lnTo>
                    <a:pt x="698" y="509"/>
                  </a:lnTo>
                  <a:lnTo>
                    <a:pt x="706" y="511"/>
                  </a:lnTo>
                  <a:lnTo>
                    <a:pt x="713" y="513"/>
                  </a:lnTo>
                  <a:lnTo>
                    <a:pt x="721" y="512"/>
                  </a:lnTo>
                  <a:lnTo>
                    <a:pt x="736" y="503"/>
                  </a:lnTo>
                  <a:lnTo>
                    <a:pt x="754" y="491"/>
                  </a:lnTo>
                  <a:lnTo>
                    <a:pt x="777" y="476"/>
                  </a:lnTo>
                  <a:lnTo>
                    <a:pt x="800" y="461"/>
                  </a:lnTo>
                  <a:lnTo>
                    <a:pt x="824" y="447"/>
                  </a:lnTo>
                  <a:lnTo>
                    <a:pt x="849" y="435"/>
                  </a:lnTo>
                  <a:lnTo>
                    <a:pt x="872" y="430"/>
                  </a:lnTo>
                  <a:lnTo>
                    <a:pt x="885" y="427"/>
                  </a:lnTo>
                  <a:lnTo>
                    <a:pt x="896" y="425"/>
                  </a:lnTo>
                  <a:lnTo>
                    <a:pt x="910" y="422"/>
                  </a:lnTo>
                  <a:lnTo>
                    <a:pt x="923" y="418"/>
                  </a:lnTo>
                  <a:lnTo>
                    <a:pt x="934" y="416"/>
                  </a:lnTo>
                  <a:lnTo>
                    <a:pt x="947" y="412"/>
                  </a:lnTo>
                  <a:lnTo>
                    <a:pt x="960" y="408"/>
                  </a:lnTo>
                  <a:lnTo>
                    <a:pt x="973" y="405"/>
                  </a:lnTo>
                  <a:lnTo>
                    <a:pt x="982" y="417"/>
                  </a:lnTo>
                  <a:lnTo>
                    <a:pt x="983" y="430"/>
                  </a:lnTo>
                  <a:lnTo>
                    <a:pt x="982" y="443"/>
                  </a:lnTo>
                  <a:lnTo>
                    <a:pt x="978" y="456"/>
                  </a:lnTo>
                  <a:lnTo>
                    <a:pt x="995" y="452"/>
                  </a:lnTo>
                  <a:lnTo>
                    <a:pt x="1011" y="449"/>
                  </a:lnTo>
                  <a:lnTo>
                    <a:pt x="1029" y="447"/>
                  </a:lnTo>
                  <a:lnTo>
                    <a:pt x="1047" y="444"/>
                  </a:lnTo>
                  <a:lnTo>
                    <a:pt x="1065" y="443"/>
                  </a:lnTo>
                  <a:lnTo>
                    <a:pt x="1083" y="440"/>
                  </a:lnTo>
                  <a:lnTo>
                    <a:pt x="1103" y="439"/>
                  </a:lnTo>
                  <a:lnTo>
                    <a:pt x="1121" y="438"/>
                  </a:lnTo>
                  <a:lnTo>
                    <a:pt x="1137" y="426"/>
                  </a:lnTo>
                  <a:lnTo>
                    <a:pt x="1155" y="413"/>
                  </a:lnTo>
                  <a:lnTo>
                    <a:pt x="1178" y="400"/>
                  </a:lnTo>
                  <a:lnTo>
                    <a:pt x="1203" y="387"/>
                  </a:lnTo>
                  <a:lnTo>
                    <a:pt x="1229" y="376"/>
                  </a:lnTo>
                  <a:lnTo>
                    <a:pt x="1259" y="369"/>
                  </a:lnTo>
                  <a:lnTo>
                    <a:pt x="1291" y="366"/>
                  </a:lnTo>
                  <a:lnTo>
                    <a:pt x="1327" y="367"/>
                  </a:lnTo>
                  <a:lnTo>
                    <a:pt x="1314" y="371"/>
                  </a:lnTo>
                  <a:lnTo>
                    <a:pt x="1298" y="375"/>
                  </a:lnTo>
                  <a:lnTo>
                    <a:pt x="1278" y="380"/>
                  </a:lnTo>
                  <a:lnTo>
                    <a:pt x="1257" y="387"/>
                  </a:lnTo>
                  <a:lnTo>
                    <a:pt x="1232" y="397"/>
                  </a:lnTo>
                  <a:lnTo>
                    <a:pt x="1205" y="412"/>
                  </a:lnTo>
                  <a:lnTo>
                    <a:pt x="1175" y="431"/>
                  </a:lnTo>
                  <a:lnTo>
                    <a:pt x="1142" y="456"/>
                  </a:lnTo>
                  <a:lnTo>
                    <a:pt x="1127" y="473"/>
                  </a:lnTo>
                  <a:lnTo>
                    <a:pt x="1111" y="491"/>
                  </a:lnTo>
                  <a:lnTo>
                    <a:pt x="1095" y="511"/>
                  </a:lnTo>
                  <a:lnTo>
                    <a:pt x="1077" y="529"/>
                  </a:lnTo>
                  <a:lnTo>
                    <a:pt x="1059" y="547"/>
                  </a:lnTo>
                  <a:lnTo>
                    <a:pt x="1041" y="565"/>
                  </a:lnTo>
                  <a:lnTo>
                    <a:pt x="1021" y="582"/>
                  </a:lnTo>
                  <a:lnTo>
                    <a:pt x="1001" y="598"/>
                  </a:lnTo>
                  <a:lnTo>
                    <a:pt x="964" y="576"/>
                  </a:lnTo>
                  <a:close/>
                </a:path>
              </a:pathLst>
            </a:custGeom>
            <a:solidFill>
              <a:srgbClr val="000000"/>
            </a:solidFill>
            <a:ln w="9525">
              <a:noFill/>
              <a:round/>
              <a:headEnd/>
              <a:tailEnd/>
            </a:ln>
          </p:spPr>
          <p:txBody>
            <a:bodyPr/>
            <a:lstStyle/>
            <a:p>
              <a:endParaRPr lang="en-US"/>
            </a:p>
          </p:txBody>
        </p:sp>
        <p:sp>
          <p:nvSpPr>
            <p:cNvPr id="41" name="Freeform 421"/>
            <p:cNvSpPr>
              <a:spLocks/>
            </p:cNvSpPr>
            <p:nvPr/>
          </p:nvSpPr>
          <p:spPr bwMode="auto">
            <a:xfrm>
              <a:off x="1938" y="4318"/>
              <a:ext cx="157" cy="137"/>
            </a:xfrm>
            <a:custGeom>
              <a:avLst/>
              <a:gdLst>
                <a:gd name="T0" fmla="*/ 6 w 315"/>
                <a:gd name="T1" fmla="*/ 10 h 275"/>
                <a:gd name="T2" fmla="*/ 9 w 315"/>
                <a:gd name="T3" fmla="*/ 14 h 275"/>
                <a:gd name="T4" fmla="*/ 13 w 315"/>
                <a:gd name="T5" fmla="*/ 18 h 275"/>
                <a:gd name="T6" fmla="*/ 17 w 315"/>
                <a:gd name="T7" fmla="*/ 21 h 275"/>
                <a:gd name="T8" fmla="*/ 21 w 315"/>
                <a:gd name="T9" fmla="*/ 24 h 275"/>
                <a:gd name="T10" fmla="*/ 26 w 315"/>
                <a:gd name="T11" fmla="*/ 27 h 275"/>
                <a:gd name="T12" fmla="*/ 30 w 315"/>
                <a:gd name="T13" fmla="*/ 30 h 275"/>
                <a:gd name="T14" fmla="*/ 35 w 315"/>
                <a:gd name="T15" fmla="*/ 33 h 275"/>
                <a:gd name="T16" fmla="*/ 41 w 315"/>
                <a:gd name="T17" fmla="*/ 35 h 275"/>
                <a:gd name="T18" fmla="*/ 46 w 315"/>
                <a:gd name="T19" fmla="*/ 38 h 275"/>
                <a:gd name="T20" fmla="*/ 51 w 315"/>
                <a:gd name="T21" fmla="*/ 40 h 275"/>
                <a:gd name="T22" fmla="*/ 56 w 315"/>
                <a:gd name="T23" fmla="*/ 43 h 275"/>
                <a:gd name="T24" fmla="*/ 61 w 315"/>
                <a:gd name="T25" fmla="*/ 45 h 275"/>
                <a:gd name="T26" fmla="*/ 66 w 315"/>
                <a:gd name="T27" fmla="*/ 48 h 275"/>
                <a:gd name="T28" fmla="*/ 70 w 315"/>
                <a:gd name="T29" fmla="*/ 51 h 275"/>
                <a:gd name="T30" fmla="*/ 74 w 315"/>
                <a:gd name="T31" fmla="*/ 54 h 275"/>
                <a:gd name="T32" fmla="*/ 78 w 315"/>
                <a:gd name="T33" fmla="*/ 57 h 275"/>
                <a:gd name="T34" fmla="*/ 78 w 315"/>
                <a:gd name="T35" fmla="*/ 60 h 275"/>
                <a:gd name="T36" fmla="*/ 78 w 315"/>
                <a:gd name="T37" fmla="*/ 63 h 275"/>
                <a:gd name="T38" fmla="*/ 75 w 315"/>
                <a:gd name="T39" fmla="*/ 66 h 275"/>
                <a:gd name="T40" fmla="*/ 73 w 315"/>
                <a:gd name="T41" fmla="*/ 68 h 275"/>
                <a:gd name="T42" fmla="*/ 70 w 315"/>
                <a:gd name="T43" fmla="*/ 67 h 275"/>
                <a:gd name="T44" fmla="*/ 69 w 315"/>
                <a:gd name="T45" fmla="*/ 65 h 275"/>
                <a:gd name="T46" fmla="*/ 70 w 315"/>
                <a:gd name="T47" fmla="*/ 62 h 275"/>
                <a:gd name="T48" fmla="*/ 69 w 315"/>
                <a:gd name="T49" fmla="*/ 60 h 275"/>
                <a:gd name="T50" fmla="*/ 67 w 315"/>
                <a:gd name="T51" fmla="*/ 57 h 275"/>
                <a:gd name="T52" fmla="*/ 65 w 315"/>
                <a:gd name="T53" fmla="*/ 55 h 275"/>
                <a:gd name="T54" fmla="*/ 62 w 315"/>
                <a:gd name="T55" fmla="*/ 53 h 275"/>
                <a:gd name="T56" fmla="*/ 60 w 315"/>
                <a:gd name="T57" fmla="*/ 51 h 275"/>
                <a:gd name="T58" fmla="*/ 56 w 315"/>
                <a:gd name="T59" fmla="*/ 50 h 275"/>
                <a:gd name="T60" fmla="*/ 53 w 315"/>
                <a:gd name="T61" fmla="*/ 49 h 275"/>
                <a:gd name="T62" fmla="*/ 49 w 315"/>
                <a:gd name="T63" fmla="*/ 47 h 275"/>
                <a:gd name="T64" fmla="*/ 46 w 315"/>
                <a:gd name="T65" fmla="*/ 46 h 275"/>
                <a:gd name="T66" fmla="*/ 38 w 315"/>
                <a:gd name="T67" fmla="*/ 42 h 275"/>
                <a:gd name="T68" fmla="*/ 30 w 315"/>
                <a:gd name="T69" fmla="*/ 38 h 275"/>
                <a:gd name="T70" fmla="*/ 21 w 315"/>
                <a:gd name="T71" fmla="*/ 33 h 275"/>
                <a:gd name="T72" fmla="*/ 14 w 315"/>
                <a:gd name="T73" fmla="*/ 28 h 275"/>
                <a:gd name="T74" fmla="*/ 7 w 315"/>
                <a:gd name="T75" fmla="*/ 22 h 275"/>
                <a:gd name="T76" fmla="*/ 2 w 315"/>
                <a:gd name="T77" fmla="*/ 15 h 275"/>
                <a:gd name="T78" fmla="*/ 0 w 315"/>
                <a:gd name="T79" fmla="*/ 8 h 275"/>
                <a:gd name="T80" fmla="*/ 0 w 315"/>
                <a:gd name="T81" fmla="*/ 0 h 275"/>
                <a:gd name="T82" fmla="*/ 1 w 315"/>
                <a:gd name="T83" fmla="*/ 0 h 275"/>
                <a:gd name="T84" fmla="*/ 2 w 315"/>
                <a:gd name="T85" fmla="*/ 3 h 275"/>
                <a:gd name="T86" fmla="*/ 4 w 315"/>
                <a:gd name="T87" fmla="*/ 7 h 275"/>
                <a:gd name="T88" fmla="*/ 6 w 315"/>
                <a:gd name="T89" fmla="*/ 10 h 27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15"/>
                <a:gd name="T136" fmla="*/ 0 h 275"/>
                <a:gd name="T137" fmla="*/ 315 w 315"/>
                <a:gd name="T138" fmla="*/ 275 h 27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15" h="275">
                  <a:moveTo>
                    <a:pt x="25" y="41"/>
                  </a:moveTo>
                  <a:lnTo>
                    <a:pt x="38" y="57"/>
                  </a:lnTo>
                  <a:lnTo>
                    <a:pt x="53" y="73"/>
                  </a:lnTo>
                  <a:lnTo>
                    <a:pt x="69" y="86"/>
                  </a:lnTo>
                  <a:lnTo>
                    <a:pt x="87" y="99"/>
                  </a:lnTo>
                  <a:lnTo>
                    <a:pt x="105" y="110"/>
                  </a:lnTo>
                  <a:lnTo>
                    <a:pt x="123" y="121"/>
                  </a:lnTo>
                  <a:lnTo>
                    <a:pt x="143" y="133"/>
                  </a:lnTo>
                  <a:lnTo>
                    <a:pt x="164" y="142"/>
                  </a:lnTo>
                  <a:lnTo>
                    <a:pt x="184" y="152"/>
                  </a:lnTo>
                  <a:lnTo>
                    <a:pt x="205" y="163"/>
                  </a:lnTo>
                  <a:lnTo>
                    <a:pt x="225" y="172"/>
                  </a:lnTo>
                  <a:lnTo>
                    <a:pt x="244" y="182"/>
                  </a:lnTo>
                  <a:lnTo>
                    <a:pt x="264" y="193"/>
                  </a:lnTo>
                  <a:lnTo>
                    <a:pt x="282" y="204"/>
                  </a:lnTo>
                  <a:lnTo>
                    <a:pt x="298" y="216"/>
                  </a:lnTo>
                  <a:lnTo>
                    <a:pt x="315" y="228"/>
                  </a:lnTo>
                  <a:lnTo>
                    <a:pt x="315" y="242"/>
                  </a:lnTo>
                  <a:lnTo>
                    <a:pt x="312" y="255"/>
                  </a:lnTo>
                  <a:lnTo>
                    <a:pt x="303" y="267"/>
                  </a:lnTo>
                  <a:lnTo>
                    <a:pt x="292" y="275"/>
                  </a:lnTo>
                  <a:lnTo>
                    <a:pt x="280" y="271"/>
                  </a:lnTo>
                  <a:lnTo>
                    <a:pt x="279" y="262"/>
                  </a:lnTo>
                  <a:lnTo>
                    <a:pt x="280" y="251"/>
                  </a:lnTo>
                  <a:lnTo>
                    <a:pt x="277" y="242"/>
                  </a:lnTo>
                  <a:lnTo>
                    <a:pt x="271" y="230"/>
                  </a:lnTo>
                  <a:lnTo>
                    <a:pt x="262" y="221"/>
                  </a:lnTo>
                  <a:lnTo>
                    <a:pt x="251" y="213"/>
                  </a:lnTo>
                  <a:lnTo>
                    <a:pt x="240" y="207"/>
                  </a:lnTo>
                  <a:lnTo>
                    <a:pt x="225" y="202"/>
                  </a:lnTo>
                  <a:lnTo>
                    <a:pt x="212" y="196"/>
                  </a:lnTo>
                  <a:lnTo>
                    <a:pt x="199" y="191"/>
                  </a:lnTo>
                  <a:lnTo>
                    <a:pt x="185" y="186"/>
                  </a:lnTo>
                  <a:lnTo>
                    <a:pt x="153" y="170"/>
                  </a:lnTo>
                  <a:lnTo>
                    <a:pt x="120" y="153"/>
                  </a:lnTo>
                  <a:lnTo>
                    <a:pt x="87" y="134"/>
                  </a:lnTo>
                  <a:lnTo>
                    <a:pt x="56" y="113"/>
                  </a:lnTo>
                  <a:lnTo>
                    <a:pt x="30" y="90"/>
                  </a:lnTo>
                  <a:lnTo>
                    <a:pt x="10" y="62"/>
                  </a:lnTo>
                  <a:lnTo>
                    <a:pt x="0" y="32"/>
                  </a:lnTo>
                  <a:lnTo>
                    <a:pt x="0" y="0"/>
                  </a:lnTo>
                  <a:lnTo>
                    <a:pt x="4" y="2"/>
                  </a:lnTo>
                  <a:lnTo>
                    <a:pt x="10" y="14"/>
                  </a:lnTo>
                  <a:lnTo>
                    <a:pt x="18" y="28"/>
                  </a:lnTo>
                  <a:lnTo>
                    <a:pt x="25" y="41"/>
                  </a:lnTo>
                  <a:close/>
                </a:path>
              </a:pathLst>
            </a:custGeom>
            <a:solidFill>
              <a:srgbClr val="000000"/>
            </a:solidFill>
            <a:ln w="9525">
              <a:noFill/>
              <a:round/>
              <a:headEnd/>
              <a:tailEnd/>
            </a:ln>
          </p:spPr>
          <p:txBody>
            <a:bodyPr/>
            <a:lstStyle/>
            <a:p>
              <a:endParaRPr lang="en-US"/>
            </a:p>
          </p:txBody>
        </p:sp>
        <p:sp>
          <p:nvSpPr>
            <p:cNvPr id="42" name="Freeform 422"/>
            <p:cNvSpPr>
              <a:spLocks/>
            </p:cNvSpPr>
            <p:nvPr/>
          </p:nvSpPr>
          <p:spPr bwMode="auto">
            <a:xfrm>
              <a:off x="2324" y="4338"/>
              <a:ext cx="64" cy="40"/>
            </a:xfrm>
            <a:custGeom>
              <a:avLst/>
              <a:gdLst>
                <a:gd name="T0" fmla="*/ 29 w 130"/>
                <a:gd name="T1" fmla="*/ 5 h 81"/>
                <a:gd name="T2" fmla="*/ 30 w 130"/>
                <a:gd name="T3" fmla="*/ 5 h 81"/>
                <a:gd name="T4" fmla="*/ 31 w 130"/>
                <a:gd name="T5" fmla="*/ 5 h 81"/>
                <a:gd name="T6" fmla="*/ 31 w 130"/>
                <a:gd name="T7" fmla="*/ 5 h 81"/>
                <a:gd name="T8" fmla="*/ 32 w 130"/>
                <a:gd name="T9" fmla="*/ 6 h 81"/>
                <a:gd name="T10" fmla="*/ 31 w 130"/>
                <a:gd name="T11" fmla="*/ 8 h 81"/>
                <a:gd name="T12" fmla="*/ 30 w 130"/>
                <a:gd name="T13" fmla="*/ 10 h 81"/>
                <a:gd name="T14" fmla="*/ 28 w 130"/>
                <a:gd name="T15" fmla="*/ 12 h 81"/>
                <a:gd name="T16" fmla="*/ 27 w 130"/>
                <a:gd name="T17" fmla="*/ 14 h 81"/>
                <a:gd name="T18" fmla="*/ 25 w 130"/>
                <a:gd name="T19" fmla="*/ 16 h 81"/>
                <a:gd name="T20" fmla="*/ 23 w 130"/>
                <a:gd name="T21" fmla="*/ 17 h 81"/>
                <a:gd name="T22" fmla="*/ 21 w 130"/>
                <a:gd name="T23" fmla="*/ 18 h 81"/>
                <a:gd name="T24" fmla="*/ 18 w 130"/>
                <a:gd name="T25" fmla="*/ 19 h 81"/>
                <a:gd name="T26" fmla="*/ 16 w 130"/>
                <a:gd name="T27" fmla="*/ 20 h 81"/>
                <a:gd name="T28" fmla="*/ 14 w 130"/>
                <a:gd name="T29" fmla="*/ 20 h 81"/>
                <a:gd name="T30" fmla="*/ 12 w 130"/>
                <a:gd name="T31" fmla="*/ 20 h 81"/>
                <a:gd name="T32" fmla="*/ 10 w 130"/>
                <a:gd name="T33" fmla="*/ 20 h 81"/>
                <a:gd name="T34" fmla="*/ 9 w 130"/>
                <a:gd name="T35" fmla="*/ 19 h 81"/>
                <a:gd name="T36" fmla="*/ 7 w 130"/>
                <a:gd name="T37" fmla="*/ 18 h 81"/>
                <a:gd name="T38" fmla="*/ 5 w 130"/>
                <a:gd name="T39" fmla="*/ 17 h 81"/>
                <a:gd name="T40" fmla="*/ 5 w 130"/>
                <a:gd name="T41" fmla="*/ 15 h 81"/>
                <a:gd name="T42" fmla="*/ 5 w 130"/>
                <a:gd name="T43" fmla="*/ 12 h 81"/>
                <a:gd name="T44" fmla="*/ 8 w 130"/>
                <a:gd name="T45" fmla="*/ 13 h 81"/>
                <a:gd name="T46" fmla="*/ 10 w 130"/>
                <a:gd name="T47" fmla="*/ 14 h 81"/>
                <a:gd name="T48" fmla="*/ 12 w 130"/>
                <a:gd name="T49" fmla="*/ 15 h 81"/>
                <a:gd name="T50" fmla="*/ 15 w 130"/>
                <a:gd name="T51" fmla="*/ 15 h 81"/>
                <a:gd name="T52" fmla="*/ 16 w 130"/>
                <a:gd name="T53" fmla="*/ 14 h 81"/>
                <a:gd name="T54" fmla="*/ 17 w 130"/>
                <a:gd name="T55" fmla="*/ 13 h 81"/>
                <a:gd name="T56" fmla="*/ 18 w 130"/>
                <a:gd name="T57" fmla="*/ 12 h 81"/>
                <a:gd name="T58" fmla="*/ 18 w 130"/>
                <a:gd name="T59" fmla="*/ 12 h 81"/>
                <a:gd name="T60" fmla="*/ 16 w 130"/>
                <a:gd name="T61" fmla="*/ 11 h 81"/>
                <a:gd name="T62" fmla="*/ 13 w 130"/>
                <a:gd name="T63" fmla="*/ 10 h 81"/>
                <a:gd name="T64" fmla="*/ 10 w 130"/>
                <a:gd name="T65" fmla="*/ 9 h 81"/>
                <a:gd name="T66" fmla="*/ 7 w 130"/>
                <a:gd name="T67" fmla="*/ 7 h 81"/>
                <a:gd name="T68" fmla="*/ 5 w 130"/>
                <a:gd name="T69" fmla="*/ 6 h 81"/>
                <a:gd name="T70" fmla="*/ 3 w 130"/>
                <a:gd name="T71" fmla="*/ 4 h 81"/>
                <a:gd name="T72" fmla="*/ 1 w 130"/>
                <a:gd name="T73" fmla="*/ 2 h 81"/>
                <a:gd name="T74" fmla="*/ 0 w 130"/>
                <a:gd name="T75" fmla="*/ 0 h 81"/>
                <a:gd name="T76" fmla="*/ 3 w 130"/>
                <a:gd name="T77" fmla="*/ 1 h 81"/>
                <a:gd name="T78" fmla="*/ 6 w 130"/>
                <a:gd name="T79" fmla="*/ 3 h 81"/>
                <a:gd name="T80" fmla="*/ 10 w 130"/>
                <a:gd name="T81" fmla="*/ 4 h 81"/>
                <a:gd name="T82" fmla="*/ 14 w 130"/>
                <a:gd name="T83" fmla="*/ 5 h 81"/>
                <a:gd name="T84" fmla="*/ 17 w 130"/>
                <a:gd name="T85" fmla="*/ 6 h 81"/>
                <a:gd name="T86" fmla="*/ 21 w 130"/>
                <a:gd name="T87" fmla="*/ 6 h 81"/>
                <a:gd name="T88" fmla="*/ 25 w 130"/>
                <a:gd name="T89" fmla="*/ 6 h 81"/>
                <a:gd name="T90" fmla="*/ 29 w 130"/>
                <a:gd name="T91" fmla="*/ 5 h 8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0"/>
                <a:gd name="T139" fmla="*/ 0 h 81"/>
                <a:gd name="T140" fmla="*/ 130 w 130"/>
                <a:gd name="T141" fmla="*/ 81 h 8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0" h="81">
                  <a:moveTo>
                    <a:pt x="118" y="20"/>
                  </a:moveTo>
                  <a:lnTo>
                    <a:pt x="123" y="20"/>
                  </a:lnTo>
                  <a:lnTo>
                    <a:pt x="126" y="21"/>
                  </a:lnTo>
                  <a:lnTo>
                    <a:pt x="128" y="23"/>
                  </a:lnTo>
                  <a:lnTo>
                    <a:pt x="130" y="26"/>
                  </a:lnTo>
                  <a:lnTo>
                    <a:pt x="126" y="34"/>
                  </a:lnTo>
                  <a:lnTo>
                    <a:pt x="121" y="42"/>
                  </a:lnTo>
                  <a:lnTo>
                    <a:pt x="116" y="50"/>
                  </a:lnTo>
                  <a:lnTo>
                    <a:pt x="110" y="56"/>
                  </a:lnTo>
                  <a:lnTo>
                    <a:pt x="103" y="64"/>
                  </a:lnTo>
                  <a:lnTo>
                    <a:pt x="95" y="69"/>
                  </a:lnTo>
                  <a:lnTo>
                    <a:pt x="85" y="74"/>
                  </a:lnTo>
                  <a:lnTo>
                    <a:pt x="75" y="78"/>
                  </a:lnTo>
                  <a:lnTo>
                    <a:pt x="67" y="80"/>
                  </a:lnTo>
                  <a:lnTo>
                    <a:pt x="59" y="81"/>
                  </a:lnTo>
                  <a:lnTo>
                    <a:pt x="51" y="81"/>
                  </a:lnTo>
                  <a:lnTo>
                    <a:pt x="43" y="80"/>
                  </a:lnTo>
                  <a:lnTo>
                    <a:pt x="36" y="78"/>
                  </a:lnTo>
                  <a:lnTo>
                    <a:pt x="30" y="74"/>
                  </a:lnTo>
                  <a:lnTo>
                    <a:pt x="23" y="69"/>
                  </a:lnTo>
                  <a:lnTo>
                    <a:pt x="20" y="63"/>
                  </a:lnTo>
                  <a:lnTo>
                    <a:pt x="20" y="51"/>
                  </a:lnTo>
                  <a:lnTo>
                    <a:pt x="33" y="52"/>
                  </a:lnTo>
                  <a:lnTo>
                    <a:pt x="41" y="57"/>
                  </a:lnTo>
                  <a:lnTo>
                    <a:pt x="49" y="63"/>
                  </a:lnTo>
                  <a:lnTo>
                    <a:pt x="62" y="60"/>
                  </a:lnTo>
                  <a:lnTo>
                    <a:pt x="66" y="57"/>
                  </a:lnTo>
                  <a:lnTo>
                    <a:pt x="69" y="55"/>
                  </a:lnTo>
                  <a:lnTo>
                    <a:pt x="74" y="51"/>
                  </a:lnTo>
                  <a:lnTo>
                    <a:pt x="75" y="48"/>
                  </a:lnTo>
                  <a:lnTo>
                    <a:pt x="64" y="46"/>
                  </a:lnTo>
                  <a:lnTo>
                    <a:pt x="53" y="42"/>
                  </a:lnTo>
                  <a:lnTo>
                    <a:pt x="41" y="38"/>
                  </a:lnTo>
                  <a:lnTo>
                    <a:pt x="30" y="31"/>
                  </a:lnTo>
                  <a:lnTo>
                    <a:pt x="20" y="25"/>
                  </a:lnTo>
                  <a:lnTo>
                    <a:pt x="12" y="18"/>
                  </a:lnTo>
                  <a:lnTo>
                    <a:pt x="5" y="9"/>
                  </a:lnTo>
                  <a:lnTo>
                    <a:pt x="0" y="0"/>
                  </a:lnTo>
                  <a:lnTo>
                    <a:pt x="13" y="5"/>
                  </a:lnTo>
                  <a:lnTo>
                    <a:pt x="26" y="12"/>
                  </a:lnTo>
                  <a:lnTo>
                    <a:pt x="41" y="18"/>
                  </a:lnTo>
                  <a:lnTo>
                    <a:pt x="56" y="23"/>
                  </a:lnTo>
                  <a:lnTo>
                    <a:pt x="71" y="26"/>
                  </a:lnTo>
                  <a:lnTo>
                    <a:pt x="87" y="27"/>
                  </a:lnTo>
                  <a:lnTo>
                    <a:pt x="102" y="26"/>
                  </a:lnTo>
                  <a:lnTo>
                    <a:pt x="118" y="20"/>
                  </a:lnTo>
                  <a:close/>
                </a:path>
              </a:pathLst>
            </a:custGeom>
            <a:solidFill>
              <a:srgbClr val="000000"/>
            </a:solidFill>
            <a:ln w="9525">
              <a:noFill/>
              <a:round/>
              <a:headEnd/>
              <a:tailEnd/>
            </a:ln>
          </p:spPr>
          <p:txBody>
            <a:bodyPr/>
            <a:lstStyle/>
            <a:p>
              <a:endParaRPr lang="en-US"/>
            </a:p>
          </p:txBody>
        </p:sp>
        <p:sp>
          <p:nvSpPr>
            <p:cNvPr id="43" name="Freeform 423"/>
            <p:cNvSpPr>
              <a:spLocks/>
            </p:cNvSpPr>
            <p:nvPr/>
          </p:nvSpPr>
          <p:spPr bwMode="auto">
            <a:xfrm>
              <a:off x="2147" y="4346"/>
              <a:ext cx="147" cy="114"/>
            </a:xfrm>
            <a:custGeom>
              <a:avLst/>
              <a:gdLst>
                <a:gd name="T0" fmla="*/ 70 w 295"/>
                <a:gd name="T1" fmla="*/ 25 h 228"/>
                <a:gd name="T2" fmla="*/ 66 w 295"/>
                <a:gd name="T3" fmla="*/ 24 h 228"/>
                <a:gd name="T4" fmla="*/ 63 w 295"/>
                <a:gd name="T5" fmla="*/ 23 h 228"/>
                <a:gd name="T6" fmla="*/ 58 w 295"/>
                <a:gd name="T7" fmla="*/ 21 h 228"/>
                <a:gd name="T8" fmla="*/ 53 w 295"/>
                <a:gd name="T9" fmla="*/ 20 h 228"/>
                <a:gd name="T10" fmla="*/ 48 w 295"/>
                <a:gd name="T11" fmla="*/ 19 h 228"/>
                <a:gd name="T12" fmla="*/ 43 w 295"/>
                <a:gd name="T13" fmla="*/ 18 h 228"/>
                <a:gd name="T14" fmla="*/ 39 w 295"/>
                <a:gd name="T15" fmla="*/ 17 h 228"/>
                <a:gd name="T16" fmla="*/ 35 w 295"/>
                <a:gd name="T17" fmla="*/ 17 h 228"/>
                <a:gd name="T18" fmla="*/ 34 w 295"/>
                <a:gd name="T19" fmla="*/ 22 h 228"/>
                <a:gd name="T20" fmla="*/ 33 w 295"/>
                <a:gd name="T21" fmla="*/ 28 h 228"/>
                <a:gd name="T22" fmla="*/ 31 w 295"/>
                <a:gd name="T23" fmla="*/ 35 h 228"/>
                <a:gd name="T24" fmla="*/ 30 w 295"/>
                <a:gd name="T25" fmla="*/ 42 h 228"/>
                <a:gd name="T26" fmla="*/ 28 w 295"/>
                <a:gd name="T27" fmla="*/ 48 h 228"/>
                <a:gd name="T28" fmla="*/ 26 w 295"/>
                <a:gd name="T29" fmla="*/ 53 h 228"/>
                <a:gd name="T30" fmla="*/ 24 w 295"/>
                <a:gd name="T31" fmla="*/ 56 h 228"/>
                <a:gd name="T32" fmla="*/ 23 w 295"/>
                <a:gd name="T33" fmla="*/ 57 h 228"/>
                <a:gd name="T34" fmla="*/ 21 w 295"/>
                <a:gd name="T35" fmla="*/ 55 h 228"/>
                <a:gd name="T36" fmla="*/ 19 w 295"/>
                <a:gd name="T37" fmla="*/ 52 h 228"/>
                <a:gd name="T38" fmla="*/ 17 w 295"/>
                <a:gd name="T39" fmla="*/ 48 h 228"/>
                <a:gd name="T40" fmla="*/ 15 w 295"/>
                <a:gd name="T41" fmla="*/ 44 h 228"/>
                <a:gd name="T42" fmla="*/ 14 w 295"/>
                <a:gd name="T43" fmla="*/ 40 h 228"/>
                <a:gd name="T44" fmla="*/ 12 w 295"/>
                <a:gd name="T45" fmla="*/ 36 h 228"/>
                <a:gd name="T46" fmla="*/ 11 w 295"/>
                <a:gd name="T47" fmla="*/ 33 h 228"/>
                <a:gd name="T48" fmla="*/ 10 w 295"/>
                <a:gd name="T49" fmla="*/ 30 h 228"/>
                <a:gd name="T50" fmla="*/ 8 w 295"/>
                <a:gd name="T51" fmla="*/ 34 h 228"/>
                <a:gd name="T52" fmla="*/ 6 w 295"/>
                <a:gd name="T53" fmla="*/ 38 h 228"/>
                <a:gd name="T54" fmla="*/ 3 w 295"/>
                <a:gd name="T55" fmla="*/ 43 h 228"/>
                <a:gd name="T56" fmla="*/ 0 w 295"/>
                <a:gd name="T57" fmla="*/ 46 h 228"/>
                <a:gd name="T58" fmla="*/ 0 w 295"/>
                <a:gd name="T59" fmla="*/ 45 h 228"/>
                <a:gd name="T60" fmla="*/ 0 w 295"/>
                <a:gd name="T61" fmla="*/ 42 h 228"/>
                <a:gd name="T62" fmla="*/ 1 w 295"/>
                <a:gd name="T63" fmla="*/ 39 h 228"/>
                <a:gd name="T64" fmla="*/ 3 w 295"/>
                <a:gd name="T65" fmla="*/ 35 h 228"/>
                <a:gd name="T66" fmla="*/ 4 w 295"/>
                <a:gd name="T67" fmla="*/ 30 h 228"/>
                <a:gd name="T68" fmla="*/ 7 w 295"/>
                <a:gd name="T69" fmla="*/ 27 h 228"/>
                <a:gd name="T70" fmla="*/ 10 w 295"/>
                <a:gd name="T71" fmla="*/ 25 h 228"/>
                <a:gd name="T72" fmla="*/ 14 w 295"/>
                <a:gd name="T73" fmla="*/ 25 h 228"/>
                <a:gd name="T74" fmla="*/ 17 w 295"/>
                <a:gd name="T75" fmla="*/ 28 h 228"/>
                <a:gd name="T76" fmla="*/ 19 w 295"/>
                <a:gd name="T77" fmla="*/ 33 h 228"/>
                <a:gd name="T78" fmla="*/ 20 w 295"/>
                <a:gd name="T79" fmla="*/ 37 h 228"/>
                <a:gd name="T80" fmla="*/ 22 w 295"/>
                <a:gd name="T81" fmla="*/ 41 h 228"/>
                <a:gd name="T82" fmla="*/ 24 w 295"/>
                <a:gd name="T83" fmla="*/ 35 h 228"/>
                <a:gd name="T84" fmla="*/ 26 w 295"/>
                <a:gd name="T85" fmla="*/ 29 h 228"/>
                <a:gd name="T86" fmla="*/ 28 w 295"/>
                <a:gd name="T87" fmla="*/ 25 h 228"/>
                <a:gd name="T88" fmla="*/ 28 w 295"/>
                <a:gd name="T89" fmla="*/ 20 h 228"/>
                <a:gd name="T90" fmla="*/ 28 w 295"/>
                <a:gd name="T91" fmla="*/ 14 h 228"/>
                <a:gd name="T92" fmla="*/ 26 w 295"/>
                <a:gd name="T93" fmla="*/ 10 h 228"/>
                <a:gd name="T94" fmla="*/ 24 w 295"/>
                <a:gd name="T95" fmla="*/ 7 h 228"/>
                <a:gd name="T96" fmla="*/ 20 w 295"/>
                <a:gd name="T97" fmla="*/ 4 h 228"/>
                <a:gd name="T98" fmla="*/ 23 w 295"/>
                <a:gd name="T99" fmla="*/ 0 h 228"/>
                <a:gd name="T100" fmla="*/ 27 w 295"/>
                <a:gd name="T101" fmla="*/ 3 h 228"/>
                <a:gd name="T102" fmla="*/ 29 w 295"/>
                <a:gd name="T103" fmla="*/ 5 h 228"/>
                <a:gd name="T104" fmla="*/ 31 w 295"/>
                <a:gd name="T105" fmla="*/ 7 h 228"/>
                <a:gd name="T106" fmla="*/ 32 w 295"/>
                <a:gd name="T107" fmla="*/ 8 h 228"/>
                <a:gd name="T108" fmla="*/ 37 w 295"/>
                <a:gd name="T109" fmla="*/ 9 h 228"/>
                <a:gd name="T110" fmla="*/ 42 w 295"/>
                <a:gd name="T111" fmla="*/ 10 h 228"/>
                <a:gd name="T112" fmla="*/ 48 w 295"/>
                <a:gd name="T113" fmla="*/ 11 h 228"/>
                <a:gd name="T114" fmla="*/ 54 w 295"/>
                <a:gd name="T115" fmla="*/ 13 h 228"/>
                <a:gd name="T116" fmla="*/ 59 w 295"/>
                <a:gd name="T117" fmla="*/ 14 h 228"/>
                <a:gd name="T118" fmla="*/ 64 w 295"/>
                <a:gd name="T119" fmla="*/ 15 h 228"/>
                <a:gd name="T120" fmla="*/ 69 w 295"/>
                <a:gd name="T121" fmla="*/ 17 h 228"/>
                <a:gd name="T122" fmla="*/ 73 w 295"/>
                <a:gd name="T123" fmla="*/ 19 h 228"/>
                <a:gd name="T124" fmla="*/ 70 w 295"/>
                <a:gd name="T125" fmla="*/ 25 h 22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95"/>
                <a:gd name="T190" fmla="*/ 0 h 228"/>
                <a:gd name="T191" fmla="*/ 295 w 295"/>
                <a:gd name="T192" fmla="*/ 228 h 22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95" h="228">
                  <a:moveTo>
                    <a:pt x="280" y="99"/>
                  </a:moveTo>
                  <a:lnTo>
                    <a:pt x="267" y="95"/>
                  </a:lnTo>
                  <a:lnTo>
                    <a:pt x="252" y="90"/>
                  </a:lnTo>
                  <a:lnTo>
                    <a:pt x="234" y="84"/>
                  </a:lnTo>
                  <a:lnTo>
                    <a:pt x="215" y="79"/>
                  </a:lnTo>
                  <a:lnTo>
                    <a:pt x="195" y="74"/>
                  </a:lnTo>
                  <a:lnTo>
                    <a:pt x="175" y="70"/>
                  </a:lnTo>
                  <a:lnTo>
                    <a:pt x="157" y="66"/>
                  </a:lnTo>
                  <a:lnTo>
                    <a:pt x="141" y="65"/>
                  </a:lnTo>
                  <a:lnTo>
                    <a:pt x="138" y="86"/>
                  </a:lnTo>
                  <a:lnTo>
                    <a:pt x="133" y="110"/>
                  </a:lnTo>
                  <a:lnTo>
                    <a:pt x="126" y="138"/>
                  </a:lnTo>
                  <a:lnTo>
                    <a:pt x="120" y="165"/>
                  </a:lnTo>
                  <a:lnTo>
                    <a:pt x="113" y="190"/>
                  </a:lnTo>
                  <a:lnTo>
                    <a:pt x="105" y="210"/>
                  </a:lnTo>
                  <a:lnTo>
                    <a:pt x="98" y="223"/>
                  </a:lnTo>
                  <a:lnTo>
                    <a:pt x="92" y="228"/>
                  </a:lnTo>
                  <a:lnTo>
                    <a:pt x="84" y="220"/>
                  </a:lnTo>
                  <a:lnTo>
                    <a:pt x="77" y="207"/>
                  </a:lnTo>
                  <a:lnTo>
                    <a:pt x="71" y="191"/>
                  </a:lnTo>
                  <a:lnTo>
                    <a:pt x="62" y="174"/>
                  </a:lnTo>
                  <a:lnTo>
                    <a:pt x="57" y="157"/>
                  </a:lnTo>
                  <a:lnTo>
                    <a:pt x="51" y="142"/>
                  </a:lnTo>
                  <a:lnTo>
                    <a:pt x="46" y="129"/>
                  </a:lnTo>
                  <a:lnTo>
                    <a:pt x="43" y="120"/>
                  </a:lnTo>
                  <a:lnTo>
                    <a:pt x="33" y="134"/>
                  </a:lnTo>
                  <a:lnTo>
                    <a:pt x="25" y="151"/>
                  </a:lnTo>
                  <a:lnTo>
                    <a:pt x="15" y="169"/>
                  </a:lnTo>
                  <a:lnTo>
                    <a:pt x="0" y="182"/>
                  </a:lnTo>
                  <a:lnTo>
                    <a:pt x="0" y="178"/>
                  </a:lnTo>
                  <a:lnTo>
                    <a:pt x="2" y="168"/>
                  </a:lnTo>
                  <a:lnTo>
                    <a:pt x="5" y="153"/>
                  </a:lnTo>
                  <a:lnTo>
                    <a:pt x="12" y="138"/>
                  </a:lnTo>
                  <a:lnTo>
                    <a:pt x="18" y="122"/>
                  </a:lnTo>
                  <a:lnTo>
                    <a:pt x="28" y="108"/>
                  </a:lnTo>
                  <a:lnTo>
                    <a:pt x="41" y="100"/>
                  </a:lnTo>
                  <a:lnTo>
                    <a:pt x="56" y="99"/>
                  </a:lnTo>
                  <a:lnTo>
                    <a:pt x="69" y="112"/>
                  </a:lnTo>
                  <a:lnTo>
                    <a:pt x="76" y="129"/>
                  </a:lnTo>
                  <a:lnTo>
                    <a:pt x="80" y="146"/>
                  </a:lnTo>
                  <a:lnTo>
                    <a:pt x="89" y="161"/>
                  </a:lnTo>
                  <a:lnTo>
                    <a:pt x="98" y="140"/>
                  </a:lnTo>
                  <a:lnTo>
                    <a:pt x="107" y="118"/>
                  </a:lnTo>
                  <a:lnTo>
                    <a:pt x="112" y="97"/>
                  </a:lnTo>
                  <a:lnTo>
                    <a:pt x="115" y="77"/>
                  </a:lnTo>
                  <a:lnTo>
                    <a:pt x="113" y="58"/>
                  </a:lnTo>
                  <a:lnTo>
                    <a:pt x="107" y="40"/>
                  </a:lnTo>
                  <a:lnTo>
                    <a:pt x="97" y="26"/>
                  </a:lnTo>
                  <a:lnTo>
                    <a:pt x="80" y="13"/>
                  </a:lnTo>
                  <a:lnTo>
                    <a:pt x="92" y="0"/>
                  </a:lnTo>
                  <a:lnTo>
                    <a:pt x="108" y="9"/>
                  </a:lnTo>
                  <a:lnTo>
                    <a:pt x="118" y="18"/>
                  </a:lnTo>
                  <a:lnTo>
                    <a:pt x="125" y="26"/>
                  </a:lnTo>
                  <a:lnTo>
                    <a:pt x="131" y="32"/>
                  </a:lnTo>
                  <a:lnTo>
                    <a:pt x="149" y="36"/>
                  </a:lnTo>
                  <a:lnTo>
                    <a:pt x="171" y="40"/>
                  </a:lnTo>
                  <a:lnTo>
                    <a:pt x="192" y="44"/>
                  </a:lnTo>
                  <a:lnTo>
                    <a:pt x="216" y="49"/>
                  </a:lnTo>
                  <a:lnTo>
                    <a:pt x="238" y="54"/>
                  </a:lnTo>
                  <a:lnTo>
                    <a:pt x="259" y="61"/>
                  </a:lnTo>
                  <a:lnTo>
                    <a:pt x="279" y="67"/>
                  </a:lnTo>
                  <a:lnTo>
                    <a:pt x="295" y="75"/>
                  </a:lnTo>
                  <a:lnTo>
                    <a:pt x="280" y="99"/>
                  </a:lnTo>
                  <a:close/>
                </a:path>
              </a:pathLst>
            </a:custGeom>
            <a:solidFill>
              <a:srgbClr val="000000"/>
            </a:solidFill>
            <a:ln w="9525">
              <a:noFill/>
              <a:round/>
              <a:headEnd/>
              <a:tailEnd/>
            </a:ln>
          </p:spPr>
          <p:txBody>
            <a:bodyPr/>
            <a:lstStyle/>
            <a:p>
              <a:endParaRPr lang="en-US"/>
            </a:p>
          </p:txBody>
        </p:sp>
        <p:sp>
          <p:nvSpPr>
            <p:cNvPr id="44" name="Freeform 424"/>
            <p:cNvSpPr>
              <a:spLocks/>
            </p:cNvSpPr>
            <p:nvPr/>
          </p:nvSpPr>
          <p:spPr bwMode="auto">
            <a:xfrm>
              <a:off x="2110" y="4482"/>
              <a:ext cx="20" cy="35"/>
            </a:xfrm>
            <a:custGeom>
              <a:avLst/>
              <a:gdLst>
                <a:gd name="T0" fmla="*/ 10 w 41"/>
                <a:gd name="T1" fmla="*/ 2 h 71"/>
                <a:gd name="T2" fmla="*/ 8 w 41"/>
                <a:gd name="T3" fmla="*/ 3 h 71"/>
                <a:gd name="T4" fmla="*/ 6 w 41"/>
                <a:gd name="T5" fmla="*/ 4 h 71"/>
                <a:gd name="T6" fmla="*/ 5 w 41"/>
                <a:gd name="T7" fmla="*/ 6 h 71"/>
                <a:gd name="T8" fmla="*/ 5 w 41"/>
                <a:gd name="T9" fmla="*/ 8 h 71"/>
                <a:gd name="T10" fmla="*/ 5 w 41"/>
                <a:gd name="T11" fmla="*/ 11 h 71"/>
                <a:gd name="T12" fmla="*/ 7 w 41"/>
                <a:gd name="T13" fmla="*/ 14 h 71"/>
                <a:gd name="T14" fmla="*/ 8 w 41"/>
                <a:gd name="T15" fmla="*/ 16 h 71"/>
                <a:gd name="T16" fmla="*/ 4 w 41"/>
                <a:gd name="T17" fmla="*/ 17 h 71"/>
                <a:gd name="T18" fmla="*/ 1 w 41"/>
                <a:gd name="T19" fmla="*/ 14 h 71"/>
                <a:gd name="T20" fmla="*/ 0 w 41"/>
                <a:gd name="T21" fmla="*/ 11 h 71"/>
                <a:gd name="T22" fmla="*/ 0 w 41"/>
                <a:gd name="T23" fmla="*/ 7 h 71"/>
                <a:gd name="T24" fmla="*/ 1 w 41"/>
                <a:gd name="T25" fmla="*/ 4 h 71"/>
                <a:gd name="T26" fmla="*/ 2 w 41"/>
                <a:gd name="T27" fmla="*/ 2 h 71"/>
                <a:gd name="T28" fmla="*/ 5 w 41"/>
                <a:gd name="T29" fmla="*/ 0 h 71"/>
                <a:gd name="T30" fmla="*/ 8 w 41"/>
                <a:gd name="T31" fmla="*/ 0 h 71"/>
                <a:gd name="T32" fmla="*/ 10 w 41"/>
                <a:gd name="T33" fmla="*/ 2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71"/>
                <a:gd name="T53" fmla="*/ 41 w 41"/>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71">
                  <a:moveTo>
                    <a:pt x="41" y="9"/>
                  </a:moveTo>
                  <a:lnTo>
                    <a:pt x="33" y="13"/>
                  </a:lnTo>
                  <a:lnTo>
                    <a:pt x="27" y="18"/>
                  </a:lnTo>
                  <a:lnTo>
                    <a:pt x="23" y="26"/>
                  </a:lnTo>
                  <a:lnTo>
                    <a:pt x="22" y="34"/>
                  </a:lnTo>
                  <a:lnTo>
                    <a:pt x="20" y="46"/>
                  </a:lnTo>
                  <a:lnTo>
                    <a:pt x="28" y="57"/>
                  </a:lnTo>
                  <a:lnTo>
                    <a:pt x="32" y="65"/>
                  </a:lnTo>
                  <a:lnTo>
                    <a:pt x="17" y="71"/>
                  </a:lnTo>
                  <a:lnTo>
                    <a:pt x="7" y="59"/>
                  </a:lnTo>
                  <a:lnTo>
                    <a:pt x="0" y="44"/>
                  </a:lnTo>
                  <a:lnTo>
                    <a:pt x="0" y="30"/>
                  </a:lnTo>
                  <a:lnTo>
                    <a:pt x="4" y="16"/>
                  </a:lnTo>
                  <a:lnTo>
                    <a:pt x="10" y="9"/>
                  </a:lnTo>
                  <a:lnTo>
                    <a:pt x="23" y="3"/>
                  </a:lnTo>
                  <a:lnTo>
                    <a:pt x="35" y="0"/>
                  </a:lnTo>
                  <a:lnTo>
                    <a:pt x="41" y="9"/>
                  </a:lnTo>
                  <a:close/>
                </a:path>
              </a:pathLst>
            </a:custGeom>
            <a:solidFill>
              <a:srgbClr val="000000"/>
            </a:solidFill>
            <a:ln w="9525">
              <a:noFill/>
              <a:round/>
              <a:headEnd/>
              <a:tailEnd/>
            </a:ln>
          </p:spPr>
          <p:txBody>
            <a:bodyPr/>
            <a:lstStyle/>
            <a:p>
              <a:endParaRPr lang="en-US"/>
            </a:p>
          </p:txBody>
        </p:sp>
        <p:sp>
          <p:nvSpPr>
            <p:cNvPr id="45" name="Freeform 425"/>
            <p:cNvSpPr>
              <a:spLocks/>
            </p:cNvSpPr>
            <p:nvPr/>
          </p:nvSpPr>
          <p:spPr bwMode="auto">
            <a:xfrm>
              <a:off x="1810" y="4489"/>
              <a:ext cx="110" cy="186"/>
            </a:xfrm>
            <a:custGeom>
              <a:avLst/>
              <a:gdLst>
                <a:gd name="T0" fmla="*/ 55 w 219"/>
                <a:gd name="T1" fmla="*/ 91 h 372"/>
                <a:gd name="T2" fmla="*/ 51 w 219"/>
                <a:gd name="T3" fmla="*/ 91 h 372"/>
                <a:gd name="T4" fmla="*/ 49 w 219"/>
                <a:gd name="T5" fmla="*/ 91 h 372"/>
                <a:gd name="T6" fmla="*/ 46 w 219"/>
                <a:gd name="T7" fmla="*/ 93 h 372"/>
                <a:gd name="T8" fmla="*/ 43 w 219"/>
                <a:gd name="T9" fmla="*/ 93 h 372"/>
                <a:gd name="T10" fmla="*/ 40 w 219"/>
                <a:gd name="T11" fmla="*/ 81 h 372"/>
                <a:gd name="T12" fmla="*/ 37 w 219"/>
                <a:gd name="T13" fmla="*/ 69 h 372"/>
                <a:gd name="T14" fmla="*/ 33 w 219"/>
                <a:gd name="T15" fmla="*/ 57 h 372"/>
                <a:gd name="T16" fmla="*/ 29 w 219"/>
                <a:gd name="T17" fmla="*/ 46 h 372"/>
                <a:gd name="T18" fmla="*/ 23 w 219"/>
                <a:gd name="T19" fmla="*/ 35 h 372"/>
                <a:gd name="T20" fmla="*/ 16 w 219"/>
                <a:gd name="T21" fmla="*/ 24 h 372"/>
                <a:gd name="T22" fmla="*/ 9 w 219"/>
                <a:gd name="T23" fmla="*/ 13 h 372"/>
                <a:gd name="T24" fmla="*/ 0 w 219"/>
                <a:gd name="T25" fmla="*/ 3 h 372"/>
                <a:gd name="T26" fmla="*/ 2 w 219"/>
                <a:gd name="T27" fmla="*/ 0 h 372"/>
                <a:gd name="T28" fmla="*/ 13 w 219"/>
                <a:gd name="T29" fmla="*/ 10 h 372"/>
                <a:gd name="T30" fmla="*/ 22 w 219"/>
                <a:gd name="T31" fmla="*/ 20 h 372"/>
                <a:gd name="T32" fmla="*/ 31 w 219"/>
                <a:gd name="T33" fmla="*/ 30 h 372"/>
                <a:gd name="T34" fmla="*/ 38 w 219"/>
                <a:gd name="T35" fmla="*/ 42 h 372"/>
                <a:gd name="T36" fmla="*/ 45 w 219"/>
                <a:gd name="T37" fmla="*/ 53 h 372"/>
                <a:gd name="T38" fmla="*/ 49 w 219"/>
                <a:gd name="T39" fmla="*/ 65 h 372"/>
                <a:gd name="T40" fmla="*/ 53 w 219"/>
                <a:gd name="T41" fmla="*/ 78 h 372"/>
                <a:gd name="T42" fmla="*/ 55 w 219"/>
                <a:gd name="T43" fmla="*/ 91 h 37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9"/>
                <a:gd name="T67" fmla="*/ 0 h 372"/>
                <a:gd name="T68" fmla="*/ 219 w 219"/>
                <a:gd name="T69" fmla="*/ 372 h 37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9" h="372">
                  <a:moveTo>
                    <a:pt x="219" y="362"/>
                  </a:moveTo>
                  <a:lnTo>
                    <a:pt x="204" y="362"/>
                  </a:lnTo>
                  <a:lnTo>
                    <a:pt x="193" y="364"/>
                  </a:lnTo>
                  <a:lnTo>
                    <a:pt x="183" y="369"/>
                  </a:lnTo>
                  <a:lnTo>
                    <a:pt x="172" y="372"/>
                  </a:lnTo>
                  <a:lnTo>
                    <a:pt x="160" y="324"/>
                  </a:lnTo>
                  <a:lnTo>
                    <a:pt x="147" y="276"/>
                  </a:lnTo>
                  <a:lnTo>
                    <a:pt x="132" y="229"/>
                  </a:lnTo>
                  <a:lnTo>
                    <a:pt x="113" y="183"/>
                  </a:lnTo>
                  <a:lnTo>
                    <a:pt x="90" y="139"/>
                  </a:lnTo>
                  <a:lnTo>
                    <a:pt x="64" y="96"/>
                  </a:lnTo>
                  <a:lnTo>
                    <a:pt x="34" y="54"/>
                  </a:lnTo>
                  <a:lnTo>
                    <a:pt x="0" y="14"/>
                  </a:lnTo>
                  <a:lnTo>
                    <a:pt x="5" y="0"/>
                  </a:lnTo>
                  <a:lnTo>
                    <a:pt x="49" y="38"/>
                  </a:lnTo>
                  <a:lnTo>
                    <a:pt x="88" y="79"/>
                  </a:lnTo>
                  <a:lnTo>
                    <a:pt x="123" y="122"/>
                  </a:lnTo>
                  <a:lnTo>
                    <a:pt x="152" y="166"/>
                  </a:lnTo>
                  <a:lnTo>
                    <a:pt x="177" y="212"/>
                  </a:lnTo>
                  <a:lnTo>
                    <a:pt x="196" y="260"/>
                  </a:lnTo>
                  <a:lnTo>
                    <a:pt x="211" y="309"/>
                  </a:lnTo>
                  <a:lnTo>
                    <a:pt x="219" y="362"/>
                  </a:lnTo>
                  <a:close/>
                </a:path>
              </a:pathLst>
            </a:custGeom>
            <a:solidFill>
              <a:srgbClr val="000000"/>
            </a:solidFill>
            <a:ln w="9525">
              <a:noFill/>
              <a:round/>
              <a:headEnd/>
              <a:tailEnd/>
            </a:ln>
          </p:spPr>
          <p:txBody>
            <a:bodyPr/>
            <a:lstStyle/>
            <a:p>
              <a:endParaRPr lang="en-US"/>
            </a:p>
          </p:txBody>
        </p:sp>
        <p:sp>
          <p:nvSpPr>
            <p:cNvPr id="46" name="Freeform 426"/>
            <p:cNvSpPr>
              <a:spLocks/>
            </p:cNvSpPr>
            <p:nvPr/>
          </p:nvSpPr>
          <p:spPr bwMode="auto">
            <a:xfrm>
              <a:off x="2016" y="4670"/>
              <a:ext cx="194" cy="126"/>
            </a:xfrm>
            <a:custGeom>
              <a:avLst/>
              <a:gdLst>
                <a:gd name="T0" fmla="*/ 62 w 388"/>
                <a:gd name="T1" fmla="*/ 23 h 250"/>
                <a:gd name="T2" fmla="*/ 14 w 388"/>
                <a:gd name="T3" fmla="*/ 64 h 250"/>
                <a:gd name="T4" fmla="*/ 0 w 388"/>
                <a:gd name="T5" fmla="*/ 58 h 250"/>
                <a:gd name="T6" fmla="*/ 54 w 388"/>
                <a:gd name="T7" fmla="*/ 17 h 250"/>
                <a:gd name="T8" fmla="*/ 57 w 388"/>
                <a:gd name="T9" fmla="*/ 15 h 250"/>
                <a:gd name="T10" fmla="*/ 62 w 388"/>
                <a:gd name="T11" fmla="*/ 13 h 250"/>
                <a:gd name="T12" fmla="*/ 68 w 388"/>
                <a:gd name="T13" fmla="*/ 10 h 250"/>
                <a:gd name="T14" fmla="*/ 74 w 388"/>
                <a:gd name="T15" fmla="*/ 8 h 250"/>
                <a:gd name="T16" fmla="*/ 80 w 388"/>
                <a:gd name="T17" fmla="*/ 5 h 250"/>
                <a:gd name="T18" fmla="*/ 86 w 388"/>
                <a:gd name="T19" fmla="*/ 3 h 250"/>
                <a:gd name="T20" fmla="*/ 92 w 388"/>
                <a:gd name="T21" fmla="*/ 1 h 250"/>
                <a:gd name="T22" fmla="*/ 97 w 388"/>
                <a:gd name="T23" fmla="*/ 0 h 250"/>
                <a:gd name="T24" fmla="*/ 96 w 388"/>
                <a:gd name="T25" fmla="*/ 1 h 250"/>
                <a:gd name="T26" fmla="*/ 93 w 388"/>
                <a:gd name="T27" fmla="*/ 3 h 250"/>
                <a:gd name="T28" fmla="*/ 88 w 388"/>
                <a:gd name="T29" fmla="*/ 5 h 250"/>
                <a:gd name="T30" fmla="*/ 83 w 388"/>
                <a:gd name="T31" fmla="*/ 9 h 250"/>
                <a:gd name="T32" fmla="*/ 76 w 388"/>
                <a:gd name="T33" fmla="*/ 12 h 250"/>
                <a:gd name="T34" fmla="*/ 71 w 388"/>
                <a:gd name="T35" fmla="*/ 16 h 250"/>
                <a:gd name="T36" fmla="*/ 66 w 388"/>
                <a:gd name="T37" fmla="*/ 19 h 250"/>
                <a:gd name="T38" fmla="*/ 62 w 388"/>
                <a:gd name="T39" fmla="*/ 23 h 2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8"/>
                <a:gd name="T61" fmla="*/ 0 h 250"/>
                <a:gd name="T62" fmla="*/ 388 w 388"/>
                <a:gd name="T63" fmla="*/ 250 h 25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8" h="250">
                  <a:moveTo>
                    <a:pt x="249" y="89"/>
                  </a:moveTo>
                  <a:lnTo>
                    <a:pt x="57" y="250"/>
                  </a:lnTo>
                  <a:lnTo>
                    <a:pt x="0" y="231"/>
                  </a:lnTo>
                  <a:lnTo>
                    <a:pt x="218" y="68"/>
                  </a:lnTo>
                  <a:lnTo>
                    <a:pt x="231" y="60"/>
                  </a:lnTo>
                  <a:lnTo>
                    <a:pt x="249" y="51"/>
                  </a:lnTo>
                  <a:lnTo>
                    <a:pt x="270" y="40"/>
                  </a:lnTo>
                  <a:lnTo>
                    <a:pt x="293" y="30"/>
                  </a:lnTo>
                  <a:lnTo>
                    <a:pt x="317" y="19"/>
                  </a:lnTo>
                  <a:lnTo>
                    <a:pt x="342" y="10"/>
                  </a:lnTo>
                  <a:lnTo>
                    <a:pt x="367" y="4"/>
                  </a:lnTo>
                  <a:lnTo>
                    <a:pt x="388" y="0"/>
                  </a:lnTo>
                  <a:lnTo>
                    <a:pt x="383" y="3"/>
                  </a:lnTo>
                  <a:lnTo>
                    <a:pt x="370" y="9"/>
                  </a:lnTo>
                  <a:lnTo>
                    <a:pt x="352" y="19"/>
                  </a:lnTo>
                  <a:lnTo>
                    <a:pt x="329" y="33"/>
                  </a:lnTo>
                  <a:lnTo>
                    <a:pt x="304" y="47"/>
                  </a:lnTo>
                  <a:lnTo>
                    <a:pt x="281" y="61"/>
                  </a:lnTo>
                  <a:lnTo>
                    <a:pt x="263" y="76"/>
                  </a:lnTo>
                  <a:lnTo>
                    <a:pt x="249" y="89"/>
                  </a:lnTo>
                  <a:close/>
                </a:path>
              </a:pathLst>
            </a:custGeom>
            <a:solidFill>
              <a:srgbClr val="000000"/>
            </a:solidFill>
            <a:ln w="9525">
              <a:noFill/>
              <a:round/>
              <a:headEnd/>
              <a:tailEnd/>
            </a:ln>
          </p:spPr>
          <p:txBody>
            <a:bodyPr/>
            <a:lstStyle/>
            <a:p>
              <a:endParaRPr lang="en-US"/>
            </a:p>
          </p:txBody>
        </p:sp>
        <p:sp>
          <p:nvSpPr>
            <p:cNvPr id="47" name="Freeform 427"/>
            <p:cNvSpPr>
              <a:spLocks/>
            </p:cNvSpPr>
            <p:nvPr/>
          </p:nvSpPr>
          <p:spPr bwMode="auto">
            <a:xfrm>
              <a:off x="2219" y="4684"/>
              <a:ext cx="396" cy="576"/>
            </a:xfrm>
            <a:custGeom>
              <a:avLst/>
              <a:gdLst>
                <a:gd name="T0" fmla="*/ 12 w 793"/>
                <a:gd name="T1" fmla="*/ 139 h 1153"/>
                <a:gd name="T2" fmla="*/ 26 w 793"/>
                <a:gd name="T3" fmla="*/ 132 h 1153"/>
                <a:gd name="T4" fmla="*/ 46 w 793"/>
                <a:gd name="T5" fmla="*/ 128 h 1153"/>
                <a:gd name="T6" fmla="*/ 51 w 793"/>
                <a:gd name="T7" fmla="*/ 114 h 1153"/>
                <a:gd name="T8" fmla="*/ 45 w 793"/>
                <a:gd name="T9" fmla="*/ 109 h 1153"/>
                <a:gd name="T10" fmla="*/ 34 w 793"/>
                <a:gd name="T11" fmla="*/ 107 h 1153"/>
                <a:gd name="T12" fmla="*/ 17 w 793"/>
                <a:gd name="T13" fmla="*/ 99 h 1153"/>
                <a:gd name="T14" fmla="*/ 5 w 793"/>
                <a:gd name="T15" fmla="*/ 87 h 1153"/>
                <a:gd name="T16" fmla="*/ 0 w 793"/>
                <a:gd name="T17" fmla="*/ 65 h 1153"/>
                <a:gd name="T18" fmla="*/ 3 w 793"/>
                <a:gd name="T19" fmla="*/ 38 h 1153"/>
                <a:gd name="T20" fmla="*/ 16 w 793"/>
                <a:gd name="T21" fmla="*/ 15 h 1153"/>
                <a:gd name="T22" fmla="*/ 11 w 793"/>
                <a:gd name="T23" fmla="*/ 12 h 1153"/>
                <a:gd name="T24" fmla="*/ 6 w 793"/>
                <a:gd name="T25" fmla="*/ 11 h 1153"/>
                <a:gd name="T26" fmla="*/ 11 w 793"/>
                <a:gd name="T27" fmla="*/ 2 h 1153"/>
                <a:gd name="T28" fmla="*/ 19 w 793"/>
                <a:gd name="T29" fmla="*/ 5 h 1153"/>
                <a:gd name="T30" fmla="*/ 27 w 793"/>
                <a:gd name="T31" fmla="*/ 2 h 1153"/>
                <a:gd name="T32" fmla="*/ 31 w 793"/>
                <a:gd name="T33" fmla="*/ 3 h 1153"/>
                <a:gd name="T34" fmla="*/ 26 w 793"/>
                <a:gd name="T35" fmla="*/ 11 h 1153"/>
                <a:gd name="T36" fmla="*/ 35 w 793"/>
                <a:gd name="T37" fmla="*/ 34 h 1153"/>
                <a:gd name="T38" fmla="*/ 29 w 793"/>
                <a:gd name="T39" fmla="*/ 31 h 1153"/>
                <a:gd name="T40" fmla="*/ 17 w 793"/>
                <a:gd name="T41" fmla="*/ 26 h 1153"/>
                <a:gd name="T42" fmla="*/ 8 w 793"/>
                <a:gd name="T43" fmla="*/ 56 h 1153"/>
                <a:gd name="T44" fmla="*/ 15 w 793"/>
                <a:gd name="T45" fmla="*/ 85 h 1153"/>
                <a:gd name="T46" fmla="*/ 39 w 793"/>
                <a:gd name="T47" fmla="*/ 101 h 1153"/>
                <a:gd name="T48" fmla="*/ 69 w 793"/>
                <a:gd name="T49" fmla="*/ 103 h 1153"/>
                <a:gd name="T50" fmla="*/ 84 w 793"/>
                <a:gd name="T51" fmla="*/ 103 h 1153"/>
                <a:gd name="T52" fmla="*/ 78 w 793"/>
                <a:gd name="T53" fmla="*/ 106 h 1153"/>
                <a:gd name="T54" fmla="*/ 68 w 793"/>
                <a:gd name="T55" fmla="*/ 109 h 1153"/>
                <a:gd name="T56" fmla="*/ 59 w 793"/>
                <a:gd name="T57" fmla="*/ 120 h 1153"/>
                <a:gd name="T58" fmla="*/ 48 w 793"/>
                <a:gd name="T59" fmla="*/ 143 h 1153"/>
                <a:gd name="T60" fmla="*/ 62 w 793"/>
                <a:gd name="T61" fmla="*/ 150 h 1153"/>
                <a:gd name="T62" fmla="*/ 80 w 793"/>
                <a:gd name="T63" fmla="*/ 149 h 1153"/>
                <a:gd name="T64" fmla="*/ 97 w 793"/>
                <a:gd name="T65" fmla="*/ 142 h 1153"/>
                <a:gd name="T66" fmla="*/ 118 w 793"/>
                <a:gd name="T67" fmla="*/ 130 h 1153"/>
                <a:gd name="T68" fmla="*/ 137 w 793"/>
                <a:gd name="T69" fmla="*/ 115 h 1153"/>
                <a:gd name="T70" fmla="*/ 146 w 793"/>
                <a:gd name="T71" fmla="*/ 112 h 1153"/>
                <a:gd name="T72" fmla="*/ 153 w 793"/>
                <a:gd name="T73" fmla="*/ 123 h 1153"/>
                <a:gd name="T74" fmla="*/ 172 w 793"/>
                <a:gd name="T75" fmla="*/ 144 h 1153"/>
                <a:gd name="T76" fmla="*/ 190 w 793"/>
                <a:gd name="T77" fmla="*/ 167 h 1153"/>
                <a:gd name="T78" fmla="*/ 198 w 793"/>
                <a:gd name="T79" fmla="*/ 187 h 1153"/>
                <a:gd name="T80" fmla="*/ 194 w 793"/>
                <a:gd name="T81" fmla="*/ 206 h 1153"/>
                <a:gd name="T82" fmla="*/ 187 w 793"/>
                <a:gd name="T83" fmla="*/ 225 h 1153"/>
                <a:gd name="T84" fmla="*/ 179 w 793"/>
                <a:gd name="T85" fmla="*/ 247 h 1153"/>
                <a:gd name="T86" fmla="*/ 175 w 793"/>
                <a:gd name="T87" fmla="*/ 267 h 1153"/>
                <a:gd name="T88" fmla="*/ 172 w 793"/>
                <a:gd name="T89" fmla="*/ 288 h 1153"/>
                <a:gd name="T90" fmla="*/ 170 w 793"/>
                <a:gd name="T91" fmla="*/ 246 h 1153"/>
                <a:gd name="T92" fmla="*/ 184 w 793"/>
                <a:gd name="T93" fmla="*/ 205 h 1153"/>
                <a:gd name="T94" fmla="*/ 182 w 793"/>
                <a:gd name="T95" fmla="*/ 171 h 1153"/>
                <a:gd name="T96" fmla="*/ 170 w 793"/>
                <a:gd name="T97" fmla="*/ 153 h 1153"/>
                <a:gd name="T98" fmla="*/ 155 w 793"/>
                <a:gd name="T99" fmla="*/ 137 h 1153"/>
                <a:gd name="T100" fmla="*/ 144 w 793"/>
                <a:gd name="T101" fmla="*/ 127 h 1153"/>
                <a:gd name="T102" fmla="*/ 133 w 793"/>
                <a:gd name="T103" fmla="*/ 125 h 1153"/>
                <a:gd name="T104" fmla="*/ 113 w 793"/>
                <a:gd name="T105" fmla="*/ 140 h 1153"/>
                <a:gd name="T106" fmla="*/ 91 w 793"/>
                <a:gd name="T107" fmla="*/ 152 h 1153"/>
                <a:gd name="T108" fmla="*/ 75 w 793"/>
                <a:gd name="T109" fmla="*/ 156 h 1153"/>
                <a:gd name="T110" fmla="*/ 62 w 793"/>
                <a:gd name="T111" fmla="*/ 156 h 1153"/>
                <a:gd name="T112" fmla="*/ 49 w 793"/>
                <a:gd name="T113" fmla="*/ 153 h 1153"/>
                <a:gd name="T114" fmla="*/ 40 w 793"/>
                <a:gd name="T115" fmla="*/ 141 h 1153"/>
                <a:gd name="T116" fmla="*/ 31 w 793"/>
                <a:gd name="T117" fmla="*/ 139 h 1153"/>
                <a:gd name="T118" fmla="*/ 20 w 793"/>
                <a:gd name="T119" fmla="*/ 145 h 1153"/>
                <a:gd name="T120" fmla="*/ 10 w 793"/>
                <a:gd name="T121" fmla="*/ 152 h 11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93"/>
                <a:gd name="T184" fmla="*/ 0 h 1153"/>
                <a:gd name="T185" fmla="*/ 793 w 793"/>
                <a:gd name="T186" fmla="*/ 1153 h 11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93" h="1153">
                  <a:moveTo>
                    <a:pt x="7" y="578"/>
                  </a:moveTo>
                  <a:lnTo>
                    <a:pt x="28" y="567"/>
                  </a:lnTo>
                  <a:lnTo>
                    <a:pt x="48" y="557"/>
                  </a:lnTo>
                  <a:lnTo>
                    <a:pt x="66" y="548"/>
                  </a:lnTo>
                  <a:lnTo>
                    <a:pt x="86" y="539"/>
                  </a:lnTo>
                  <a:lnTo>
                    <a:pt x="105" y="531"/>
                  </a:lnTo>
                  <a:lnTo>
                    <a:pt x="128" y="523"/>
                  </a:lnTo>
                  <a:lnTo>
                    <a:pt x="154" y="518"/>
                  </a:lnTo>
                  <a:lnTo>
                    <a:pt x="186" y="513"/>
                  </a:lnTo>
                  <a:lnTo>
                    <a:pt x="197" y="497"/>
                  </a:lnTo>
                  <a:lnTo>
                    <a:pt x="204" y="476"/>
                  </a:lnTo>
                  <a:lnTo>
                    <a:pt x="205" y="457"/>
                  </a:lnTo>
                  <a:lnTo>
                    <a:pt x="204" y="440"/>
                  </a:lnTo>
                  <a:lnTo>
                    <a:pt x="194" y="437"/>
                  </a:lnTo>
                  <a:lnTo>
                    <a:pt x="182" y="437"/>
                  </a:lnTo>
                  <a:lnTo>
                    <a:pt x="171" y="437"/>
                  </a:lnTo>
                  <a:lnTo>
                    <a:pt x="159" y="434"/>
                  </a:lnTo>
                  <a:lnTo>
                    <a:pt x="136" y="429"/>
                  </a:lnTo>
                  <a:lnTo>
                    <a:pt x="115" y="420"/>
                  </a:lnTo>
                  <a:lnTo>
                    <a:pt x="92" y="410"/>
                  </a:lnTo>
                  <a:lnTo>
                    <a:pt x="71" y="397"/>
                  </a:lnTo>
                  <a:lnTo>
                    <a:pt x="53" y="382"/>
                  </a:lnTo>
                  <a:lnTo>
                    <a:pt x="35" y="367"/>
                  </a:lnTo>
                  <a:lnTo>
                    <a:pt x="22" y="350"/>
                  </a:lnTo>
                  <a:lnTo>
                    <a:pt x="12" y="331"/>
                  </a:lnTo>
                  <a:lnTo>
                    <a:pt x="4" y="296"/>
                  </a:lnTo>
                  <a:lnTo>
                    <a:pt x="0" y="261"/>
                  </a:lnTo>
                  <a:lnTo>
                    <a:pt x="0" y="225"/>
                  </a:lnTo>
                  <a:lnTo>
                    <a:pt x="5" y="189"/>
                  </a:lnTo>
                  <a:lnTo>
                    <a:pt x="15" y="154"/>
                  </a:lnTo>
                  <a:lnTo>
                    <a:pt x="28" y="122"/>
                  </a:lnTo>
                  <a:lnTo>
                    <a:pt x="45" y="89"/>
                  </a:lnTo>
                  <a:lnTo>
                    <a:pt x="66" y="60"/>
                  </a:lnTo>
                  <a:lnTo>
                    <a:pt x="59" y="55"/>
                  </a:lnTo>
                  <a:lnTo>
                    <a:pt x="53" y="52"/>
                  </a:lnTo>
                  <a:lnTo>
                    <a:pt x="46" y="50"/>
                  </a:lnTo>
                  <a:lnTo>
                    <a:pt x="40" y="49"/>
                  </a:lnTo>
                  <a:lnTo>
                    <a:pt x="31" y="49"/>
                  </a:lnTo>
                  <a:lnTo>
                    <a:pt x="25" y="47"/>
                  </a:lnTo>
                  <a:lnTo>
                    <a:pt x="18" y="46"/>
                  </a:lnTo>
                  <a:lnTo>
                    <a:pt x="12" y="42"/>
                  </a:lnTo>
                  <a:lnTo>
                    <a:pt x="46" y="9"/>
                  </a:lnTo>
                  <a:lnTo>
                    <a:pt x="58" y="9"/>
                  </a:lnTo>
                  <a:lnTo>
                    <a:pt x="69" y="15"/>
                  </a:lnTo>
                  <a:lnTo>
                    <a:pt x="79" y="21"/>
                  </a:lnTo>
                  <a:lnTo>
                    <a:pt x="87" y="28"/>
                  </a:lnTo>
                  <a:lnTo>
                    <a:pt x="99" y="19"/>
                  </a:lnTo>
                  <a:lnTo>
                    <a:pt x="110" y="8"/>
                  </a:lnTo>
                  <a:lnTo>
                    <a:pt x="122" y="0"/>
                  </a:lnTo>
                  <a:lnTo>
                    <a:pt x="133" y="2"/>
                  </a:lnTo>
                  <a:lnTo>
                    <a:pt x="127" y="15"/>
                  </a:lnTo>
                  <a:lnTo>
                    <a:pt x="120" y="26"/>
                  </a:lnTo>
                  <a:lnTo>
                    <a:pt x="112" y="37"/>
                  </a:lnTo>
                  <a:lnTo>
                    <a:pt x="107" y="45"/>
                  </a:lnTo>
                  <a:lnTo>
                    <a:pt x="131" y="71"/>
                  </a:lnTo>
                  <a:lnTo>
                    <a:pt x="141" y="102"/>
                  </a:lnTo>
                  <a:lnTo>
                    <a:pt x="140" y="139"/>
                  </a:lnTo>
                  <a:lnTo>
                    <a:pt x="127" y="179"/>
                  </a:lnTo>
                  <a:lnTo>
                    <a:pt x="123" y="163"/>
                  </a:lnTo>
                  <a:lnTo>
                    <a:pt x="118" y="124"/>
                  </a:lnTo>
                  <a:lnTo>
                    <a:pt x="108" y="86"/>
                  </a:lnTo>
                  <a:lnTo>
                    <a:pt x="90" y="71"/>
                  </a:lnTo>
                  <a:lnTo>
                    <a:pt x="71" y="105"/>
                  </a:lnTo>
                  <a:lnTo>
                    <a:pt x="54" y="144"/>
                  </a:lnTo>
                  <a:lnTo>
                    <a:pt x="41" y="183"/>
                  </a:lnTo>
                  <a:lnTo>
                    <a:pt x="35" y="225"/>
                  </a:lnTo>
                  <a:lnTo>
                    <a:pt x="35" y="265"/>
                  </a:lnTo>
                  <a:lnTo>
                    <a:pt x="43" y="304"/>
                  </a:lnTo>
                  <a:lnTo>
                    <a:pt x="61" y="341"/>
                  </a:lnTo>
                  <a:lnTo>
                    <a:pt x="90" y="373"/>
                  </a:lnTo>
                  <a:lnTo>
                    <a:pt x="120" y="393"/>
                  </a:lnTo>
                  <a:lnTo>
                    <a:pt x="158" y="404"/>
                  </a:lnTo>
                  <a:lnTo>
                    <a:pt x="199" y="411"/>
                  </a:lnTo>
                  <a:lnTo>
                    <a:pt x="238" y="414"/>
                  </a:lnTo>
                  <a:lnTo>
                    <a:pt x="276" y="414"/>
                  </a:lnTo>
                  <a:lnTo>
                    <a:pt x="307" y="412"/>
                  </a:lnTo>
                  <a:lnTo>
                    <a:pt x="328" y="411"/>
                  </a:lnTo>
                  <a:lnTo>
                    <a:pt x="336" y="412"/>
                  </a:lnTo>
                  <a:lnTo>
                    <a:pt x="330" y="418"/>
                  </a:lnTo>
                  <a:lnTo>
                    <a:pt x="322" y="421"/>
                  </a:lnTo>
                  <a:lnTo>
                    <a:pt x="312" y="427"/>
                  </a:lnTo>
                  <a:lnTo>
                    <a:pt x="300" y="431"/>
                  </a:lnTo>
                  <a:lnTo>
                    <a:pt x="287" y="434"/>
                  </a:lnTo>
                  <a:lnTo>
                    <a:pt x="272" y="438"/>
                  </a:lnTo>
                  <a:lnTo>
                    <a:pt x="258" y="441"/>
                  </a:lnTo>
                  <a:lnTo>
                    <a:pt x="241" y="442"/>
                  </a:lnTo>
                  <a:lnTo>
                    <a:pt x="238" y="480"/>
                  </a:lnTo>
                  <a:lnTo>
                    <a:pt x="228" y="519"/>
                  </a:lnTo>
                  <a:lnTo>
                    <a:pt x="213" y="553"/>
                  </a:lnTo>
                  <a:lnTo>
                    <a:pt x="195" y="575"/>
                  </a:lnTo>
                  <a:lnTo>
                    <a:pt x="210" y="588"/>
                  </a:lnTo>
                  <a:lnTo>
                    <a:pt x="230" y="596"/>
                  </a:lnTo>
                  <a:lnTo>
                    <a:pt x="251" y="600"/>
                  </a:lnTo>
                  <a:lnTo>
                    <a:pt x="276" y="601"/>
                  </a:lnTo>
                  <a:lnTo>
                    <a:pt x="299" y="600"/>
                  </a:lnTo>
                  <a:lnTo>
                    <a:pt x="322" y="596"/>
                  </a:lnTo>
                  <a:lnTo>
                    <a:pt x="343" y="591"/>
                  </a:lnTo>
                  <a:lnTo>
                    <a:pt x="361" y="586"/>
                  </a:lnTo>
                  <a:lnTo>
                    <a:pt x="389" y="571"/>
                  </a:lnTo>
                  <a:lnTo>
                    <a:pt x="418" y="556"/>
                  </a:lnTo>
                  <a:lnTo>
                    <a:pt x="446" y="539"/>
                  </a:lnTo>
                  <a:lnTo>
                    <a:pt x="472" y="521"/>
                  </a:lnTo>
                  <a:lnTo>
                    <a:pt x="499" y="502"/>
                  </a:lnTo>
                  <a:lnTo>
                    <a:pt x="525" y="483"/>
                  </a:lnTo>
                  <a:lnTo>
                    <a:pt x="549" y="462"/>
                  </a:lnTo>
                  <a:lnTo>
                    <a:pt x="574" y="441"/>
                  </a:lnTo>
                  <a:lnTo>
                    <a:pt x="582" y="444"/>
                  </a:lnTo>
                  <a:lnTo>
                    <a:pt x="587" y="449"/>
                  </a:lnTo>
                  <a:lnTo>
                    <a:pt x="590" y="455"/>
                  </a:lnTo>
                  <a:lnTo>
                    <a:pt x="595" y="462"/>
                  </a:lnTo>
                  <a:lnTo>
                    <a:pt x="613" y="493"/>
                  </a:lnTo>
                  <a:lnTo>
                    <a:pt x="636" y="522"/>
                  </a:lnTo>
                  <a:lnTo>
                    <a:pt x="662" y="551"/>
                  </a:lnTo>
                  <a:lnTo>
                    <a:pt x="689" y="579"/>
                  </a:lnTo>
                  <a:lnTo>
                    <a:pt x="715" y="608"/>
                  </a:lnTo>
                  <a:lnTo>
                    <a:pt x="739" y="637"/>
                  </a:lnTo>
                  <a:lnTo>
                    <a:pt x="761" y="668"/>
                  </a:lnTo>
                  <a:lnTo>
                    <a:pt x="779" y="699"/>
                  </a:lnTo>
                  <a:lnTo>
                    <a:pt x="790" y="725"/>
                  </a:lnTo>
                  <a:lnTo>
                    <a:pt x="793" y="751"/>
                  </a:lnTo>
                  <a:lnTo>
                    <a:pt x="792" y="776"/>
                  </a:lnTo>
                  <a:lnTo>
                    <a:pt x="787" y="802"/>
                  </a:lnTo>
                  <a:lnTo>
                    <a:pt x="779" y="827"/>
                  </a:lnTo>
                  <a:lnTo>
                    <a:pt x="769" y="853"/>
                  </a:lnTo>
                  <a:lnTo>
                    <a:pt x="759" y="878"/>
                  </a:lnTo>
                  <a:lnTo>
                    <a:pt x="751" y="903"/>
                  </a:lnTo>
                  <a:lnTo>
                    <a:pt x="739" y="933"/>
                  </a:lnTo>
                  <a:lnTo>
                    <a:pt x="730" y="961"/>
                  </a:lnTo>
                  <a:lnTo>
                    <a:pt x="718" y="989"/>
                  </a:lnTo>
                  <a:lnTo>
                    <a:pt x="710" y="1016"/>
                  </a:lnTo>
                  <a:lnTo>
                    <a:pt x="703" y="1042"/>
                  </a:lnTo>
                  <a:lnTo>
                    <a:pt x="700" y="1068"/>
                  </a:lnTo>
                  <a:lnTo>
                    <a:pt x="700" y="1094"/>
                  </a:lnTo>
                  <a:lnTo>
                    <a:pt x="707" y="1120"/>
                  </a:lnTo>
                  <a:lnTo>
                    <a:pt x="690" y="1153"/>
                  </a:lnTo>
                  <a:lnTo>
                    <a:pt x="671" y="1097"/>
                  </a:lnTo>
                  <a:lnTo>
                    <a:pt x="671" y="1041"/>
                  </a:lnTo>
                  <a:lnTo>
                    <a:pt x="682" y="986"/>
                  </a:lnTo>
                  <a:lnTo>
                    <a:pt x="700" y="931"/>
                  </a:lnTo>
                  <a:lnTo>
                    <a:pt x="721" y="876"/>
                  </a:lnTo>
                  <a:lnTo>
                    <a:pt x="739" y="822"/>
                  </a:lnTo>
                  <a:lnTo>
                    <a:pt x="748" y="766"/>
                  </a:lnTo>
                  <a:lnTo>
                    <a:pt x="743" y="708"/>
                  </a:lnTo>
                  <a:lnTo>
                    <a:pt x="730" y="684"/>
                  </a:lnTo>
                  <a:lnTo>
                    <a:pt x="716" y="660"/>
                  </a:lnTo>
                  <a:lnTo>
                    <a:pt x="700" y="637"/>
                  </a:lnTo>
                  <a:lnTo>
                    <a:pt x="682" y="614"/>
                  </a:lnTo>
                  <a:lnTo>
                    <a:pt x="664" y="592"/>
                  </a:lnTo>
                  <a:lnTo>
                    <a:pt x="643" y="570"/>
                  </a:lnTo>
                  <a:lnTo>
                    <a:pt x="621" y="548"/>
                  </a:lnTo>
                  <a:lnTo>
                    <a:pt x="598" y="527"/>
                  </a:lnTo>
                  <a:lnTo>
                    <a:pt x="584" y="521"/>
                  </a:lnTo>
                  <a:lnTo>
                    <a:pt x="576" y="509"/>
                  </a:lnTo>
                  <a:lnTo>
                    <a:pt x="571" y="493"/>
                  </a:lnTo>
                  <a:lnTo>
                    <a:pt x="561" y="480"/>
                  </a:lnTo>
                  <a:lnTo>
                    <a:pt x="533" y="501"/>
                  </a:lnTo>
                  <a:lnTo>
                    <a:pt x="507" y="522"/>
                  </a:lnTo>
                  <a:lnTo>
                    <a:pt x="479" y="541"/>
                  </a:lnTo>
                  <a:lnTo>
                    <a:pt x="453" y="561"/>
                  </a:lnTo>
                  <a:lnTo>
                    <a:pt x="425" y="578"/>
                  </a:lnTo>
                  <a:lnTo>
                    <a:pt x="395" y="595"/>
                  </a:lnTo>
                  <a:lnTo>
                    <a:pt x="364" y="609"/>
                  </a:lnTo>
                  <a:lnTo>
                    <a:pt x="331" y="622"/>
                  </a:lnTo>
                  <a:lnTo>
                    <a:pt x="317" y="626"/>
                  </a:lnTo>
                  <a:lnTo>
                    <a:pt x="300" y="627"/>
                  </a:lnTo>
                  <a:lnTo>
                    <a:pt x="284" y="629"/>
                  </a:lnTo>
                  <a:lnTo>
                    <a:pt x="266" y="629"/>
                  </a:lnTo>
                  <a:lnTo>
                    <a:pt x="248" y="626"/>
                  </a:lnTo>
                  <a:lnTo>
                    <a:pt x="231" y="624"/>
                  </a:lnTo>
                  <a:lnTo>
                    <a:pt x="213" y="618"/>
                  </a:lnTo>
                  <a:lnTo>
                    <a:pt x="197" y="612"/>
                  </a:lnTo>
                  <a:lnTo>
                    <a:pt x="179" y="600"/>
                  </a:lnTo>
                  <a:lnTo>
                    <a:pt x="166" y="583"/>
                  </a:lnTo>
                  <a:lnTo>
                    <a:pt x="161" y="565"/>
                  </a:lnTo>
                  <a:lnTo>
                    <a:pt x="159" y="547"/>
                  </a:lnTo>
                  <a:lnTo>
                    <a:pt x="143" y="551"/>
                  </a:lnTo>
                  <a:lnTo>
                    <a:pt x="127" y="556"/>
                  </a:lnTo>
                  <a:lnTo>
                    <a:pt x="112" y="562"/>
                  </a:lnTo>
                  <a:lnTo>
                    <a:pt x="97" y="570"/>
                  </a:lnTo>
                  <a:lnTo>
                    <a:pt x="82" y="581"/>
                  </a:lnTo>
                  <a:lnTo>
                    <a:pt x="68" y="590"/>
                  </a:lnTo>
                  <a:lnTo>
                    <a:pt x="54" y="600"/>
                  </a:lnTo>
                  <a:lnTo>
                    <a:pt x="43" y="610"/>
                  </a:lnTo>
                  <a:lnTo>
                    <a:pt x="7" y="578"/>
                  </a:lnTo>
                  <a:close/>
                </a:path>
              </a:pathLst>
            </a:custGeom>
            <a:solidFill>
              <a:srgbClr val="000000"/>
            </a:solidFill>
            <a:ln w="9525">
              <a:noFill/>
              <a:round/>
              <a:headEnd/>
              <a:tailEnd/>
            </a:ln>
          </p:spPr>
          <p:txBody>
            <a:bodyPr/>
            <a:lstStyle/>
            <a:p>
              <a:endParaRPr lang="en-US"/>
            </a:p>
          </p:txBody>
        </p:sp>
        <p:sp>
          <p:nvSpPr>
            <p:cNvPr id="48" name="Freeform 428"/>
            <p:cNvSpPr>
              <a:spLocks/>
            </p:cNvSpPr>
            <p:nvPr/>
          </p:nvSpPr>
          <p:spPr bwMode="auto">
            <a:xfrm>
              <a:off x="2546" y="4706"/>
              <a:ext cx="202" cy="198"/>
            </a:xfrm>
            <a:custGeom>
              <a:avLst/>
              <a:gdLst>
                <a:gd name="T0" fmla="*/ 89 w 405"/>
                <a:gd name="T1" fmla="*/ 62 h 397"/>
                <a:gd name="T2" fmla="*/ 87 w 405"/>
                <a:gd name="T3" fmla="*/ 80 h 397"/>
                <a:gd name="T4" fmla="*/ 80 w 405"/>
                <a:gd name="T5" fmla="*/ 81 h 397"/>
                <a:gd name="T6" fmla="*/ 78 w 405"/>
                <a:gd name="T7" fmla="*/ 87 h 397"/>
                <a:gd name="T8" fmla="*/ 70 w 405"/>
                <a:gd name="T9" fmla="*/ 92 h 397"/>
                <a:gd name="T10" fmla="*/ 64 w 405"/>
                <a:gd name="T11" fmla="*/ 94 h 397"/>
                <a:gd name="T12" fmla="*/ 57 w 405"/>
                <a:gd name="T13" fmla="*/ 93 h 397"/>
                <a:gd name="T14" fmla="*/ 55 w 405"/>
                <a:gd name="T15" fmla="*/ 92 h 397"/>
                <a:gd name="T16" fmla="*/ 55 w 405"/>
                <a:gd name="T17" fmla="*/ 90 h 397"/>
                <a:gd name="T18" fmla="*/ 62 w 405"/>
                <a:gd name="T19" fmla="*/ 89 h 397"/>
                <a:gd name="T20" fmla="*/ 68 w 405"/>
                <a:gd name="T21" fmla="*/ 87 h 397"/>
                <a:gd name="T22" fmla="*/ 68 w 405"/>
                <a:gd name="T23" fmla="*/ 80 h 397"/>
                <a:gd name="T24" fmla="*/ 61 w 405"/>
                <a:gd name="T25" fmla="*/ 67 h 397"/>
                <a:gd name="T26" fmla="*/ 55 w 405"/>
                <a:gd name="T27" fmla="*/ 55 h 397"/>
                <a:gd name="T28" fmla="*/ 62 w 405"/>
                <a:gd name="T29" fmla="*/ 59 h 397"/>
                <a:gd name="T30" fmla="*/ 69 w 405"/>
                <a:gd name="T31" fmla="*/ 69 h 397"/>
                <a:gd name="T32" fmla="*/ 75 w 405"/>
                <a:gd name="T33" fmla="*/ 70 h 397"/>
                <a:gd name="T34" fmla="*/ 71 w 405"/>
                <a:gd name="T35" fmla="*/ 48 h 397"/>
                <a:gd name="T36" fmla="*/ 59 w 405"/>
                <a:gd name="T37" fmla="*/ 23 h 397"/>
                <a:gd name="T38" fmla="*/ 58 w 405"/>
                <a:gd name="T39" fmla="*/ 20 h 397"/>
                <a:gd name="T40" fmla="*/ 70 w 405"/>
                <a:gd name="T41" fmla="*/ 31 h 397"/>
                <a:gd name="T42" fmla="*/ 80 w 405"/>
                <a:gd name="T43" fmla="*/ 43 h 397"/>
                <a:gd name="T44" fmla="*/ 89 w 405"/>
                <a:gd name="T45" fmla="*/ 43 h 397"/>
                <a:gd name="T46" fmla="*/ 88 w 405"/>
                <a:gd name="T47" fmla="*/ 32 h 397"/>
                <a:gd name="T48" fmla="*/ 76 w 405"/>
                <a:gd name="T49" fmla="*/ 19 h 397"/>
                <a:gd name="T50" fmla="*/ 59 w 405"/>
                <a:gd name="T51" fmla="*/ 9 h 397"/>
                <a:gd name="T52" fmla="*/ 49 w 405"/>
                <a:gd name="T53" fmla="*/ 7 h 397"/>
                <a:gd name="T54" fmla="*/ 38 w 405"/>
                <a:gd name="T55" fmla="*/ 5 h 397"/>
                <a:gd name="T56" fmla="*/ 27 w 405"/>
                <a:gd name="T57" fmla="*/ 10 h 397"/>
                <a:gd name="T58" fmla="*/ 22 w 405"/>
                <a:gd name="T59" fmla="*/ 22 h 397"/>
                <a:gd name="T60" fmla="*/ 18 w 405"/>
                <a:gd name="T61" fmla="*/ 20 h 397"/>
                <a:gd name="T62" fmla="*/ 19 w 405"/>
                <a:gd name="T63" fmla="*/ 13 h 397"/>
                <a:gd name="T64" fmla="*/ 20 w 405"/>
                <a:gd name="T65" fmla="*/ 7 h 397"/>
                <a:gd name="T66" fmla="*/ 14 w 405"/>
                <a:gd name="T67" fmla="*/ 8 h 397"/>
                <a:gd name="T68" fmla="*/ 10 w 405"/>
                <a:gd name="T69" fmla="*/ 12 h 397"/>
                <a:gd name="T70" fmla="*/ 9 w 405"/>
                <a:gd name="T71" fmla="*/ 21 h 397"/>
                <a:gd name="T72" fmla="*/ 19 w 405"/>
                <a:gd name="T73" fmla="*/ 26 h 397"/>
                <a:gd name="T74" fmla="*/ 26 w 405"/>
                <a:gd name="T75" fmla="*/ 27 h 397"/>
                <a:gd name="T76" fmla="*/ 16 w 405"/>
                <a:gd name="T77" fmla="*/ 63 h 397"/>
                <a:gd name="T78" fmla="*/ 14 w 405"/>
                <a:gd name="T79" fmla="*/ 91 h 397"/>
                <a:gd name="T80" fmla="*/ 24 w 405"/>
                <a:gd name="T81" fmla="*/ 85 h 397"/>
                <a:gd name="T82" fmla="*/ 32 w 405"/>
                <a:gd name="T83" fmla="*/ 85 h 397"/>
                <a:gd name="T84" fmla="*/ 37 w 405"/>
                <a:gd name="T85" fmla="*/ 91 h 397"/>
                <a:gd name="T86" fmla="*/ 43 w 405"/>
                <a:gd name="T87" fmla="*/ 95 h 397"/>
                <a:gd name="T88" fmla="*/ 47 w 405"/>
                <a:gd name="T89" fmla="*/ 99 h 397"/>
                <a:gd name="T90" fmla="*/ 39 w 405"/>
                <a:gd name="T91" fmla="*/ 97 h 397"/>
                <a:gd name="T92" fmla="*/ 33 w 405"/>
                <a:gd name="T93" fmla="*/ 94 h 397"/>
                <a:gd name="T94" fmla="*/ 24 w 405"/>
                <a:gd name="T95" fmla="*/ 94 h 397"/>
                <a:gd name="T96" fmla="*/ 14 w 405"/>
                <a:gd name="T97" fmla="*/ 97 h 397"/>
                <a:gd name="T98" fmla="*/ 5 w 405"/>
                <a:gd name="T99" fmla="*/ 97 h 397"/>
                <a:gd name="T100" fmla="*/ 9 w 405"/>
                <a:gd name="T101" fmla="*/ 30 h 397"/>
                <a:gd name="T102" fmla="*/ 2 w 405"/>
                <a:gd name="T103" fmla="*/ 24 h 397"/>
                <a:gd name="T104" fmla="*/ 0 w 405"/>
                <a:gd name="T105" fmla="*/ 15 h 397"/>
                <a:gd name="T106" fmla="*/ 3 w 405"/>
                <a:gd name="T107" fmla="*/ 8 h 397"/>
                <a:gd name="T108" fmla="*/ 12 w 405"/>
                <a:gd name="T109" fmla="*/ 3 h 397"/>
                <a:gd name="T110" fmla="*/ 23 w 405"/>
                <a:gd name="T111" fmla="*/ 1 h 397"/>
                <a:gd name="T112" fmla="*/ 48 w 405"/>
                <a:gd name="T113" fmla="*/ 1 h 397"/>
                <a:gd name="T114" fmla="*/ 71 w 405"/>
                <a:gd name="T115" fmla="*/ 9 h 397"/>
                <a:gd name="T116" fmla="*/ 85 w 405"/>
                <a:gd name="T117" fmla="*/ 21 h 397"/>
                <a:gd name="T118" fmla="*/ 94 w 405"/>
                <a:gd name="T119" fmla="*/ 31 h 397"/>
                <a:gd name="T120" fmla="*/ 101 w 405"/>
                <a:gd name="T121" fmla="*/ 43 h 39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05"/>
                <a:gd name="T184" fmla="*/ 0 h 397"/>
                <a:gd name="T185" fmla="*/ 405 w 405"/>
                <a:gd name="T186" fmla="*/ 397 h 39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05" h="397">
                  <a:moveTo>
                    <a:pt x="403" y="184"/>
                  </a:moveTo>
                  <a:lnTo>
                    <a:pt x="353" y="226"/>
                  </a:lnTo>
                  <a:lnTo>
                    <a:pt x="359" y="249"/>
                  </a:lnTo>
                  <a:lnTo>
                    <a:pt x="362" y="274"/>
                  </a:lnTo>
                  <a:lnTo>
                    <a:pt x="359" y="299"/>
                  </a:lnTo>
                  <a:lnTo>
                    <a:pt x="348" y="321"/>
                  </a:lnTo>
                  <a:lnTo>
                    <a:pt x="338" y="320"/>
                  </a:lnTo>
                  <a:lnTo>
                    <a:pt x="330" y="322"/>
                  </a:lnTo>
                  <a:lnTo>
                    <a:pt x="321" y="326"/>
                  </a:lnTo>
                  <a:lnTo>
                    <a:pt x="312" y="328"/>
                  </a:lnTo>
                  <a:lnTo>
                    <a:pt x="315" y="339"/>
                  </a:lnTo>
                  <a:lnTo>
                    <a:pt x="312" y="350"/>
                  </a:lnTo>
                  <a:lnTo>
                    <a:pt x="302" y="359"/>
                  </a:lnTo>
                  <a:lnTo>
                    <a:pt x="289" y="364"/>
                  </a:lnTo>
                  <a:lnTo>
                    <a:pt x="282" y="368"/>
                  </a:lnTo>
                  <a:lnTo>
                    <a:pt x="274" y="371"/>
                  </a:lnTo>
                  <a:lnTo>
                    <a:pt x="264" y="373"/>
                  </a:lnTo>
                  <a:lnTo>
                    <a:pt x="256" y="376"/>
                  </a:lnTo>
                  <a:lnTo>
                    <a:pt x="246" y="376"/>
                  </a:lnTo>
                  <a:lnTo>
                    <a:pt x="238" y="376"/>
                  </a:lnTo>
                  <a:lnTo>
                    <a:pt x="230" y="375"/>
                  </a:lnTo>
                  <a:lnTo>
                    <a:pt x="223" y="372"/>
                  </a:lnTo>
                  <a:lnTo>
                    <a:pt x="223" y="369"/>
                  </a:lnTo>
                  <a:lnTo>
                    <a:pt x="221" y="368"/>
                  </a:lnTo>
                  <a:lnTo>
                    <a:pt x="218" y="365"/>
                  </a:lnTo>
                  <a:lnTo>
                    <a:pt x="216" y="364"/>
                  </a:lnTo>
                  <a:lnTo>
                    <a:pt x="223" y="361"/>
                  </a:lnTo>
                  <a:lnTo>
                    <a:pt x="231" y="359"/>
                  </a:lnTo>
                  <a:lnTo>
                    <a:pt x="239" y="358"/>
                  </a:lnTo>
                  <a:lnTo>
                    <a:pt x="248" y="358"/>
                  </a:lnTo>
                  <a:lnTo>
                    <a:pt x="256" y="356"/>
                  </a:lnTo>
                  <a:lnTo>
                    <a:pt x="264" y="354"/>
                  </a:lnTo>
                  <a:lnTo>
                    <a:pt x="272" y="350"/>
                  </a:lnTo>
                  <a:lnTo>
                    <a:pt x="277" y="343"/>
                  </a:lnTo>
                  <a:lnTo>
                    <a:pt x="275" y="335"/>
                  </a:lnTo>
                  <a:lnTo>
                    <a:pt x="272" y="322"/>
                  </a:lnTo>
                  <a:lnTo>
                    <a:pt x="266" y="307"/>
                  </a:lnTo>
                  <a:lnTo>
                    <a:pt x="256" y="288"/>
                  </a:lnTo>
                  <a:lnTo>
                    <a:pt x="246" y="270"/>
                  </a:lnTo>
                  <a:lnTo>
                    <a:pt x="238" y="252"/>
                  </a:lnTo>
                  <a:lnTo>
                    <a:pt x="230" y="235"/>
                  </a:lnTo>
                  <a:lnTo>
                    <a:pt x="223" y="222"/>
                  </a:lnTo>
                  <a:lnTo>
                    <a:pt x="231" y="223"/>
                  </a:lnTo>
                  <a:lnTo>
                    <a:pt x="241" y="230"/>
                  </a:lnTo>
                  <a:lnTo>
                    <a:pt x="251" y="239"/>
                  </a:lnTo>
                  <a:lnTo>
                    <a:pt x="261" y="251"/>
                  </a:lnTo>
                  <a:lnTo>
                    <a:pt x="271" y="264"/>
                  </a:lnTo>
                  <a:lnTo>
                    <a:pt x="279" y="277"/>
                  </a:lnTo>
                  <a:lnTo>
                    <a:pt x="285" y="286"/>
                  </a:lnTo>
                  <a:lnTo>
                    <a:pt x="290" y="292"/>
                  </a:lnTo>
                  <a:lnTo>
                    <a:pt x="300" y="281"/>
                  </a:lnTo>
                  <a:lnTo>
                    <a:pt x="302" y="258"/>
                  </a:lnTo>
                  <a:lnTo>
                    <a:pt x="297" y="227"/>
                  </a:lnTo>
                  <a:lnTo>
                    <a:pt x="285" y="193"/>
                  </a:lnTo>
                  <a:lnTo>
                    <a:pt x="271" y="157"/>
                  </a:lnTo>
                  <a:lnTo>
                    <a:pt x="254" y="123"/>
                  </a:lnTo>
                  <a:lnTo>
                    <a:pt x="236" y="94"/>
                  </a:lnTo>
                  <a:lnTo>
                    <a:pt x="220" y="73"/>
                  </a:lnTo>
                  <a:lnTo>
                    <a:pt x="225" y="75"/>
                  </a:lnTo>
                  <a:lnTo>
                    <a:pt x="235" y="81"/>
                  </a:lnTo>
                  <a:lnTo>
                    <a:pt x="248" y="93"/>
                  </a:lnTo>
                  <a:lnTo>
                    <a:pt x="264" y="109"/>
                  </a:lnTo>
                  <a:lnTo>
                    <a:pt x="280" y="125"/>
                  </a:lnTo>
                  <a:lnTo>
                    <a:pt x="297" y="144"/>
                  </a:lnTo>
                  <a:lnTo>
                    <a:pt x="312" y="161"/>
                  </a:lnTo>
                  <a:lnTo>
                    <a:pt x="323" y="175"/>
                  </a:lnTo>
                  <a:lnTo>
                    <a:pt x="334" y="175"/>
                  </a:lnTo>
                  <a:lnTo>
                    <a:pt x="348" y="174"/>
                  </a:lnTo>
                  <a:lnTo>
                    <a:pt x="359" y="172"/>
                  </a:lnTo>
                  <a:lnTo>
                    <a:pt x="371" y="169"/>
                  </a:lnTo>
                  <a:lnTo>
                    <a:pt x="364" y="148"/>
                  </a:lnTo>
                  <a:lnTo>
                    <a:pt x="354" y="128"/>
                  </a:lnTo>
                  <a:lnTo>
                    <a:pt x="341" y="110"/>
                  </a:lnTo>
                  <a:lnTo>
                    <a:pt x="325" y="93"/>
                  </a:lnTo>
                  <a:lnTo>
                    <a:pt x="305" y="77"/>
                  </a:lnTo>
                  <a:lnTo>
                    <a:pt x="285" y="63"/>
                  </a:lnTo>
                  <a:lnTo>
                    <a:pt x="262" y="50"/>
                  </a:lnTo>
                  <a:lnTo>
                    <a:pt x="239" y="38"/>
                  </a:lnTo>
                  <a:lnTo>
                    <a:pt x="226" y="36"/>
                  </a:lnTo>
                  <a:lnTo>
                    <a:pt x="212" y="32"/>
                  </a:lnTo>
                  <a:lnTo>
                    <a:pt x="197" y="28"/>
                  </a:lnTo>
                  <a:lnTo>
                    <a:pt x="182" y="25"/>
                  </a:lnTo>
                  <a:lnTo>
                    <a:pt x="167" y="22"/>
                  </a:lnTo>
                  <a:lnTo>
                    <a:pt x="153" y="22"/>
                  </a:lnTo>
                  <a:lnTo>
                    <a:pt x="136" y="24"/>
                  </a:lnTo>
                  <a:lnTo>
                    <a:pt x="121" y="28"/>
                  </a:lnTo>
                  <a:lnTo>
                    <a:pt x="110" y="42"/>
                  </a:lnTo>
                  <a:lnTo>
                    <a:pt x="100" y="56"/>
                  </a:lnTo>
                  <a:lnTo>
                    <a:pt x="94" y="72"/>
                  </a:lnTo>
                  <a:lnTo>
                    <a:pt x="89" y="89"/>
                  </a:lnTo>
                  <a:lnTo>
                    <a:pt x="82" y="88"/>
                  </a:lnTo>
                  <a:lnTo>
                    <a:pt x="77" y="84"/>
                  </a:lnTo>
                  <a:lnTo>
                    <a:pt x="74" y="80"/>
                  </a:lnTo>
                  <a:lnTo>
                    <a:pt x="72" y="76"/>
                  </a:lnTo>
                  <a:lnTo>
                    <a:pt x="77" y="66"/>
                  </a:lnTo>
                  <a:lnTo>
                    <a:pt x="79" y="54"/>
                  </a:lnTo>
                  <a:lnTo>
                    <a:pt x="82" y="42"/>
                  </a:lnTo>
                  <a:lnTo>
                    <a:pt x="89" y="32"/>
                  </a:lnTo>
                  <a:lnTo>
                    <a:pt x="80" y="30"/>
                  </a:lnTo>
                  <a:lnTo>
                    <a:pt x="72" y="29"/>
                  </a:lnTo>
                  <a:lnTo>
                    <a:pt x="64" y="32"/>
                  </a:lnTo>
                  <a:lnTo>
                    <a:pt x="58" y="34"/>
                  </a:lnTo>
                  <a:lnTo>
                    <a:pt x="51" y="38"/>
                  </a:lnTo>
                  <a:lnTo>
                    <a:pt x="46" y="42"/>
                  </a:lnTo>
                  <a:lnTo>
                    <a:pt x="41" y="49"/>
                  </a:lnTo>
                  <a:lnTo>
                    <a:pt x="40" y="54"/>
                  </a:lnTo>
                  <a:lnTo>
                    <a:pt x="36" y="69"/>
                  </a:lnTo>
                  <a:lnTo>
                    <a:pt x="36" y="85"/>
                  </a:lnTo>
                  <a:lnTo>
                    <a:pt x="46" y="98"/>
                  </a:lnTo>
                  <a:lnTo>
                    <a:pt x="67" y="109"/>
                  </a:lnTo>
                  <a:lnTo>
                    <a:pt x="77" y="107"/>
                  </a:lnTo>
                  <a:lnTo>
                    <a:pt x="87" y="102"/>
                  </a:lnTo>
                  <a:lnTo>
                    <a:pt x="97" y="101"/>
                  </a:lnTo>
                  <a:lnTo>
                    <a:pt x="105" y="109"/>
                  </a:lnTo>
                  <a:lnTo>
                    <a:pt x="84" y="152"/>
                  </a:lnTo>
                  <a:lnTo>
                    <a:pt x="79" y="184"/>
                  </a:lnTo>
                  <a:lnTo>
                    <a:pt x="66" y="255"/>
                  </a:lnTo>
                  <a:lnTo>
                    <a:pt x="54" y="328"/>
                  </a:lnTo>
                  <a:lnTo>
                    <a:pt x="48" y="367"/>
                  </a:lnTo>
                  <a:lnTo>
                    <a:pt x="59" y="365"/>
                  </a:lnTo>
                  <a:lnTo>
                    <a:pt x="72" y="360"/>
                  </a:lnTo>
                  <a:lnTo>
                    <a:pt x="84" y="352"/>
                  </a:lnTo>
                  <a:lnTo>
                    <a:pt x="97" y="343"/>
                  </a:lnTo>
                  <a:lnTo>
                    <a:pt x="110" y="338"/>
                  </a:lnTo>
                  <a:lnTo>
                    <a:pt x="121" y="335"/>
                  </a:lnTo>
                  <a:lnTo>
                    <a:pt x="131" y="341"/>
                  </a:lnTo>
                  <a:lnTo>
                    <a:pt x="141" y="352"/>
                  </a:lnTo>
                  <a:lnTo>
                    <a:pt x="144" y="359"/>
                  </a:lnTo>
                  <a:lnTo>
                    <a:pt x="149" y="365"/>
                  </a:lnTo>
                  <a:lnTo>
                    <a:pt x="154" y="372"/>
                  </a:lnTo>
                  <a:lnTo>
                    <a:pt x="162" y="377"/>
                  </a:lnTo>
                  <a:lnTo>
                    <a:pt x="172" y="380"/>
                  </a:lnTo>
                  <a:lnTo>
                    <a:pt x="180" y="386"/>
                  </a:lnTo>
                  <a:lnTo>
                    <a:pt x="187" y="394"/>
                  </a:lnTo>
                  <a:lnTo>
                    <a:pt x="190" y="397"/>
                  </a:lnTo>
                  <a:lnTo>
                    <a:pt x="179" y="397"/>
                  </a:lnTo>
                  <a:lnTo>
                    <a:pt x="167" y="394"/>
                  </a:lnTo>
                  <a:lnTo>
                    <a:pt x="159" y="391"/>
                  </a:lnTo>
                  <a:lnTo>
                    <a:pt x="149" y="388"/>
                  </a:lnTo>
                  <a:lnTo>
                    <a:pt x="141" y="384"/>
                  </a:lnTo>
                  <a:lnTo>
                    <a:pt x="133" y="378"/>
                  </a:lnTo>
                  <a:lnTo>
                    <a:pt x="123" y="372"/>
                  </a:lnTo>
                  <a:lnTo>
                    <a:pt x="115" y="367"/>
                  </a:lnTo>
                  <a:lnTo>
                    <a:pt x="99" y="376"/>
                  </a:lnTo>
                  <a:lnTo>
                    <a:pt x="84" y="384"/>
                  </a:lnTo>
                  <a:lnTo>
                    <a:pt x="69" y="389"/>
                  </a:lnTo>
                  <a:lnTo>
                    <a:pt x="58" y="391"/>
                  </a:lnTo>
                  <a:lnTo>
                    <a:pt x="46" y="393"/>
                  </a:lnTo>
                  <a:lnTo>
                    <a:pt x="35" y="391"/>
                  </a:lnTo>
                  <a:lnTo>
                    <a:pt x="23" y="388"/>
                  </a:lnTo>
                  <a:lnTo>
                    <a:pt x="12" y="382"/>
                  </a:lnTo>
                  <a:lnTo>
                    <a:pt x="48" y="129"/>
                  </a:lnTo>
                  <a:lnTo>
                    <a:pt x="36" y="123"/>
                  </a:lnTo>
                  <a:lnTo>
                    <a:pt x="25" y="115"/>
                  </a:lnTo>
                  <a:lnTo>
                    <a:pt x="17" y="106"/>
                  </a:lnTo>
                  <a:lnTo>
                    <a:pt x="10" y="96"/>
                  </a:lnTo>
                  <a:lnTo>
                    <a:pt x="3" y="86"/>
                  </a:lnTo>
                  <a:lnTo>
                    <a:pt x="0" y="75"/>
                  </a:lnTo>
                  <a:lnTo>
                    <a:pt x="0" y="63"/>
                  </a:lnTo>
                  <a:lnTo>
                    <a:pt x="2" y="51"/>
                  </a:lnTo>
                  <a:lnTo>
                    <a:pt x="7" y="41"/>
                  </a:lnTo>
                  <a:lnTo>
                    <a:pt x="15" y="32"/>
                  </a:lnTo>
                  <a:lnTo>
                    <a:pt x="26" y="25"/>
                  </a:lnTo>
                  <a:lnTo>
                    <a:pt x="38" y="19"/>
                  </a:lnTo>
                  <a:lnTo>
                    <a:pt x="51" y="15"/>
                  </a:lnTo>
                  <a:lnTo>
                    <a:pt x="64" y="11"/>
                  </a:lnTo>
                  <a:lnTo>
                    <a:pt x="79" y="8"/>
                  </a:lnTo>
                  <a:lnTo>
                    <a:pt x="92" y="6"/>
                  </a:lnTo>
                  <a:lnTo>
                    <a:pt x="128" y="2"/>
                  </a:lnTo>
                  <a:lnTo>
                    <a:pt x="161" y="0"/>
                  </a:lnTo>
                  <a:lnTo>
                    <a:pt x="194" y="4"/>
                  </a:lnTo>
                  <a:lnTo>
                    <a:pt x="225" y="11"/>
                  </a:lnTo>
                  <a:lnTo>
                    <a:pt x="254" y="22"/>
                  </a:lnTo>
                  <a:lnTo>
                    <a:pt x="284" y="38"/>
                  </a:lnTo>
                  <a:lnTo>
                    <a:pt x="312" y="58"/>
                  </a:lnTo>
                  <a:lnTo>
                    <a:pt x="339" y="82"/>
                  </a:lnTo>
                  <a:lnTo>
                    <a:pt x="343" y="86"/>
                  </a:lnTo>
                  <a:lnTo>
                    <a:pt x="353" y="96"/>
                  </a:lnTo>
                  <a:lnTo>
                    <a:pt x="364" y="109"/>
                  </a:lnTo>
                  <a:lnTo>
                    <a:pt x="379" y="125"/>
                  </a:lnTo>
                  <a:lnTo>
                    <a:pt x="390" y="142"/>
                  </a:lnTo>
                  <a:lnTo>
                    <a:pt x="402" y="159"/>
                  </a:lnTo>
                  <a:lnTo>
                    <a:pt x="405" y="174"/>
                  </a:lnTo>
                  <a:lnTo>
                    <a:pt x="403" y="184"/>
                  </a:lnTo>
                  <a:close/>
                </a:path>
              </a:pathLst>
            </a:custGeom>
            <a:solidFill>
              <a:srgbClr val="000000"/>
            </a:solidFill>
            <a:ln w="9525">
              <a:noFill/>
              <a:round/>
              <a:headEnd/>
              <a:tailEnd/>
            </a:ln>
          </p:spPr>
          <p:txBody>
            <a:bodyPr/>
            <a:lstStyle/>
            <a:p>
              <a:endParaRPr lang="en-US"/>
            </a:p>
          </p:txBody>
        </p:sp>
        <p:sp>
          <p:nvSpPr>
            <p:cNvPr id="49" name="Freeform 429"/>
            <p:cNvSpPr>
              <a:spLocks/>
            </p:cNvSpPr>
            <p:nvPr/>
          </p:nvSpPr>
          <p:spPr bwMode="auto">
            <a:xfrm>
              <a:off x="1736" y="4712"/>
              <a:ext cx="99" cy="122"/>
            </a:xfrm>
            <a:custGeom>
              <a:avLst/>
              <a:gdLst>
                <a:gd name="T0" fmla="*/ 36 w 198"/>
                <a:gd name="T1" fmla="*/ 15 h 244"/>
                <a:gd name="T2" fmla="*/ 27 w 198"/>
                <a:gd name="T3" fmla="*/ 27 h 244"/>
                <a:gd name="T4" fmla="*/ 23 w 198"/>
                <a:gd name="T5" fmla="*/ 39 h 244"/>
                <a:gd name="T6" fmla="*/ 25 w 198"/>
                <a:gd name="T7" fmla="*/ 51 h 244"/>
                <a:gd name="T8" fmla="*/ 30 w 198"/>
                <a:gd name="T9" fmla="*/ 55 h 244"/>
                <a:gd name="T10" fmla="*/ 34 w 198"/>
                <a:gd name="T11" fmla="*/ 51 h 244"/>
                <a:gd name="T12" fmla="*/ 38 w 198"/>
                <a:gd name="T13" fmla="*/ 52 h 244"/>
                <a:gd name="T14" fmla="*/ 33 w 198"/>
                <a:gd name="T15" fmla="*/ 58 h 244"/>
                <a:gd name="T16" fmla="*/ 28 w 198"/>
                <a:gd name="T17" fmla="*/ 61 h 244"/>
                <a:gd name="T18" fmla="*/ 24 w 198"/>
                <a:gd name="T19" fmla="*/ 61 h 244"/>
                <a:gd name="T20" fmla="*/ 18 w 198"/>
                <a:gd name="T21" fmla="*/ 53 h 244"/>
                <a:gd name="T22" fmla="*/ 15 w 198"/>
                <a:gd name="T23" fmla="*/ 40 h 244"/>
                <a:gd name="T24" fmla="*/ 15 w 198"/>
                <a:gd name="T25" fmla="*/ 29 h 244"/>
                <a:gd name="T26" fmla="*/ 17 w 198"/>
                <a:gd name="T27" fmla="*/ 24 h 244"/>
                <a:gd name="T28" fmla="*/ 20 w 198"/>
                <a:gd name="T29" fmla="*/ 18 h 244"/>
                <a:gd name="T30" fmla="*/ 25 w 198"/>
                <a:gd name="T31" fmla="*/ 13 h 244"/>
                <a:gd name="T32" fmla="*/ 25 w 198"/>
                <a:gd name="T33" fmla="*/ 11 h 244"/>
                <a:gd name="T34" fmla="*/ 23 w 198"/>
                <a:gd name="T35" fmla="*/ 11 h 244"/>
                <a:gd name="T36" fmla="*/ 19 w 198"/>
                <a:gd name="T37" fmla="*/ 12 h 244"/>
                <a:gd name="T38" fmla="*/ 15 w 198"/>
                <a:gd name="T39" fmla="*/ 13 h 244"/>
                <a:gd name="T40" fmla="*/ 12 w 198"/>
                <a:gd name="T41" fmla="*/ 14 h 244"/>
                <a:gd name="T42" fmla="*/ 7 w 198"/>
                <a:gd name="T43" fmla="*/ 15 h 244"/>
                <a:gd name="T44" fmla="*/ 5 w 198"/>
                <a:gd name="T45" fmla="*/ 19 h 244"/>
                <a:gd name="T46" fmla="*/ 2 w 198"/>
                <a:gd name="T47" fmla="*/ 20 h 244"/>
                <a:gd name="T48" fmla="*/ 1 w 198"/>
                <a:gd name="T49" fmla="*/ 19 h 244"/>
                <a:gd name="T50" fmla="*/ 3 w 198"/>
                <a:gd name="T51" fmla="*/ 15 h 244"/>
                <a:gd name="T52" fmla="*/ 9 w 198"/>
                <a:gd name="T53" fmla="*/ 10 h 244"/>
                <a:gd name="T54" fmla="*/ 18 w 198"/>
                <a:gd name="T55" fmla="*/ 5 h 244"/>
                <a:gd name="T56" fmla="*/ 28 w 198"/>
                <a:gd name="T57" fmla="*/ 2 h 244"/>
                <a:gd name="T58" fmla="*/ 37 w 198"/>
                <a:gd name="T59" fmla="*/ 1 h 244"/>
                <a:gd name="T60" fmla="*/ 42 w 198"/>
                <a:gd name="T61" fmla="*/ 1 h 244"/>
                <a:gd name="T62" fmla="*/ 47 w 198"/>
                <a:gd name="T63" fmla="*/ 1 h 244"/>
                <a:gd name="T64" fmla="*/ 49 w 198"/>
                <a:gd name="T65" fmla="*/ 2 h 244"/>
                <a:gd name="T66" fmla="*/ 45 w 198"/>
                <a:gd name="T67" fmla="*/ 8 h 2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98"/>
                <a:gd name="T103" fmla="*/ 0 h 244"/>
                <a:gd name="T104" fmla="*/ 198 w 198"/>
                <a:gd name="T105" fmla="*/ 244 h 24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98" h="244">
                  <a:moveTo>
                    <a:pt x="166" y="41"/>
                  </a:moveTo>
                  <a:lnTo>
                    <a:pt x="144" y="59"/>
                  </a:lnTo>
                  <a:lnTo>
                    <a:pt x="125" y="81"/>
                  </a:lnTo>
                  <a:lnTo>
                    <a:pt x="110" y="105"/>
                  </a:lnTo>
                  <a:lnTo>
                    <a:pt x="98" y="129"/>
                  </a:lnTo>
                  <a:lnTo>
                    <a:pt x="92" y="154"/>
                  </a:lnTo>
                  <a:lnTo>
                    <a:pt x="90" y="180"/>
                  </a:lnTo>
                  <a:lnTo>
                    <a:pt x="97" y="204"/>
                  </a:lnTo>
                  <a:lnTo>
                    <a:pt x="108" y="227"/>
                  </a:lnTo>
                  <a:lnTo>
                    <a:pt x="120" y="219"/>
                  </a:lnTo>
                  <a:lnTo>
                    <a:pt x="128" y="210"/>
                  </a:lnTo>
                  <a:lnTo>
                    <a:pt x="136" y="201"/>
                  </a:lnTo>
                  <a:lnTo>
                    <a:pt x="148" y="195"/>
                  </a:lnTo>
                  <a:lnTo>
                    <a:pt x="149" y="206"/>
                  </a:lnTo>
                  <a:lnTo>
                    <a:pt x="143" y="218"/>
                  </a:lnTo>
                  <a:lnTo>
                    <a:pt x="131" y="229"/>
                  </a:lnTo>
                  <a:lnTo>
                    <a:pt x="121" y="239"/>
                  </a:lnTo>
                  <a:lnTo>
                    <a:pt x="112" y="244"/>
                  </a:lnTo>
                  <a:lnTo>
                    <a:pt x="102" y="244"/>
                  </a:lnTo>
                  <a:lnTo>
                    <a:pt x="94" y="242"/>
                  </a:lnTo>
                  <a:lnTo>
                    <a:pt x="87" y="234"/>
                  </a:lnTo>
                  <a:lnTo>
                    <a:pt x="72" y="210"/>
                  </a:lnTo>
                  <a:lnTo>
                    <a:pt x="66" y="183"/>
                  </a:lnTo>
                  <a:lnTo>
                    <a:pt x="62" y="157"/>
                  </a:lnTo>
                  <a:lnTo>
                    <a:pt x="59" y="129"/>
                  </a:lnTo>
                  <a:lnTo>
                    <a:pt x="61" y="116"/>
                  </a:lnTo>
                  <a:lnTo>
                    <a:pt x="64" y="105"/>
                  </a:lnTo>
                  <a:lnTo>
                    <a:pt x="67" y="93"/>
                  </a:lnTo>
                  <a:lnTo>
                    <a:pt x="72" y="81"/>
                  </a:lnTo>
                  <a:lnTo>
                    <a:pt x="79" y="71"/>
                  </a:lnTo>
                  <a:lnTo>
                    <a:pt x="87" y="60"/>
                  </a:lnTo>
                  <a:lnTo>
                    <a:pt x="97" y="50"/>
                  </a:lnTo>
                  <a:lnTo>
                    <a:pt x="108" y="41"/>
                  </a:lnTo>
                  <a:lnTo>
                    <a:pt x="102" y="41"/>
                  </a:lnTo>
                  <a:lnTo>
                    <a:pt x="95" y="41"/>
                  </a:lnTo>
                  <a:lnTo>
                    <a:pt x="89" y="42"/>
                  </a:lnTo>
                  <a:lnTo>
                    <a:pt x="82" y="43"/>
                  </a:lnTo>
                  <a:lnTo>
                    <a:pt x="76" y="45"/>
                  </a:lnTo>
                  <a:lnTo>
                    <a:pt x="69" y="46"/>
                  </a:lnTo>
                  <a:lnTo>
                    <a:pt x="62" y="49"/>
                  </a:lnTo>
                  <a:lnTo>
                    <a:pt x="57" y="50"/>
                  </a:lnTo>
                  <a:lnTo>
                    <a:pt x="48" y="53"/>
                  </a:lnTo>
                  <a:lnTo>
                    <a:pt x="39" y="58"/>
                  </a:lnTo>
                  <a:lnTo>
                    <a:pt x="31" y="63"/>
                  </a:lnTo>
                  <a:lnTo>
                    <a:pt x="23" y="68"/>
                  </a:lnTo>
                  <a:lnTo>
                    <a:pt x="17" y="73"/>
                  </a:lnTo>
                  <a:lnTo>
                    <a:pt x="10" y="77"/>
                  </a:lnTo>
                  <a:lnTo>
                    <a:pt x="5" y="79"/>
                  </a:lnTo>
                  <a:lnTo>
                    <a:pt x="0" y="77"/>
                  </a:lnTo>
                  <a:lnTo>
                    <a:pt x="2" y="75"/>
                  </a:lnTo>
                  <a:lnTo>
                    <a:pt x="5" y="69"/>
                  </a:lnTo>
                  <a:lnTo>
                    <a:pt x="12" y="60"/>
                  </a:lnTo>
                  <a:lnTo>
                    <a:pt x="23" y="51"/>
                  </a:lnTo>
                  <a:lnTo>
                    <a:pt x="35" y="39"/>
                  </a:lnTo>
                  <a:lnTo>
                    <a:pt x="51" y="29"/>
                  </a:lnTo>
                  <a:lnTo>
                    <a:pt x="71" y="20"/>
                  </a:lnTo>
                  <a:lnTo>
                    <a:pt x="94" y="13"/>
                  </a:lnTo>
                  <a:lnTo>
                    <a:pt x="115" y="8"/>
                  </a:lnTo>
                  <a:lnTo>
                    <a:pt x="133" y="6"/>
                  </a:lnTo>
                  <a:lnTo>
                    <a:pt x="146" y="3"/>
                  </a:lnTo>
                  <a:lnTo>
                    <a:pt x="156" y="2"/>
                  </a:lnTo>
                  <a:lnTo>
                    <a:pt x="166" y="2"/>
                  </a:lnTo>
                  <a:lnTo>
                    <a:pt x="174" y="0"/>
                  </a:lnTo>
                  <a:lnTo>
                    <a:pt x="185" y="2"/>
                  </a:lnTo>
                  <a:lnTo>
                    <a:pt x="198" y="2"/>
                  </a:lnTo>
                  <a:lnTo>
                    <a:pt x="195" y="7"/>
                  </a:lnTo>
                  <a:lnTo>
                    <a:pt x="187" y="17"/>
                  </a:lnTo>
                  <a:lnTo>
                    <a:pt x="177" y="30"/>
                  </a:lnTo>
                  <a:lnTo>
                    <a:pt x="166" y="41"/>
                  </a:lnTo>
                  <a:close/>
                </a:path>
              </a:pathLst>
            </a:custGeom>
            <a:solidFill>
              <a:srgbClr val="000000"/>
            </a:solidFill>
            <a:ln w="9525">
              <a:noFill/>
              <a:round/>
              <a:headEnd/>
              <a:tailEnd/>
            </a:ln>
          </p:spPr>
          <p:txBody>
            <a:bodyPr/>
            <a:lstStyle/>
            <a:p>
              <a:endParaRPr lang="en-US"/>
            </a:p>
          </p:txBody>
        </p:sp>
        <p:sp>
          <p:nvSpPr>
            <p:cNvPr id="50" name="Freeform 430"/>
            <p:cNvSpPr>
              <a:spLocks/>
            </p:cNvSpPr>
            <p:nvPr/>
          </p:nvSpPr>
          <p:spPr bwMode="auto">
            <a:xfrm>
              <a:off x="2327" y="4715"/>
              <a:ext cx="51" cy="50"/>
            </a:xfrm>
            <a:custGeom>
              <a:avLst/>
              <a:gdLst>
                <a:gd name="T0" fmla="*/ 25 w 103"/>
                <a:gd name="T1" fmla="*/ 25 h 99"/>
                <a:gd name="T2" fmla="*/ 20 w 103"/>
                <a:gd name="T3" fmla="*/ 22 h 99"/>
                <a:gd name="T4" fmla="*/ 19 w 103"/>
                <a:gd name="T5" fmla="*/ 15 h 99"/>
                <a:gd name="T6" fmla="*/ 18 w 103"/>
                <a:gd name="T7" fmla="*/ 8 h 99"/>
                <a:gd name="T8" fmla="*/ 14 w 103"/>
                <a:gd name="T9" fmla="*/ 7 h 99"/>
                <a:gd name="T10" fmla="*/ 12 w 103"/>
                <a:gd name="T11" fmla="*/ 8 h 99"/>
                <a:gd name="T12" fmla="*/ 10 w 103"/>
                <a:gd name="T13" fmla="*/ 10 h 99"/>
                <a:gd name="T14" fmla="*/ 7 w 103"/>
                <a:gd name="T15" fmla="*/ 12 h 99"/>
                <a:gd name="T16" fmla="*/ 5 w 103"/>
                <a:gd name="T17" fmla="*/ 14 h 99"/>
                <a:gd name="T18" fmla="*/ 3 w 103"/>
                <a:gd name="T19" fmla="*/ 16 h 99"/>
                <a:gd name="T20" fmla="*/ 2 w 103"/>
                <a:gd name="T21" fmla="*/ 17 h 99"/>
                <a:gd name="T22" fmla="*/ 0 w 103"/>
                <a:gd name="T23" fmla="*/ 18 h 99"/>
                <a:gd name="T24" fmla="*/ 0 w 103"/>
                <a:gd name="T25" fmla="*/ 19 h 99"/>
                <a:gd name="T26" fmla="*/ 0 w 103"/>
                <a:gd name="T27" fmla="*/ 15 h 99"/>
                <a:gd name="T28" fmla="*/ 1 w 103"/>
                <a:gd name="T29" fmla="*/ 12 h 99"/>
                <a:gd name="T30" fmla="*/ 3 w 103"/>
                <a:gd name="T31" fmla="*/ 8 h 99"/>
                <a:gd name="T32" fmla="*/ 5 w 103"/>
                <a:gd name="T33" fmla="*/ 6 h 99"/>
                <a:gd name="T34" fmla="*/ 7 w 103"/>
                <a:gd name="T35" fmla="*/ 3 h 99"/>
                <a:gd name="T36" fmla="*/ 10 w 103"/>
                <a:gd name="T37" fmla="*/ 1 h 99"/>
                <a:gd name="T38" fmla="*/ 13 w 103"/>
                <a:gd name="T39" fmla="*/ 0 h 99"/>
                <a:gd name="T40" fmla="*/ 17 w 103"/>
                <a:gd name="T41" fmla="*/ 0 h 99"/>
                <a:gd name="T42" fmla="*/ 23 w 103"/>
                <a:gd name="T43" fmla="*/ 4 h 99"/>
                <a:gd name="T44" fmla="*/ 25 w 103"/>
                <a:gd name="T45" fmla="*/ 11 h 99"/>
                <a:gd name="T46" fmla="*/ 25 w 103"/>
                <a:gd name="T47" fmla="*/ 19 h 99"/>
                <a:gd name="T48" fmla="*/ 25 w 103"/>
                <a:gd name="T49" fmla="*/ 25 h 9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3"/>
                <a:gd name="T76" fmla="*/ 0 h 99"/>
                <a:gd name="T77" fmla="*/ 103 w 103"/>
                <a:gd name="T78" fmla="*/ 99 h 9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3" h="99">
                  <a:moveTo>
                    <a:pt x="103" y="99"/>
                  </a:moveTo>
                  <a:lnTo>
                    <a:pt x="82" y="85"/>
                  </a:lnTo>
                  <a:lnTo>
                    <a:pt x="77" y="57"/>
                  </a:lnTo>
                  <a:lnTo>
                    <a:pt x="75" y="32"/>
                  </a:lnTo>
                  <a:lnTo>
                    <a:pt x="59" y="25"/>
                  </a:lnTo>
                  <a:lnTo>
                    <a:pt x="50" y="30"/>
                  </a:lnTo>
                  <a:lnTo>
                    <a:pt x="41" y="38"/>
                  </a:lnTo>
                  <a:lnTo>
                    <a:pt x="31" y="46"/>
                  </a:lnTo>
                  <a:lnTo>
                    <a:pt x="23" y="53"/>
                  </a:lnTo>
                  <a:lnTo>
                    <a:pt x="14" y="61"/>
                  </a:lnTo>
                  <a:lnTo>
                    <a:pt x="8" y="68"/>
                  </a:lnTo>
                  <a:lnTo>
                    <a:pt x="3" y="72"/>
                  </a:lnTo>
                  <a:lnTo>
                    <a:pt x="0" y="73"/>
                  </a:lnTo>
                  <a:lnTo>
                    <a:pt x="1" y="59"/>
                  </a:lnTo>
                  <a:lnTo>
                    <a:pt x="6" y="46"/>
                  </a:lnTo>
                  <a:lnTo>
                    <a:pt x="13" y="32"/>
                  </a:lnTo>
                  <a:lnTo>
                    <a:pt x="21" y="21"/>
                  </a:lnTo>
                  <a:lnTo>
                    <a:pt x="31" y="12"/>
                  </a:lnTo>
                  <a:lnTo>
                    <a:pt x="42" y="4"/>
                  </a:lnTo>
                  <a:lnTo>
                    <a:pt x="55" y="0"/>
                  </a:lnTo>
                  <a:lnTo>
                    <a:pt x="70" y="0"/>
                  </a:lnTo>
                  <a:lnTo>
                    <a:pt x="93" y="14"/>
                  </a:lnTo>
                  <a:lnTo>
                    <a:pt x="101" y="42"/>
                  </a:lnTo>
                  <a:lnTo>
                    <a:pt x="101" y="73"/>
                  </a:lnTo>
                  <a:lnTo>
                    <a:pt x="103" y="99"/>
                  </a:lnTo>
                  <a:close/>
                </a:path>
              </a:pathLst>
            </a:custGeom>
            <a:solidFill>
              <a:srgbClr val="000000"/>
            </a:solidFill>
            <a:ln w="9525">
              <a:noFill/>
              <a:round/>
              <a:headEnd/>
              <a:tailEnd/>
            </a:ln>
          </p:spPr>
          <p:txBody>
            <a:bodyPr/>
            <a:lstStyle/>
            <a:p>
              <a:endParaRPr lang="en-US"/>
            </a:p>
          </p:txBody>
        </p:sp>
        <p:sp>
          <p:nvSpPr>
            <p:cNvPr id="51" name="Freeform 431"/>
            <p:cNvSpPr>
              <a:spLocks/>
            </p:cNvSpPr>
            <p:nvPr/>
          </p:nvSpPr>
          <p:spPr bwMode="auto">
            <a:xfrm>
              <a:off x="2392" y="4256"/>
              <a:ext cx="50" cy="48"/>
            </a:xfrm>
            <a:custGeom>
              <a:avLst/>
              <a:gdLst>
                <a:gd name="T0" fmla="*/ 24 w 98"/>
                <a:gd name="T1" fmla="*/ 24 h 96"/>
                <a:gd name="T2" fmla="*/ 21 w 98"/>
                <a:gd name="T3" fmla="*/ 23 h 96"/>
                <a:gd name="T4" fmla="*/ 19 w 98"/>
                <a:gd name="T5" fmla="*/ 21 h 96"/>
                <a:gd name="T6" fmla="*/ 19 w 98"/>
                <a:gd name="T7" fmla="*/ 18 h 96"/>
                <a:gd name="T8" fmla="*/ 19 w 98"/>
                <a:gd name="T9" fmla="*/ 14 h 96"/>
                <a:gd name="T10" fmla="*/ 19 w 98"/>
                <a:gd name="T11" fmla="*/ 11 h 96"/>
                <a:gd name="T12" fmla="*/ 19 w 98"/>
                <a:gd name="T13" fmla="*/ 7 h 96"/>
                <a:gd name="T14" fmla="*/ 18 w 98"/>
                <a:gd name="T15" fmla="*/ 6 h 96"/>
                <a:gd name="T16" fmla="*/ 16 w 98"/>
                <a:gd name="T17" fmla="*/ 6 h 96"/>
                <a:gd name="T18" fmla="*/ 14 w 98"/>
                <a:gd name="T19" fmla="*/ 6 h 96"/>
                <a:gd name="T20" fmla="*/ 11 w 98"/>
                <a:gd name="T21" fmla="*/ 9 h 96"/>
                <a:gd name="T22" fmla="*/ 9 w 98"/>
                <a:gd name="T23" fmla="*/ 10 h 96"/>
                <a:gd name="T24" fmla="*/ 6 w 98"/>
                <a:gd name="T25" fmla="*/ 12 h 96"/>
                <a:gd name="T26" fmla="*/ 4 w 98"/>
                <a:gd name="T27" fmla="*/ 13 h 96"/>
                <a:gd name="T28" fmla="*/ 2 w 98"/>
                <a:gd name="T29" fmla="*/ 15 h 96"/>
                <a:gd name="T30" fmla="*/ 1 w 98"/>
                <a:gd name="T31" fmla="*/ 15 h 96"/>
                <a:gd name="T32" fmla="*/ 0 w 98"/>
                <a:gd name="T33" fmla="*/ 16 h 96"/>
                <a:gd name="T34" fmla="*/ 1 w 98"/>
                <a:gd name="T35" fmla="*/ 12 h 96"/>
                <a:gd name="T36" fmla="*/ 3 w 98"/>
                <a:gd name="T37" fmla="*/ 10 h 96"/>
                <a:gd name="T38" fmla="*/ 5 w 98"/>
                <a:gd name="T39" fmla="*/ 6 h 96"/>
                <a:gd name="T40" fmla="*/ 7 w 98"/>
                <a:gd name="T41" fmla="*/ 5 h 96"/>
                <a:gd name="T42" fmla="*/ 10 w 98"/>
                <a:gd name="T43" fmla="*/ 2 h 96"/>
                <a:gd name="T44" fmla="*/ 13 w 98"/>
                <a:gd name="T45" fmla="*/ 1 h 96"/>
                <a:gd name="T46" fmla="*/ 16 w 98"/>
                <a:gd name="T47" fmla="*/ 0 h 96"/>
                <a:gd name="T48" fmla="*/ 19 w 98"/>
                <a:gd name="T49" fmla="*/ 1 h 96"/>
                <a:gd name="T50" fmla="*/ 24 w 98"/>
                <a:gd name="T51" fmla="*/ 5 h 96"/>
                <a:gd name="T52" fmla="*/ 26 w 98"/>
                <a:gd name="T53" fmla="*/ 11 h 96"/>
                <a:gd name="T54" fmla="*/ 24 w 98"/>
                <a:gd name="T55" fmla="*/ 18 h 96"/>
                <a:gd name="T56" fmla="*/ 24 w 98"/>
                <a:gd name="T57" fmla="*/ 24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8"/>
                <a:gd name="T88" fmla="*/ 0 h 96"/>
                <a:gd name="T89" fmla="*/ 98 w 98"/>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8" h="96">
                  <a:moveTo>
                    <a:pt x="93" y="96"/>
                  </a:moveTo>
                  <a:lnTo>
                    <a:pt x="80" y="91"/>
                  </a:lnTo>
                  <a:lnTo>
                    <a:pt x="75" y="82"/>
                  </a:lnTo>
                  <a:lnTo>
                    <a:pt x="73" y="69"/>
                  </a:lnTo>
                  <a:lnTo>
                    <a:pt x="75" y="56"/>
                  </a:lnTo>
                  <a:lnTo>
                    <a:pt x="75" y="43"/>
                  </a:lnTo>
                  <a:lnTo>
                    <a:pt x="75" y="31"/>
                  </a:lnTo>
                  <a:lnTo>
                    <a:pt x="70" y="24"/>
                  </a:lnTo>
                  <a:lnTo>
                    <a:pt x="60" y="23"/>
                  </a:lnTo>
                  <a:lnTo>
                    <a:pt x="52" y="27"/>
                  </a:lnTo>
                  <a:lnTo>
                    <a:pt x="42" y="34"/>
                  </a:lnTo>
                  <a:lnTo>
                    <a:pt x="33" y="40"/>
                  </a:lnTo>
                  <a:lnTo>
                    <a:pt x="23" y="47"/>
                  </a:lnTo>
                  <a:lnTo>
                    <a:pt x="14" y="53"/>
                  </a:lnTo>
                  <a:lnTo>
                    <a:pt x="8" y="60"/>
                  </a:lnTo>
                  <a:lnTo>
                    <a:pt x="1" y="62"/>
                  </a:lnTo>
                  <a:lnTo>
                    <a:pt x="0" y="64"/>
                  </a:lnTo>
                  <a:lnTo>
                    <a:pt x="3" y="51"/>
                  </a:lnTo>
                  <a:lnTo>
                    <a:pt x="10" y="39"/>
                  </a:lnTo>
                  <a:lnTo>
                    <a:pt x="18" y="27"/>
                  </a:lnTo>
                  <a:lnTo>
                    <a:pt x="26" y="17"/>
                  </a:lnTo>
                  <a:lnTo>
                    <a:pt x="37" y="8"/>
                  </a:lnTo>
                  <a:lnTo>
                    <a:pt x="49" y="2"/>
                  </a:lnTo>
                  <a:lnTo>
                    <a:pt x="62" y="0"/>
                  </a:lnTo>
                  <a:lnTo>
                    <a:pt x="75" y="1"/>
                  </a:lnTo>
                  <a:lnTo>
                    <a:pt x="95" y="17"/>
                  </a:lnTo>
                  <a:lnTo>
                    <a:pt x="98" y="43"/>
                  </a:lnTo>
                  <a:lnTo>
                    <a:pt x="95" y="71"/>
                  </a:lnTo>
                  <a:lnTo>
                    <a:pt x="93" y="96"/>
                  </a:lnTo>
                  <a:close/>
                </a:path>
              </a:pathLst>
            </a:custGeom>
            <a:solidFill>
              <a:srgbClr val="000000"/>
            </a:solidFill>
            <a:ln w="9525">
              <a:noFill/>
              <a:round/>
              <a:headEnd/>
              <a:tailEnd/>
            </a:ln>
          </p:spPr>
          <p:txBody>
            <a:bodyPr/>
            <a:lstStyle/>
            <a:p>
              <a:endParaRPr lang="en-US"/>
            </a:p>
          </p:txBody>
        </p:sp>
        <p:sp>
          <p:nvSpPr>
            <p:cNvPr id="52" name="Freeform 432"/>
            <p:cNvSpPr>
              <a:spLocks/>
            </p:cNvSpPr>
            <p:nvPr/>
          </p:nvSpPr>
          <p:spPr bwMode="auto">
            <a:xfrm>
              <a:off x="2260" y="4805"/>
              <a:ext cx="65" cy="49"/>
            </a:xfrm>
            <a:custGeom>
              <a:avLst/>
              <a:gdLst>
                <a:gd name="T0" fmla="*/ 33 w 129"/>
                <a:gd name="T1" fmla="*/ 10 h 99"/>
                <a:gd name="T2" fmla="*/ 30 w 129"/>
                <a:gd name="T3" fmla="*/ 13 h 99"/>
                <a:gd name="T4" fmla="*/ 27 w 129"/>
                <a:gd name="T5" fmla="*/ 15 h 99"/>
                <a:gd name="T6" fmla="*/ 25 w 129"/>
                <a:gd name="T7" fmla="*/ 18 h 99"/>
                <a:gd name="T8" fmla="*/ 22 w 129"/>
                <a:gd name="T9" fmla="*/ 20 h 99"/>
                <a:gd name="T10" fmla="*/ 20 w 129"/>
                <a:gd name="T11" fmla="*/ 22 h 99"/>
                <a:gd name="T12" fmla="*/ 16 w 129"/>
                <a:gd name="T13" fmla="*/ 24 h 99"/>
                <a:gd name="T14" fmla="*/ 13 w 129"/>
                <a:gd name="T15" fmla="*/ 24 h 99"/>
                <a:gd name="T16" fmla="*/ 8 w 129"/>
                <a:gd name="T17" fmla="*/ 24 h 99"/>
                <a:gd name="T18" fmla="*/ 4 w 129"/>
                <a:gd name="T19" fmla="*/ 22 h 99"/>
                <a:gd name="T20" fmla="*/ 2 w 129"/>
                <a:gd name="T21" fmla="*/ 19 h 99"/>
                <a:gd name="T22" fmla="*/ 1 w 129"/>
                <a:gd name="T23" fmla="*/ 16 h 99"/>
                <a:gd name="T24" fmla="*/ 0 w 129"/>
                <a:gd name="T25" fmla="*/ 14 h 99"/>
                <a:gd name="T26" fmla="*/ 5 w 129"/>
                <a:gd name="T27" fmla="*/ 15 h 99"/>
                <a:gd name="T28" fmla="*/ 9 w 129"/>
                <a:gd name="T29" fmla="*/ 16 h 99"/>
                <a:gd name="T30" fmla="*/ 13 w 129"/>
                <a:gd name="T31" fmla="*/ 16 h 99"/>
                <a:gd name="T32" fmla="*/ 16 w 129"/>
                <a:gd name="T33" fmla="*/ 15 h 99"/>
                <a:gd name="T34" fmla="*/ 18 w 129"/>
                <a:gd name="T35" fmla="*/ 14 h 99"/>
                <a:gd name="T36" fmla="*/ 19 w 129"/>
                <a:gd name="T37" fmla="*/ 13 h 99"/>
                <a:gd name="T38" fmla="*/ 20 w 129"/>
                <a:gd name="T39" fmla="*/ 12 h 99"/>
                <a:gd name="T40" fmla="*/ 20 w 129"/>
                <a:gd name="T41" fmla="*/ 12 h 99"/>
                <a:gd name="T42" fmla="*/ 15 w 129"/>
                <a:gd name="T43" fmla="*/ 11 h 99"/>
                <a:gd name="T44" fmla="*/ 10 w 129"/>
                <a:gd name="T45" fmla="*/ 10 h 99"/>
                <a:gd name="T46" fmla="*/ 6 w 129"/>
                <a:gd name="T47" fmla="*/ 8 h 99"/>
                <a:gd name="T48" fmla="*/ 4 w 129"/>
                <a:gd name="T49" fmla="*/ 7 h 99"/>
                <a:gd name="T50" fmla="*/ 2 w 129"/>
                <a:gd name="T51" fmla="*/ 4 h 99"/>
                <a:gd name="T52" fmla="*/ 1 w 129"/>
                <a:gd name="T53" fmla="*/ 2 h 99"/>
                <a:gd name="T54" fmla="*/ 1 w 129"/>
                <a:gd name="T55" fmla="*/ 1 h 99"/>
                <a:gd name="T56" fmla="*/ 1 w 129"/>
                <a:gd name="T57" fmla="*/ 0 h 99"/>
                <a:gd name="T58" fmla="*/ 4 w 129"/>
                <a:gd name="T59" fmla="*/ 2 h 99"/>
                <a:gd name="T60" fmla="*/ 8 w 129"/>
                <a:gd name="T61" fmla="*/ 4 h 99"/>
                <a:gd name="T62" fmla="*/ 13 w 129"/>
                <a:gd name="T63" fmla="*/ 6 h 99"/>
                <a:gd name="T64" fmla="*/ 19 w 129"/>
                <a:gd name="T65" fmla="*/ 7 h 99"/>
                <a:gd name="T66" fmla="*/ 25 w 129"/>
                <a:gd name="T67" fmla="*/ 8 h 99"/>
                <a:gd name="T68" fmla="*/ 29 w 129"/>
                <a:gd name="T69" fmla="*/ 9 h 99"/>
                <a:gd name="T70" fmla="*/ 32 w 129"/>
                <a:gd name="T71" fmla="*/ 10 h 99"/>
                <a:gd name="T72" fmla="*/ 33 w 129"/>
                <a:gd name="T73" fmla="*/ 10 h 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9"/>
                <a:gd name="T112" fmla="*/ 0 h 99"/>
                <a:gd name="T113" fmla="*/ 129 w 129"/>
                <a:gd name="T114" fmla="*/ 99 h 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9" h="99">
                  <a:moveTo>
                    <a:pt x="129" y="43"/>
                  </a:moveTo>
                  <a:lnTo>
                    <a:pt x="120" y="52"/>
                  </a:lnTo>
                  <a:lnTo>
                    <a:pt x="108" y="62"/>
                  </a:lnTo>
                  <a:lnTo>
                    <a:pt x="98" y="73"/>
                  </a:lnTo>
                  <a:lnTo>
                    <a:pt x="88" y="82"/>
                  </a:lnTo>
                  <a:lnTo>
                    <a:pt x="77" y="89"/>
                  </a:lnTo>
                  <a:lnTo>
                    <a:pt x="64" y="96"/>
                  </a:lnTo>
                  <a:lnTo>
                    <a:pt x="49" y="99"/>
                  </a:lnTo>
                  <a:lnTo>
                    <a:pt x="31" y="96"/>
                  </a:lnTo>
                  <a:lnTo>
                    <a:pt x="16" y="88"/>
                  </a:lnTo>
                  <a:lnTo>
                    <a:pt x="8" y="78"/>
                  </a:lnTo>
                  <a:lnTo>
                    <a:pt x="3" y="67"/>
                  </a:lnTo>
                  <a:lnTo>
                    <a:pt x="0" y="57"/>
                  </a:lnTo>
                  <a:lnTo>
                    <a:pt x="20" y="63"/>
                  </a:lnTo>
                  <a:lnTo>
                    <a:pt x="36" y="66"/>
                  </a:lnTo>
                  <a:lnTo>
                    <a:pt x="51" y="65"/>
                  </a:lnTo>
                  <a:lnTo>
                    <a:pt x="62" y="62"/>
                  </a:lnTo>
                  <a:lnTo>
                    <a:pt x="70" y="58"/>
                  </a:lnTo>
                  <a:lnTo>
                    <a:pt x="75" y="54"/>
                  </a:lnTo>
                  <a:lnTo>
                    <a:pt x="79" y="50"/>
                  </a:lnTo>
                  <a:lnTo>
                    <a:pt x="80" y="49"/>
                  </a:lnTo>
                  <a:lnTo>
                    <a:pt x="59" y="46"/>
                  </a:lnTo>
                  <a:lnTo>
                    <a:pt x="39" y="41"/>
                  </a:lnTo>
                  <a:lnTo>
                    <a:pt x="24" y="35"/>
                  </a:lnTo>
                  <a:lnTo>
                    <a:pt x="15" y="28"/>
                  </a:lnTo>
                  <a:lnTo>
                    <a:pt x="6" y="19"/>
                  </a:lnTo>
                  <a:lnTo>
                    <a:pt x="2" y="11"/>
                  </a:lnTo>
                  <a:lnTo>
                    <a:pt x="2" y="5"/>
                  </a:lnTo>
                  <a:lnTo>
                    <a:pt x="3" y="0"/>
                  </a:lnTo>
                  <a:lnTo>
                    <a:pt x="15" y="10"/>
                  </a:lnTo>
                  <a:lnTo>
                    <a:pt x="31" y="18"/>
                  </a:lnTo>
                  <a:lnTo>
                    <a:pt x="52" y="24"/>
                  </a:lnTo>
                  <a:lnTo>
                    <a:pt x="75" y="31"/>
                  </a:lnTo>
                  <a:lnTo>
                    <a:pt x="97" y="35"/>
                  </a:lnTo>
                  <a:lnTo>
                    <a:pt x="115" y="37"/>
                  </a:lnTo>
                  <a:lnTo>
                    <a:pt x="126" y="40"/>
                  </a:lnTo>
                  <a:lnTo>
                    <a:pt x="129" y="43"/>
                  </a:lnTo>
                  <a:close/>
                </a:path>
              </a:pathLst>
            </a:custGeom>
            <a:solidFill>
              <a:srgbClr val="000000"/>
            </a:solidFill>
            <a:ln w="9525">
              <a:noFill/>
              <a:round/>
              <a:headEnd/>
              <a:tailEnd/>
            </a:ln>
          </p:spPr>
          <p:txBody>
            <a:bodyPr/>
            <a:lstStyle/>
            <a:p>
              <a:endParaRPr lang="en-US"/>
            </a:p>
          </p:txBody>
        </p:sp>
        <p:sp>
          <p:nvSpPr>
            <p:cNvPr id="53" name="Freeform 433"/>
            <p:cNvSpPr>
              <a:spLocks/>
            </p:cNvSpPr>
            <p:nvPr/>
          </p:nvSpPr>
          <p:spPr bwMode="auto">
            <a:xfrm>
              <a:off x="1895" y="4834"/>
              <a:ext cx="247" cy="175"/>
            </a:xfrm>
            <a:custGeom>
              <a:avLst/>
              <a:gdLst>
                <a:gd name="T0" fmla="*/ 8 w 493"/>
                <a:gd name="T1" fmla="*/ 88 h 350"/>
                <a:gd name="T2" fmla="*/ 0 w 493"/>
                <a:gd name="T3" fmla="*/ 24 h 350"/>
                <a:gd name="T4" fmla="*/ 33 w 493"/>
                <a:gd name="T5" fmla="*/ 22 h 350"/>
                <a:gd name="T6" fmla="*/ 31 w 493"/>
                <a:gd name="T7" fmla="*/ 20 h 350"/>
                <a:gd name="T8" fmla="*/ 30 w 493"/>
                <a:gd name="T9" fmla="*/ 16 h 350"/>
                <a:gd name="T10" fmla="*/ 29 w 493"/>
                <a:gd name="T11" fmla="*/ 12 h 350"/>
                <a:gd name="T12" fmla="*/ 30 w 493"/>
                <a:gd name="T13" fmla="*/ 10 h 350"/>
                <a:gd name="T14" fmla="*/ 35 w 493"/>
                <a:gd name="T15" fmla="*/ 6 h 350"/>
                <a:gd name="T16" fmla="*/ 41 w 493"/>
                <a:gd name="T17" fmla="*/ 3 h 350"/>
                <a:gd name="T18" fmla="*/ 48 w 493"/>
                <a:gd name="T19" fmla="*/ 1 h 350"/>
                <a:gd name="T20" fmla="*/ 56 w 493"/>
                <a:gd name="T21" fmla="*/ 0 h 350"/>
                <a:gd name="T22" fmla="*/ 63 w 493"/>
                <a:gd name="T23" fmla="*/ 0 h 350"/>
                <a:gd name="T24" fmla="*/ 70 w 493"/>
                <a:gd name="T25" fmla="*/ 1 h 350"/>
                <a:gd name="T26" fmla="*/ 77 w 493"/>
                <a:gd name="T27" fmla="*/ 3 h 350"/>
                <a:gd name="T28" fmla="*/ 82 w 493"/>
                <a:gd name="T29" fmla="*/ 6 h 350"/>
                <a:gd name="T30" fmla="*/ 84 w 493"/>
                <a:gd name="T31" fmla="*/ 7 h 350"/>
                <a:gd name="T32" fmla="*/ 84 w 493"/>
                <a:gd name="T33" fmla="*/ 11 h 350"/>
                <a:gd name="T34" fmla="*/ 85 w 493"/>
                <a:gd name="T35" fmla="*/ 13 h 350"/>
                <a:gd name="T36" fmla="*/ 85 w 493"/>
                <a:gd name="T37" fmla="*/ 16 h 350"/>
                <a:gd name="T38" fmla="*/ 83 w 493"/>
                <a:gd name="T39" fmla="*/ 15 h 350"/>
                <a:gd name="T40" fmla="*/ 80 w 493"/>
                <a:gd name="T41" fmla="*/ 12 h 350"/>
                <a:gd name="T42" fmla="*/ 78 w 493"/>
                <a:gd name="T43" fmla="*/ 11 h 350"/>
                <a:gd name="T44" fmla="*/ 78 w 493"/>
                <a:gd name="T45" fmla="*/ 9 h 350"/>
                <a:gd name="T46" fmla="*/ 74 w 493"/>
                <a:gd name="T47" fmla="*/ 7 h 350"/>
                <a:gd name="T48" fmla="*/ 70 w 493"/>
                <a:gd name="T49" fmla="*/ 6 h 350"/>
                <a:gd name="T50" fmla="*/ 65 w 493"/>
                <a:gd name="T51" fmla="*/ 6 h 350"/>
                <a:gd name="T52" fmla="*/ 61 w 493"/>
                <a:gd name="T53" fmla="*/ 6 h 350"/>
                <a:gd name="T54" fmla="*/ 56 w 493"/>
                <a:gd name="T55" fmla="*/ 6 h 350"/>
                <a:gd name="T56" fmla="*/ 51 w 493"/>
                <a:gd name="T57" fmla="*/ 7 h 350"/>
                <a:gd name="T58" fmla="*/ 47 w 493"/>
                <a:gd name="T59" fmla="*/ 7 h 350"/>
                <a:gd name="T60" fmla="*/ 43 w 493"/>
                <a:gd name="T61" fmla="*/ 9 h 350"/>
                <a:gd name="T62" fmla="*/ 39 w 493"/>
                <a:gd name="T63" fmla="*/ 11 h 350"/>
                <a:gd name="T64" fmla="*/ 38 w 493"/>
                <a:gd name="T65" fmla="*/ 14 h 350"/>
                <a:gd name="T66" fmla="*/ 40 w 493"/>
                <a:gd name="T67" fmla="*/ 19 h 350"/>
                <a:gd name="T68" fmla="*/ 42 w 493"/>
                <a:gd name="T69" fmla="*/ 22 h 350"/>
                <a:gd name="T70" fmla="*/ 123 w 493"/>
                <a:gd name="T71" fmla="*/ 16 h 350"/>
                <a:gd name="T72" fmla="*/ 123 w 493"/>
                <a:gd name="T73" fmla="*/ 20 h 350"/>
                <a:gd name="T74" fmla="*/ 123 w 493"/>
                <a:gd name="T75" fmla="*/ 24 h 350"/>
                <a:gd name="T76" fmla="*/ 124 w 493"/>
                <a:gd name="T77" fmla="*/ 29 h 350"/>
                <a:gd name="T78" fmla="*/ 123 w 493"/>
                <a:gd name="T79" fmla="*/ 33 h 350"/>
                <a:gd name="T80" fmla="*/ 121 w 493"/>
                <a:gd name="T81" fmla="*/ 31 h 350"/>
                <a:gd name="T82" fmla="*/ 118 w 493"/>
                <a:gd name="T83" fmla="*/ 29 h 350"/>
                <a:gd name="T84" fmla="*/ 117 w 493"/>
                <a:gd name="T85" fmla="*/ 25 h 350"/>
                <a:gd name="T86" fmla="*/ 116 w 493"/>
                <a:gd name="T87" fmla="*/ 23 h 350"/>
                <a:gd name="T88" fmla="*/ 73 w 493"/>
                <a:gd name="T89" fmla="*/ 25 h 350"/>
                <a:gd name="T90" fmla="*/ 79 w 493"/>
                <a:gd name="T91" fmla="*/ 75 h 350"/>
                <a:gd name="T92" fmla="*/ 73 w 493"/>
                <a:gd name="T93" fmla="*/ 75 h 350"/>
                <a:gd name="T94" fmla="*/ 71 w 493"/>
                <a:gd name="T95" fmla="*/ 63 h 350"/>
                <a:gd name="T96" fmla="*/ 69 w 493"/>
                <a:gd name="T97" fmla="*/ 51 h 350"/>
                <a:gd name="T98" fmla="*/ 67 w 493"/>
                <a:gd name="T99" fmla="*/ 39 h 350"/>
                <a:gd name="T100" fmla="*/ 65 w 493"/>
                <a:gd name="T101" fmla="*/ 26 h 350"/>
                <a:gd name="T102" fmla="*/ 51 w 493"/>
                <a:gd name="T103" fmla="*/ 26 h 350"/>
                <a:gd name="T104" fmla="*/ 56 w 493"/>
                <a:gd name="T105" fmla="*/ 76 h 350"/>
                <a:gd name="T106" fmla="*/ 50 w 493"/>
                <a:gd name="T107" fmla="*/ 77 h 350"/>
                <a:gd name="T108" fmla="*/ 42 w 493"/>
                <a:gd name="T109" fmla="*/ 27 h 350"/>
                <a:gd name="T110" fmla="*/ 11 w 493"/>
                <a:gd name="T111" fmla="*/ 30 h 350"/>
                <a:gd name="T112" fmla="*/ 16 w 493"/>
                <a:gd name="T113" fmla="*/ 86 h 350"/>
                <a:gd name="T114" fmla="*/ 8 w 493"/>
                <a:gd name="T115" fmla="*/ 88 h 35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93"/>
                <a:gd name="T175" fmla="*/ 0 h 350"/>
                <a:gd name="T176" fmla="*/ 493 w 493"/>
                <a:gd name="T177" fmla="*/ 350 h 35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93" h="350">
                  <a:moveTo>
                    <a:pt x="31" y="350"/>
                  </a:moveTo>
                  <a:lnTo>
                    <a:pt x="0" y="99"/>
                  </a:lnTo>
                  <a:lnTo>
                    <a:pt x="129" y="89"/>
                  </a:lnTo>
                  <a:lnTo>
                    <a:pt x="123" y="77"/>
                  </a:lnTo>
                  <a:lnTo>
                    <a:pt x="118" y="64"/>
                  </a:lnTo>
                  <a:lnTo>
                    <a:pt x="115" y="51"/>
                  </a:lnTo>
                  <a:lnTo>
                    <a:pt x="118" y="38"/>
                  </a:lnTo>
                  <a:lnTo>
                    <a:pt x="138" y="25"/>
                  </a:lnTo>
                  <a:lnTo>
                    <a:pt x="164" y="13"/>
                  </a:lnTo>
                  <a:lnTo>
                    <a:pt x="192" y="5"/>
                  </a:lnTo>
                  <a:lnTo>
                    <a:pt x="221" y="0"/>
                  </a:lnTo>
                  <a:lnTo>
                    <a:pt x="251" y="0"/>
                  </a:lnTo>
                  <a:lnTo>
                    <a:pt x="279" y="3"/>
                  </a:lnTo>
                  <a:lnTo>
                    <a:pt x="305" y="11"/>
                  </a:lnTo>
                  <a:lnTo>
                    <a:pt x="328" y="24"/>
                  </a:lnTo>
                  <a:lnTo>
                    <a:pt x="333" y="31"/>
                  </a:lnTo>
                  <a:lnTo>
                    <a:pt x="336" y="43"/>
                  </a:lnTo>
                  <a:lnTo>
                    <a:pt x="338" y="55"/>
                  </a:lnTo>
                  <a:lnTo>
                    <a:pt x="338" y="64"/>
                  </a:lnTo>
                  <a:lnTo>
                    <a:pt x="329" y="60"/>
                  </a:lnTo>
                  <a:lnTo>
                    <a:pt x="320" y="51"/>
                  </a:lnTo>
                  <a:lnTo>
                    <a:pt x="311" y="41"/>
                  </a:lnTo>
                  <a:lnTo>
                    <a:pt x="310" y="35"/>
                  </a:lnTo>
                  <a:lnTo>
                    <a:pt x="295" y="30"/>
                  </a:lnTo>
                  <a:lnTo>
                    <a:pt x="277" y="26"/>
                  </a:lnTo>
                  <a:lnTo>
                    <a:pt x="259" y="25"/>
                  </a:lnTo>
                  <a:lnTo>
                    <a:pt x="241" y="25"/>
                  </a:lnTo>
                  <a:lnTo>
                    <a:pt x="221" y="26"/>
                  </a:lnTo>
                  <a:lnTo>
                    <a:pt x="203" y="28"/>
                  </a:lnTo>
                  <a:lnTo>
                    <a:pt x="187" y="31"/>
                  </a:lnTo>
                  <a:lnTo>
                    <a:pt x="172" y="35"/>
                  </a:lnTo>
                  <a:lnTo>
                    <a:pt x="156" y="46"/>
                  </a:lnTo>
                  <a:lnTo>
                    <a:pt x="152" y="59"/>
                  </a:lnTo>
                  <a:lnTo>
                    <a:pt x="157" y="73"/>
                  </a:lnTo>
                  <a:lnTo>
                    <a:pt x="166" y="85"/>
                  </a:lnTo>
                  <a:lnTo>
                    <a:pt x="492" y="64"/>
                  </a:lnTo>
                  <a:lnTo>
                    <a:pt x="490" y="80"/>
                  </a:lnTo>
                  <a:lnTo>
                    <a:pt x="492" y="99"/>
                  </a:lnTo>
                  <a:lnTo>
                    <a:pt x="493" y="118"/>
                  </a:lnTo>
                  <a:lnTo>
                    <a:pt x="492" y="129"/>
                  </a:lnTo>
                  <a:lnTo>
                    <a:pt x="482" y="127"/>
                  </a:lnTo>
                  <a:lnTo>
                    <a:pt x="472" y="116"/>
                  </a:lnTo>
                  <a:lnTo>
                    <a:pt x="465" y="103"/>
                  </a:lnTo>
                  <a:lnTo>
                    <a:pt x="462" y="93"/>
                  </a:lnTo>
                  <a:lnTo>
                    <a:pt x="290" y="103"/>
                  </a:lnTo>
                  <a:lnTo>
                    <a:pt x="315" y="300"/>
                  </a:lnTo>
                  <a:lnTo>
                    <a:pt x="290" y="300"/>
                  </a:lnTo>
                  <a:lnTo>
                    <a:pt x="284" y="254"/>
                  </a:lnTo>
                  <a:lnTo>
                    <a:pt x="275" y="204"/>
                  </a:lnTo>
                  <a:lnTo>
                    <a:pt x="267" y="153"/>
                  </a:lnTo>
                  <a:lnTo>
                    <a:pt x="257" y="104"/>
                  </a:lnTo>
                  <a:lnTo>
                    <a:pt x="203" y="106"/>
                  </a:lnTo>
                  <a:lnTo>
                    <a:pt x="221" y="304"/>
                  </a:lnTo>
                  <a:lnTo>
                    <a:pt x="197" y="307"/>
                  </a:lnTo>
                  <a:lnTo>
                    <a:pt x="166" y="110"/>
                  </a:lnTo>
                  <a:lnTo>
                    <a:pt x="43" y="120"/>
                  </a:lnTo>
                  <a:lnTo>
                    <a:pt x="64" y="343"/>
                  </a:lnTo>
                  <a:lnTo>
                    <a:pt x="31" y="350"/>
                  </a:lnTo>
                  <a:close/>
                </a:path>
              </a:pathLst>
            </a:custGeom>
            <a:solidFill>
              <a:srgbClr val="000000"/>
            </a:solidFill>
            <a:ln w="9525">
              <a:noFill/>
              <a:round/>
              <a:headEnd/>
              <a:tailEnd/>
            </a:ln>
          </p:spPr>
          <p:txBody>
            <a:bodyPr/>
            <a:lstStyle/>
            <a:p>
              <a:endParaRPr lang="en-US"/>
            </a:p>
          </p:txBody>
        </p:sp>
        <p:sp>
          <p:nvSpPr>
            <p:cNvPr id="54" name="Freeform 434"/>
            <p:cNvSpPr>
              <a:spLocks/>
            </p:cNvSpPr>
            <p:nvPr/>
          </p:nvSpPr>
          <p:spPr bwMode="auto">
            <a:xfrm>
              <a:off x="1944" y="4897"/>
              <a:ext cx="616" cy="378"/>
            </a:xfrm>
            <a:custGeom>
              <a:avLst/>
              <a:gdLst>
                <a:gd name="T0" fmla="*/ 107 w 1231"/>
                <a:gd name="T1" fmla="*/ 24 h 758"/>
                <a:gd name="T2" fmla="*/ 132 w 1231"/>
                <a:gd name="T3" fmla="*/ 38 h 758"/>
                <a:gd name="T4" fmla="*/ 140 w 1231"/>
                <a:gd name="T5" fmla="*/ 43 h 758"/>
                <a:gd name="T6" fmla="*/ 148 w 1231"/>
                <a:gd name="T7" fmla="*/ 59 h 758"/>
                <a:gd name="T8" fmla="*/ 167 w 1231"/>
                <a:gd name="T9" fmla="*/ 79 h 758"/>
                <a:gd name="T10" fmla="*/ 190 w 1231"/>
                <a:gd name="T11" fmla="*/ 100 h 758"/>
                <a:gd name="T12" fmla="*/ 206 w 1231"/>
                <a:gd name="T13" fmla="*/ 118 h 758"/>
                <a:gd name="T14" fmla="*/ 225 w 1231"/>
                <a:gd name="T15" fmla="*/ 133 h 758"/>
                <a:gd name="T16" fmla="*/ 242 w 1231"/>
                <a:gd name="T17" fmla="*/ 150 h 758"/>
                <a:gd name="T18" fmla="*/ 254 w 1231"/>
                <a:gd name="T19" fmla="*/ 165 h 758"/>
                <a:gd name="T20" fmla="*/ 271 w 1231"/>
                <a:gd name="T21" fmla="*/ 178 h 758"/>
                <a:gd name="T22" fmla="*/ 300 w 1231"/>
                <a:gd name="T23" fmla="*/ 184 h 758"/>
                <a:gd name="T24" fmla="*/ 288 w 1231"/>
                <a:gd name="T25" fmla="*/ 189 h 758"/>
                <a:gd name="T26" fmla="*/ 256 w 1231"/>
                <a:gd name="T27" fmla="*/ 180 h 758"/>
                <a:gd name="T28" fmla="*/ 234 w 1231"/>
                <a:gd name="T29" fmla="*/ 160 h 758"/>
                <a:gd name="T30" fmla="*/ 223 w 1231"/>
                <a:gd name="T31" fmla="*/ 142 h 758"/>
                <a:gd name="T32" fmla="*/ 213 w 1231"/>
                <a:gd name="T33" fmla="*/ 142 h 758"/>
                <a:gd name="T34" fmla="*/ 195 w 1231"/>
                <a:gd name="T35" fmla="*/ 121 h 758"/>
                <a:gd name="T36" fmla="*/ 175 w 1231"/>
                <a:gd name="T37" fmla="*/ 97 h 758"/>
                <a:gd name="T38" fmla="*/ 152 w 1231"/>
                <a:gd name="T39" fmla="*/ 74 h 758"/>
                <a:gd name="T40" fmla="*/ 130 w 1231"/>
                <a:gd name="T41" fmla="*/ 47 h 758"/>
                <a:gd name="T42" fmla="*/ 97 w 1231"/>
                <a:gd name="T43" fmla="*/ 22 h 758"/>
                <a:gd name="T44" fmla="*/ 89 w 1231"/>
                <a:gd name="T45" fmla="*/ 19 h 758"/>
                <a:gd name="T46" fmla="*/ 92 w 1231"/>
                <a:gd name="T47" fmla="*/ 49 h 758"/>
                <a:gd name="T48" fmla="*/ 68 w 1231"/>
                <a:gd name="T49" fmla="*/ 50 h 758"/>
                <a:gd name="T50" fmla="*/ 32 w 1231"/>
                <a:gd name="T51" fmla="*/ 53 h 758"/>
                <a:gd name="T52" fmla="*/ 9 w 1231"/>
                <a:gd name="T53" fmla="*/ 55 h 758"/>
                <a:gd name="T54" fmla="*/ 40 w 1231"/>
                <a:gd name="T55" fmla="*/ 59 h 758"/>
                <a:gd name="T56" fmla="*/ 62 w 1231"/>
                <a:gd name="T57" fmla="*/ 63 h 758"/>
                <a:gd name="T58" fmla="*/ 64 w 1231"/>
                <a:gd name="T59" fmla="*/ 69 h 758"/>
                <a:gd name="T60" fmla="*/ 80 w 1231"/>
                <a:gd name="T61" fmla="*/ 78 h 758"/>
                <a:gd name="T62" fmla="*/ 110 w 1231"/>
                <a:gd name="T63" fmla="*/ 77 h 758"/>
                <a:gd name="T64" fmla="*/ 127 w 1231"/>
                <a:gd name="T65" fmla="*/ 70 h 758"/>
                <a:gd name="T66" fmla="*/ 131 w 1231"/>
                <a:gd name="T67" fmla="*/ 78 h 758"/>
                <a:gd name="T68" fmla="*/ 159 w 1231"/>
                <a:gd name="T69" fmla="*/ 124 h 758"/>
                <a:gd name="T70" fmla="*/ 186 w 1231"/>
                <a:gd name="T71" fmla="*/ 160 h 758"/>
                <a:gd name="T72" fmla="*/ 218 w 1231"/>
                <a:gd name="T73" fmla="*/ 179 h 758"/>
                <a:gd name="T74" fmla="*/ 241 w 1231"/>
                <a:gd name="T75" fmla="*/ 179 h 758"/>
                <a:gd name="T76" fmla="*/ 251 w 1231"/>
                <a:gd name="T77" fmla="*/ 183 h 758"/>
                <a:gd name="T78" fmla="*/ 238 w 1231"/>
                <a:gd name="T79" fmla="*/ 188 h 758"/>
                <a:gd name="T80" fmla="*/ 213 w 1231"/>
                <a:gd name="T81" fmla="*/ 188 h 758"/>
                <a:gd name="T82" fmla="*/ 182 w 1231"/>
                <a:gd name="T83" fmla="*/ 170 h 758"/>
                <a:gd name="T84" fmla="*/ 145 w 1231"/>
                <a:gd name="T85" fmla="*/ 118 h 758"/>
                <a:gd name="T86" fmla="*/ 116 w 1231"/>
                <a:gd name="T87" fmla="*/ 83 h 758"/>
                <a:gd name="T88" fmla="*/ 87 w 1231"/>
                <a:gd name="T89" fmla="*/ 84 h 758"/>
                <a:gd name="T90" fmla="*/ 60 w 1231"/>
                <a:gd name="T91" fmla="*/ 75 h 758"/>
                <a:gd name="T92" fmla="*/ 44 w 1231"/>
                <a:gd name="T93" fmla="*/ 65 h 758"/>
                <a:gd name="T94" fmla="*/ 21 w 1231"/>
                <a:gd name="T95" fmla="*/ 64 h 758"/>
                <a:gd name="T96" fmla="*/ 1 w 1231"/>
                <a:gd name="T97" fmla="*/ 53 h 758"/>
                <a:gd name="T98" fmla="*/ 89 w 1231"/>
                <a:gd name="T99" fmla="*/ 38 h 758"/>
                <a:gd name="T100" fmla="*/ 80 w 1231"/>
                <a:gd name="T101" fmla="*/ 12 h 758"/>
                <a:gd name="T102" fmla="*/ 95 w 1231"/>
                <a:gd name="T103" fmla="*/ 3 h 75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31"/>
                <a:gd name="T157" fmla="*/ 0 h 758"/>
                <a:gd name="T158" fmla="*/ 1231 w 1231"/>
                <a:gd name="T159" fmla="*/ 758 h 75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31" h="758">
                  <a:moveTo>
                    <a:pt x="384" y="21"/>
                  </a:moveTo>
                  <a:lnTo>
                    <a:pt x="394" y="39"/>
                  </a:lnTo>
                  <a:lnTo>
                    <a:pt x="403" y="60"/>
                  </a:lnTo>
                  <a:lnTo>
                    <a:pt x="415" y="80"/>
                  </a:lnTo>
                  <a:lnTo>
                    <a:pt x="428" y="98"/>
                  </a:lnTo>
                  <a:lnTo>
                    <a:pt x="444" y="116"/>
                  </a:lnTo>
                  <a:lnTo>
                    <a:pt x="462" y="131"/>
                  </a:lnTo>
                  <a:lnTo>
                    <a:pt x="487" y="141"/>
                  </a:lnTo>
                  <a:lnTo>
                    <a:pt x="517" y="148"/>
                  </a:lnTo>
                  <a:lnTo>
                    <a:pt x="525" y="152"/>
                  </a:lnTo>
                  <a:lnTo>
                    <a:pt x="533" y="156"/>
                  </a:lnTo>
                  <a:lnTo>
                    <a:pt x="541" y="159"/>
                  </a:lnTo>
                  <a:lnTo>
                    <a:pt x="548" y="165"/>
                  </a:lnTo>
                  <a:lnTo>
                    <a:pt x="554" y="169"/>
                  </a:lnTo>
                  <a:lnTo>
                    <a:pt x="559" y="174"/>
                  </a:lnTo>
                  <a:lnTo>
                    <a:pt x="564" y="180"/>
                  </a:lnTo>
                  <a:lnTo>
                    <a:pt x="567" y="185"/>
                  </a:lnTo>
                  <a:lnTo>
                    <a:pt x="576" y="204"/>
                  </a:lnTo>
                  <a:lnTo>
                    <a:pt x="582" y="221"/>
                  </a:lnTo>
                  <a:lnTo>
                    <a:pt x="590" y="236"/>
                  </a:lnTo>
                  <a:lnTo>
                    <a:pt x="602" y="253"/>
                  </a:lnTo>
                  <a:lnTo>
                    <a:pt x="617" y="270"/>
                  </a:lnTo>
                  <a:lnTo>
                    <a:pt x="633" y="286"/>
                  </a:lnTo>
                  <a:lnTo>
                    <a:pt x="649" y="302"/>
                  </a:lnTo>
                  <a:lnTo>
                    <a:pt x="667" y="317"/>
                  </a:lnTo>
                  <a:lnTo>
                    <a:pt x="685" y="333"/>
                  </a:lnTo>
                  <a:lnTo>
                    <a:pt x="705" y="348"/>
                  </a:lnTo>
                  <a:lnTo>
                    <a:pt x="725" y="367"/>
                  </a:lnTo>
                  <a:lnTo>
                    <a:pt x="746" y="386"/>
                  </a:lnTo>
                  <a:lnTo>
                    <a:pt x="759" y="401"/>
                  </a:lnTo>
                  <a:lnTo>
                    <a:pt x="772" y="415"/>
                  </a:lnTo>
                  <a:lnTo>
                    <a:pt x="785" y="431"/>
                  </a:lnTo>
                  <a:lnTo>
                    <a:pt x="798" y="445"/>
                  </a:lnTo>
                  <a:lnTo>
                    <a:pt x="810" y="461"/>
                  </a:lnTo>
                  <a:lnTo>
                    <a:pt x="821" y="476"/>
                  </a:lnTo>
                  <a:lnTo>
                    <a:pt x="831" y="491"/>
                  </a:lnTo>
                  <a:lnTo>
                    <a:pt x="841" y="505"/>
                  </a:lnTo>
                  <a:lnTo>
                    <a:pt x="862" y="514"/>
                  </a:lnTo>
                  <a:lnTo>
                    <a:pt x="882" y="523"/>
                  </a:lnTo>
                  <a:lnTo>
                    <a:pt x="898" y="535"/>
                  </a:lnTo>
                  <a:lnTo>
                    <a:pt x="915" y="547"/>
                  </a:lnTo>
                  <a:lnTo>
                    <a:pt x="930" y="561"/>
                  </a:lnTo>
                  <a:lnTo>
                    <a:pt x="943" y="574"/>
                  </a:lnTo>
                  <a:lnTo>
                    <a:pt x="956" y="588"/>
                  </a:lnTo>
                  <a:lnTo>
                    <a:pt x="967" y="604"/>
                  </a:lnTo>
                  <a:lnTo>
                    <a:pt x="975" y="614"/>
                  </a:lnTo>
                  <a:lnTo>
                    <a:pt x="984" y="626"/>
                  </a:lnTo>
                  <a:lnTo>
                    <a:pt x="993" y="638"/>
                  </a:lnTo>
                  <a:lnTo>
                    <a:pt x="1003" y="650"/>
                  </a:lnTo>
                  <a:lnTo>
                    <a:pt x="1013" y="663"/>
                  </a:lnTo>
                  <a:lnTo>
                    <a:pt x="1025" y="674"/>
                  </a:lnTo>
                  <a:lnTo>
                    <a:pt x="1036" y="685"/>
                  </a:lnTo>
                  <a:lnTo>
                    <a:pt x="1051" y="697"/>
                  </a:lnTo>
                  <a:lnTo>
                    <a:pt x="1066" y="706"/>
                  </a:lnTo>
                  <a:lnTo>
                    <a:pt x="1082" y="716"/>
                  </a:lnTo>
                  <a:lnTo>
                    <a:pt x="1102" y="724"/>
                  </a:lnTo>
                  <a:lnTo>
                    <a:pt x="1123" y="730"/>
                  </a:lnTo>
                  <a:lnTo>
                    <a:pt x="1146" y="736"/>
                  </a:lnTo>
                  <a:lnTo>
                    <a:pt x="1170" y="738"/>
                  </a:lnTo>
                  <a:lnTo>
                    <a:pt x="1200" y="740"/>
                  </a:lnTo>
                  <a:lnTo>
                    <a:pt x="1231" y="740"/>
                  </a:lnTo>
                  <a:lnTo>
                    <a:pt x="1229" y="750"/>
                  </a:lnTo>
                  <a:lnTo>
                    <a:pt x="1203" y="754"/>
                  </a:lnTo>
                  <a:lnTo>
                    <a:pt x="1177" y="757"/>
                  </a:lnTo>
                  <a:lnTo>
                    <a:pt x="1149" y="758"/>
                  </a:lnTo>
                  <a:lnTo>
                    <a:pt x="1121" y="755"/>
                  </a:lnTo>
                  <a:lnTo>
                    <a:pt x="1093" y="751"/>
                  </a:lnTo>
                  <a:lnTo>
                    <a:pt x="1067" y="745"/>
                  </a:lnTo>
                  <a:lnTo>
                    <a:pt x="1043" y="736"/>
                  </a:lnTo>
                  <a:lnTo>
                    <a:pt x="1021" y="724"/>
                  </a:lnTo>
                  <a:lnTo>
                    <a:pt x="998" y="710"/>
                  </a:lnTo>
                  <a:lnTo>
                    <a:pt x="977" y="695"/>
                  </a:lnTo>
                  <a:lnTo>
                    <a:pt x="961" y="678"/>
                  </a:lnTo>
                  <a:lnTo>
                    <a:pt x="946" y="661"/>
                  </a:lnTo>
                  <a:lnTo>
                    <a:pt x="933" y="643"/>
                  </a:lnTo>
                  <a:lnTo>
                    <a:pt x="921" y="625"/>
                  </a:lnTo>
                  <a:lnTo>
                    <a:pt x="911" y="605"/>
                  </a:lnTo>
                  <a:lnTo>
                    <a:pt x="903" y="584"/>
                  </a:lnTo>
                  <a:lnTo>
                    <a:pt x="897" y="578"/>
                  </a:lnTo>
                  <a:lnTo>
                    <a:pt x="890" y="571"/>
                  </a:lnTo>
                  <a:lnTo>
                    <a:pt x="882" y="566"/>
                  </a:lnTo>
                  <a:lnTo>
                    <a:pt x="875" y="558"/>
                  </a:lnTo>
                  <a:lnTo>
                    <a:pt x="866" y="561"/>
                  </a:lnTo>
                  <a:lnTo>
                    <a:pt x="859" y="566"/>
                  </a:lnTo>
                  <a:lnTo>
                    <a:pt x="852" y="570"/>
                  </a:lnTo>
                  <a:lnTo>
                    <a:pt x="843" y="569"/>
                  </a:lnTo>
                  <a:lnTo>
                    <a:pt x="828" y="547"/>
                  </a:lnTo>
                  <a:lnTo>
                    <a:pt x="812" y="526"/>
                  </a:lnTo>
                  <a:lnTo>
                    <a:pt x="797" y="505"/>
                  </a:lnTo>
                  <a:lnTo>
                    <a:pt x="780" y="485"/>
                  </a:lnTo>
                  <a:lnTo>
                    <a:pt x="764" y="466"/>
                  </a:lnTo>
                  <a:lnTo>
                    <a:pt x="748" y="446"/>
                  </a:lnTo>
                  <a:lnTo>
                    <a:pt x="731" y="427"/>
                  </a:lnTo>
                  <a:lnTo>
                    <a:pt x="715" y="408"/>
                  </a:lnTo>
                  <a:lnTo>
                    <a:pt x="697" y="389"/>
                  </a:lnTo>
                  <a:lnTo>
                    <a:pt x="680" y="371"/>
                  </a:lnTo>
                  <a:lnTo>
                    <a:pt x="662" y="352"/>
                  </a:lnTo>
                  <a:lnTo>
                    <a:pt x="643" y="335"/>
                  </a:lnTo>
                  <a:lnTo>
                    <a:pt x="625" y="317"/>
                  </a:lnTo>
                  <a:lnTo>
                    <a:pt x="605" y="299"/>
                  </a:lnTo>
                  <a:lnTo>
                    <a:pt x="585" y="282"/>
                  </a:lnTo>
                  <a:lnTo>
                    <a:pt x="566" y="264"/>
                  </a:lnTo>
                  <a:lnTo>
                    <a:pt x="559" y="232"/>
                  </a:lnTo>
                  <a:lnTo>
                    <a:pt x="543" y="208"/>
                  </a:lnTo>
                  <a:lnTo>
                    <a:pt x="518" y="188"/>
                  </a:lnTo>
                  <a:lnTo>
                    <a:pt x="489" y="170"/>
                  </a:lnTo>
                  <a:lnTo>
                    <a:pt x="456" y="154"/>
                  </a:lnTo>
                  <a:lnTo>
                    <a:pt x="426" y="136"/>
                  </a:lnTo>
                  <a:lnTo>
                    <a:pt x="402" y="114"/>
                  </a:lnTo>
                  <a:lnTo>
                    <a:pt x="385" y="88"/>
                  </a:lnTo>
                  <a:lnTo>
                    <a:pt x="379" y="75"/>
                  </a:lnTo>
                  <a:lnTo>
                    <a:pt x="369" y="62"/>
                  </a:lnTo>
                  <a:lnTo>
                    <a:pt x="359" y="50"/>
                  </a:lnTo>
                  <a:lnTo>
                    <a:pt x="348" y="39"/>
                  </a:lnTo>
                  <a:lnTo>
                    <a:pt x="354" y="79"/>
                  </a:lnTo>
                  <a:lnTo>
                    <a:pt x="371" y="124"/>
                  </a:lnTo>
                  <a:lnTo>
                    <a:pt x="387" y="162"/>
                  </a:lnTo>
                  <a:lnTo>
                    <a:pt x="394" y="178"/>
                  </a:lnTo>
                  <a:lnTo>
                    <a:pt x="371" y="196"/>
                  </a:lnTo>
                  <a:lnTo>
                    <a:pt x="367" y="196"/>
                  </a:lnTo>
                  <a:lnTo>
                    <a:pt x="358" y="197"/>
                  </a:lnTo>
                  <a:lnTo>
                    <a:pt x="343" y="197"/>
                  </a:lnTo>
                  <a:lnTo>
                    <a:pt x="323" y="199"/>
                  </a:lnTo>
                  <a:lnTo>
                    <a:pt x="299" y="200"/>
                  </a:lnTo>
                  <a:lnTo>
                    <a:pt x="272" y="202"/>
                  </a:lnTo>
                  <a:lnTo>
                    <a:pt x="245" y="204"/>
                  </a:lnTo>
                  <a:lnTo>
                    <a:pt x="213" y="206"/>
                  </a:lnTo>
                  <a:lnTo>
                    <a:pt x="184" y="208"/>
                  </a:lnTo>
                  <a:lnTo>
                    <a:pt x="154" y="210"/>
                  </a:lnTo>
                  <a:lnTo>
                    <a:pt x="127" y="212"/>
                  </a:lnTo>
                  <a:lnTo>
                    <a:pt x="100" y="214"/>
                  </a:lnTo>
                  <a:lnTo>
                    <a:pt x="77" y="215"/>
                  </a:lnTo>
                  <a:lnTo>
                    <a:pt x="59" y="218"/>
                  </a:lnTo>
                  <a:lnTo>
                    <a:pt x="45" y="219"/>
                  </a:lnTo>
                  <a:lnTo>
                    <a:pt x="36" y="221"/>
                  </a:lnTo>
                  <a:lnTo>
                    <a:pt x="45" y="232"/>
                  </a:lnTo>
                  <a:lnTo>
                    <a:pt x="64" y="239"/>
                  </a:lnTo>
                  <a:lnTo>
                    <a:pt x="90" y="240"/>
                  </a:lnTo>
                  <a:lnTo>
                    <a:pt x="123" y="239"/>
                  </a:lnTo>
                  <a:lnTo>
                    <a:pt x="158" y="238"/>
                  </a:lnTo>
                  <a:lnTo>
                    <a:pt x="194" y="236"/>
                  </a:lnTo>
                  <a:lnTo>
                    <a:pt x="230" y="238"/>
                  </a:lnTo>
                  <a:lnTo>
                    <a:pt x="261" y="244"/>
                  </a:lnTo>
                  <a:lnTo>
                    <a:pt x="258" y="248"/>
                  </a:lnTo>
                  <a:lnTo>
                    <a:pt x="246" y="252"/>
                  </a:lnTo>
                  <a:lnTo>
                    <a:pt x="235" y="255"/>
                  </a:lnTo>
                  <a:lnTo>
                    <a:pt x="228" y="256"/>
                  </a:lnTo>
                  <a:lnTo>
                    <a:pt x="233" y="264"/>
                  </a:lnTo>
                  <a:lnTo>
                    <a:pt x="241" y="272"/>
                  </a:lnTo>
                  <a:lnTo>
                    <a:pt x="253" y="279"/>
                  </a:lnTo>
                  <a:lnTo>
                    <a:pt x="264" y="286"/>
                  </a:lnTo>
                  <a:lnTo>
                    <a:pt x="279" y="294"/>
                  </a:lnTo>
                  <a:lnTo>
                    <a:pt x="294" y="300"/>
                  </a:lnTo>
                  <a:lnTo>
                    <a:pt x="307" y="307"/>
                  </a:lnTo>
                  <a:lnTo>
                    <a:pt x="320" y="313"/>
                  </a:lnTo>
                  <a:lnTo>
                    <a:pt x="343" y="313"/>
                  </a:lnTo>
                  <a:lnTo>
                    <a:pt x="367" y="313"/>
                  </a:lnTo>
                  <a:lnTo>
                    <a:pt x="392" y="313"/>
                  </a:lnTo>
                  <a:lnTo>
                    <a:pt x="417" y="311"/>
                  </a:lnTo>
                  <a:lnTo>
                    <a:pt x="440" y="309"/>
                  </a:lnTo>
                  <a:lnTo>
                    <a:pt x="462" y="305"/>
                  </a:lnTo>
                  <a:lnTo>
                    <a:pt x="482" y="302"/>
                  </a:lnTo>
                  <a:lnTo>
                    <a:pt x="500" y="298"/>
                  </a:lnTo>
                  <a:lnTo>
                    <a:pt x="503" y="291"/>
                  </a:lnTo>
                  <a:lnTo>
                    <a:pt x="507" y="283"/>
                  </a:lnTo>
                  <a:lnTo>
                    <a:pt x="512" y="278"/>
                  </a:lnTo>
                  <a:lnTo>
                    <a:pt x="518" y="274"/>
                  </a:lnTo>
                  <a:lnTo>
                    <a:pt x="526" y="286"/>
                  </a:lnTo>
                  <a:lnTo>
                    <a:pt x="525" y="300"/>
                  </a:lnTo>
                  <a:lnTo>
                    <a:pt x="521" y="315"/>
                  </a:lnTo>
                  <a:lnTo>
                    <a:pt x="525" y="330"/>
                  </a:lnTo>
                  <a:lnTo>
                    <a:pt x="541" y="360"/>
                  </a:lnTo>
                  <a:lnTo>
                    <a:pt x="567" y="402"/>
                  </a:lnTo>
                  <a:lnTo>
                    <a:pt x="600" y="449"/>
                  </a:lnTo>
                  <a:lnTo>
                    <a:pt x="635" y="498"/>
                  </a:lnTo>
                  <a:lnTo>
                    <a:pt x="669" y="545"/>
                  </a:lnTo>
                  <a:lnTo>
                    <a:pt x="697" y="584"/>
                  </a:lnTo>
                  <a:lnTo>
                    <a:pt x="716" y="611"/>
                  </a:lnTo>
                  <a:lnTo>
                    <a:pt x="725" y="621"/>
                  </a:lnTo>
                  <a:lnTo>
                    <a:pt x="744" y="642"/>
                  </a:lnTo>
                  <a:lnTo>
                    <a:pt x="766" y="663"/>
                  </a:lnTo>
                  <a:lnTo>
                    <a:pt x="789" y="682"/>
                  </a:lnTo>
                  <a:lnTo>
                    <a:pt x="813" y="699"/>
                  </a:lnTo>
                  <a:lnTo>
                    <a:pt x="839" y="712"/>
                  </a:lnTo>
                  <a:lnTo>
                    <a:pt x="869" y="720"/>
                  </a:lnTo>
                  <a:lnTo>
                    <a:pt x="900" y="724"/>
                  </a:lnTo>
                  <a:lnTo>
                    <a:pt x="934" y="720"/>
                  </a:lnTo>
                  <a:lnTo>
                    <a:pt x="944" y="719"/>
                  </a:lnTo>
                  <a:lnTo>
                    <a:pt x="952" y="719"/>
                  </a:lnTo>
                  <a:lnTo>
                    <a:pt x="962" y="719"/>
                  </a:lnTo>
                  <a:lnTo>
                    <a:pt x="970" y="719"/>
                  </a:lnTo>
                  <a:lnTo>
                    <a:pt x="980" y="720"/>
                  </a:lnTo>
                  <a:lnTo>
                    <a:pt x="987" y="723"/>
                  </a:lnTo>
                  <a:lnTo>
                    <a:pt x="995" y="727"/>
                  </a:lnTo>
                  <a:lnTo>
                    <a:pt x="1002" y="733"/>
                  </a:lnTo>
                  <a:lnTo>
                    <a:pt x="992" y="740"/>
                  </a:lnTo>
                  <a:lnTo>
                    <a:pt x="982" y="744"/>
                  </a:lnTo>
                  <a:lnTo>
                    <a:pt x="972" y="747"/>
                  </a:lnTo>
                  <a:lnTo>
                    <a:pt x="961" y="750"/>
                  </a:lnTo>
                  <a:lnTo>
                    <a:pt x="949" y="753"/>
                  </a:lnTo>
                  <a:lnTo>
                    <a:pt x="936" y="754"/>
                  </a:lnTo>
                  <a:lnTo>
                    <a:pt x="921" y="757"/>
                  </a:lnTo>
                  <a:lnTo>
                    <a:pt x="903" y="758"/>
                  </a:lnTo>
                  <a:lnTo>
                    <a:pt x="879" y="757"/>
                  </a:lnTo>
                  <a:lnTo>
                    <a:pt x="852" y="753"/>
                  </a:lnTo>
                  <a:lnTo>
                    <a:pt x="826" y="745"/>
                  </a:lnTo>
                  <a:lnTo>
                    <a:pt x="802" y="734"/>
                  </a:lnTo>
                  <a:lnTo>
                    <a:pt x="775" y="720"/>
                  </a:lnTo>
                  <a:lnTo>
                    <a:pt x="751" y="702"/>
                  </a:lnTo>
                  <a:lnTo>
                    <a:pt x="726" y="681"/>
                  </a:lnTo>
                  <a:lnTo>
                    <a:pt x="703" y="655"/>
                  </a:lnTo>
                  <a:lnTo>
                    <a:pt x="684" y="627"/>
                  </a:lnTo>
                  <a:lnTo>
                    <a:pt x="654" y="584"/>
                  </a:lnTo>
                  <a:lnTo>
                    <a:pt x="618" y="532"/>
                  </a:lnTo>
                  <a:lnTo>
                    <a:pt x="580" y="476"/>
                  </a:lnTo>
                  <a:lnTo>
                    <a:pt x="544" y="423"/>
                  </a:lnTo>
                  <a:lnTo>
                    <a:pt x="515" y="377"/>
                  </a:lnTo>
                  <a:lnTo>
                    <a:pt x="494" y="345"/>
                  </a:lnTo>
                  <a:lnTo>
                    <a:pt x="485" y="333"/>
                  </a:lnTo>
                  <a:lnTo>
                    <a:pt x="461" y="333"/>
                  </a:lnTo>
                  <a:lnTo>
                    <a:pt x="438" y="334"/>
                  </a:lnTo>
                  <a:lnTo>
                    <a:pt x="415" y="337"/>
                  </a:lnTo>
                  <a:lnTo>
                    <a:pt x="392" y="338"/>
                  </a:lnTo>
                  <a:lnTo>
                    <a:pt x="369" y="338"/>
                  </a:lnTo>
                  <a:lnTo>
                    <a:pt x="346" y="338"/>
                  </a:lnTo>
                  <a:lnTo>
                    <a:pt x="322" y="337"/>
                  </a:lnTo>
                  <a:lnTo>
                    <a:pt x="295" y="333"/>
                  </a:lnTo>
                  <a:lnTo>
                    <a:pt x="274" y="321"/>
                  </a:lnTo>
                  <a:lnTo>
                    <a:pt x="256" y="311"/>
                  </a:lnTo>
                  <a:lnTo>
                    <a:pt x="240" y="302"/>
                  </a:lnTo>
                  <a:lnTo>
                    <a:pt x="227" y="294"/>
                  </a:lnTo>
                  <a:lnTo>
                    <a:pt x="213" y="286"/>
                  </a:lnTo>
                  <a:lnTo>
                    <a:pt x="200" y="278"/>
                  </a:lnTo>
                  <a:lnTo>
                    <a:pt x="189" y="269"/>
                  </a:lnTo>
                  <a:lnTo>
                    <a:pt x="176" y="260"/>
                  </a:lnTo>
                  <a:lnTo>
                    <a:pt x="174" y="261"/>
                  </a:lnTo>
                  <a:lnTo>
                    <a:pt x="161" y="261"/>
                  </a:lnTo>
                  <a:lnTo>
                    <a:pt x="140" y="262"/>
                  </a:lnTo>
                  <a:lnTo>
                    <a:pt x="113" y="261"/>
                  </a:lnTo>
                  <a:lnTo>
                    <a:pt x="82" y="259"/>
                  </a:lnTo>
                  <a:lnTo>
                    <a:pt x="53" y="253"/>
                  </a:lnTo>
                  <a:lnTo>
                    <a:pt x="23" y="244"/>
                  </a:lnTo>
                  <a:lnTo>
                    <a:pt x="0" y="231"/>
                  </a:lnTo>
                  <a:lnTo>
                    <a:pt x="0" y="222"/>
                  </a:lnTo>
                  <a:lnTo>
                    <a:pt x="2" y="215"/>
                  </a:lnTo>
                  <a:lnTo>
                    <a:pt x="7" y="210"/>
                  </a:lnTo>
                  <a:lnTo>
                    <a:pt x="15" y="206"/>
                  </a:lnTo>
                  <a:lnTo>
                    <a:pt x="105" y="196"/>
                  </a:lnTo>
                  <a:lnTo>
                    <a:pt x="363" y="172"/>
                  </a:lnTo>
                  <a:lnTo>
                    <a:pt x="353" y="154"/>
                  </a:lnTo>
                  <a:lnTo>
                    <a:pt x="343" y="133"/>
                  </a:lnTo>
                  <a:lnTo>
                    <a:pt x="331" y="112"/>
                  </a:lnTo>
                  <a:lnTo>
                    <a:pt x="325" y="92"/>
                  </a:lnTo>
                  <a:lnTo>
                    <a:pt x="320" y="69"/>
                  </a:lnTo>
                  <a:lnTo>
                    <a:pt x="320" y="49"/>
                  </a:lnTo>
                  <a:lnTo>
                    <a:pt x="328" y="28"/>
                  </a:lnTo>
                  <a:lnTo>
                    <a:pt x="344" y="8"/>
                  </a:lnTo>
                  <a:lnTo>
                    <a:pt x="358" y="0"/>
                  </a:lnTo>
                  <a:lnTo>
                    <a:pt x="367" y="3"/>
                  </a:lnTo>
                  <a:lnTo>
                    <a:pt x="377" y="12"/>
                  </a:lnTo>
                  <a:lnTo>
                    <a:pt x="384" y="21"/>
                  </a:lnTo>
                  <a:close/>
                </a:path>
              </a:pathLst>
            </a:custGeom>
            <a:solidFill>
              <a:srgbClr val="000000"/>
            </a:solidFill>
            <a:ln w="9525">
              <a:noFill/>
              <a:round/>
              <a:headEnd/>
              <a:tailEnd/>
            </a:ln>
          </p:spPr>
          <p:txBody>
            <a:bodyPr/>
            <a:lstStyle/>
            <a:p>
              <a:endParaRPr lang="en-US"/>
            </a:p>
          </p:txBody>
        </p:sp>
        <p:sp>
          <p:nvSpPr>
            <p:cNvPr id="55" name="Freeform 435"/>
            <p:cNvSpPr>
              <a:spLocks/>
            </p:cNvSpPr>
            <p:nvPr/>
          </p:nvSpPr>
          <p:spPr bwMode="auto">
            <a:xfrm>
              <a:off x="2301" y="4962"/>
              <a:ext cx="184" cy="75"/>
            </a:xfrm>
            <a:custGeom>
              <a:avLst/>
              <a:gdLst>
                <a:gd name="T0" fmla="*/ 92 w 369"/>
                <a:gd name="T1" fmla="*/ 1 h 150"/>
                <a:gd name="T2" fmla="*/ 92 w 369"/>
                <a:gd name="T3" fmla="*/ 2 h 150"/>
                <a:gd name="T4" fmla="*/ 88 w 369"/>
                <a:gd name="T5" fmla="*/ 5 h 150"/>
                <a:gd name="T6" fmla="*/ 84 w 369"/>
                <a:gd name="T7" fmla="*/ 8 h 150"/>
                <a:gd name="T8" fmla="*/ 80 w 369"/>
                <a:gd name="T9" fmla="*/ 11 h 150"/>
                <a:gd name="T10" fmla="*/ 76 w 369"/>
                <a:gd name="T11" fmla="*/ 15 h 150"/>
                <a:gd name="T12" fmla="*/ 72 w 369"/>
                <a:gd name="T13" fmla="*/ 19 h 150"/>
                <a:gd name="T14" fmla="*/ 68 w 369"/>
                <a:gd name="T15" fmla="*/ 21 h 150"/>
                <a:gd name="T16" fmla="*/ 64 w 369"/>
                <a:gd name="T17" fmla="*/ 24 h 150"/>
                <a:gd name="T18" fmla="*/ 59 w 369"/>
                <a:gd name="T19" fmla="*/ 27 h 150"/>
                <a:gd name="T20" fmla="*/ 55 w 369"/>
                <a:gd name="T21" fmla="*/ 30 h 150"/>
                <a:gd name="T22" fmla="*/ 50 w 369"/>
                <a:gd name="T23" fmla="*/ 33 h 150"/>
                <a:gd name="T24" fmla="*/ 46 w 369"/>
                <a:gd name="T25" fmla="*/ 35 h 150"/>
                <a:gd name="T26" fmla="*/ 41 w 369"/>
                <a:gd name="T27" fmla="*/ 36 h 150"/>
                <a:gd name="T28" fmla="*/ 35 w 369"/>
                <a:gd name="T29" fmla="*/ 37 h 150"/>
                <a:gd name="T30" fmla="*/ 30 w 369"/>
                <a:gd name="T31" fmla="*/ 38 h 150"/>
                <a:gd name="T32" fmla="*/ 24 w 369"/>
                <a:gd name="T33" fmla="*/ 37 h 150"/>
                <a:gd name="T34" fmla="*/ 18 w 369"/>
                <a:gd name="T35" fmla="*/ 36 h 150"/>
                <a:gd name="T36" fmla="*/ 15 w 369"/>
                <a:gd name="T37" fmla="*/ 36 h 150"/>
                <a:gd name="T38" fmla="*/ 12 w 369"/>
                <a:gd name="T39" fmla="*/ 34 h 150"/>
                <a:gd name="T40" fmla="*/ 9 w 369"/>
                <a:gd name="T41" fmla="*/ 32 h 150"/>
                <a:gd name="T42" fmla="*/ 6 w 369"/>
                <a:gd name="T43" fmla="*/ 30 h 150"/>
                <a:gd name="T44" fmla="*/ 4 w 369"/>
                <a:gd name="T45" fmla="*/ 27 h 150"/>
                <a:gd name="T46" fmla="*/ 2 w 369"/>
                <a:gd name="T47" fmla="*/ 25 h 150"/>
                <a:gd name="T48" fmla="*/ 0 w 369"/>
                <a:gd name="T49" fmla="*/ 22 h 150"/>
                <a:gd name="T50" fmla="*/ 0 w 369"/>
                <a:gd name="T51" fmla="*/ 20 h 150"/>
                <a:gd name="T52" fmla="*/ 1 w 369"/>
                <a:gd name="T53" fmla="*/ 20 h 150"/>
                <a:gd name="T54" fmla="*/ 3 w 369"/>
                <a:gd name="T55" fmla="*/ 21 h 150"/>
                <a:gd name="T56" fmla="*/ 5 w 369"/>
                <a:gd name="T57" fmla="*/ 23 h 150"/>
                <a:gd name="T58" fmla="*/ 6 w 369"/>
                <a:gd name="T59" fmla="*/ 25 h 150"/>
                <a:gd name="T60" fmla="*/ 7 w 369"/>
                <a:gd name="T61" fmla="*/ 26 h 150"/>
                <a:gd name="T62" fmla="*/ 9 w 369"/>
                <a:gd name="T63" fmla="*/ 28 h 150"/>
                <a:gd name="T64" fmla="*/ 11 w 369"/>
                <a:gd name="T65" fmla="*/ 29 h 150"/>
                <a:gd name="T66" fmla="*/ 14 w 369"/>
                <a:gd name="T67" fmla="*/ 30 h 150"/>
                <a:gd name="T68" fmla="*/ 19 w 369"/>
                <a:gd name="T69" fmla="*/ 31 h 150"/>
                <a:gd name="T70" fmla="*/ 23 w 369"/>
                <a:gd name="T71" fmla="*/ 31 h 150"/>
                <a:gd name="T72" fmla="*/ 28 w 369"/>
                <a:gd name="T73" fmla="*/ 31 h 150"/>
                <a:gd name="T74" fmla="*/ 33 w 369"/>
                <a:gd name="T75" fmla="*/ 30 h 150"/>
                <a:gd name="T76" fmla="*/ 38 w 369"/>
                <a:gd name="T77" fmla="*/ 29 h 150"/>
                <a:gd name="T78" fmla="*/ 42 w 369"/>
                <a:gd name="T79" fmla="*/ 28 h 150"/>
                <a:gd name="T80" fmla="*/ 46 w 369"/>
                <a:gd name="T81" fmla="*/ 26 h 150"/>
                <a:gd name="T82" fmla="*/ 51 w 369"/>
                <a:gd name="T83" fmla="*/ 24 h 150"/>
                <a:gd name="T84" fmla="*/ 55 w 369"/>
                <a:gd name="T85" fmla="*/ 22 h 150"/>
                <a:gd name="T86" fmla="*/ 59 w 369"/>
                <a:gd name="T87" fmla="*/ 19 h 150"/>
                <a:gd name="T88" fmla="*/ 63 w 369"/>
                <a:gd name="T89" fmla="*/ 18 h 150"/>
                <a:gd name="T90" fmla="*/ 67 w 369"/>
                <a:gd name="T91" fmla="*/ 14 h 150"/>
                <a:gd name="T92" fmla="*/ 71 w 369"/>
                <a:gd name="T93" fmla="*/ 11 h 150"/>
                <a:gd name="T94" fmla="*/ 74 w 369"/>
                <a:gd name="T95" fmla="*/ 9 h 150"/>
                <a:gd name="T96" fmla="*/ 78 w 369"/>
                <a:gd name="T97" fmla="*/ 6 h 150"/>
                <a:gd name="T98" fmla="*/ 81 w 369"/>
                <a:gd name="T99" fmla="*/ 3 h 150"/>
                <a:gd name="T100" fmla="*/ 84 w 369"/>
                <a:gd name="T101" fmla="*/ 2 h 150"/>
                <a:gd name="T102" fmla="*/ 86 w 369"/>
                <a:gd name="T103" fmla="*/ 1 h 150"/>
                <a:gd name="T104" fmla="*/ 89 w 369"/>
                <a:gd name="T105" fmla="*/ 0 h 150"/>
                <a:gd name="T106" fmla="*/ 92 w 369"/>
                <a:gd name="T107" fmla="*/ 1 h 15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69"/>
                <a:gd name="T163" fmla="*/ 0 h 150"/>
                <a:gd name="T164" fmla="*/ 369 w 369"/>
                <a:gd name="T165" fmla="*/ 150 h 15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69" h="150">
                  <a:moveTo>
                    <a:pt x="369" y="2"/>
                  </a:moveTo>
                  <a:lnTo>
                    <a:pt x="369" y="8"/>
                  </a:lnTo>
                  <a:lnTo>
                    <a:pt x="353" y="19"/>
                  </a:lnTo>
                  <a:lnTo>
                    <a:pt x="336" y="32"/>
                  </a:lnTo>
                  <a:lnTo>
                    <a:pt x="321" y="47"/>
                  </a:lnTo>
                  <a:lnTo>
                    <a:pt x="305" y="60"/>
                  </a:lnTo>
                  <a:lnTo>
                    <a:pt x="289" y="73"/>
                  </a:lnTo>
                  <a:lnTo>
                    <a:pt x="272" y="86"/>
                  </a:lnTo>
                  <a:lnTo>
                    <a:pt x="256" y="99"/>
                  </a:lnTo>
                  <a:lnTo>
                    <a:pt x="239" y="111"/>
                  </a:lnTo>
                  <a:lnTo>
                    <a:pt x="221" y="121"/>
                  </a:lnTo>
                  <a:lnTo>
                    <a:pt x="203" y="130"/>
                  </a:lnTo>
                  <a:lnTo>
                    <a:pt x="184" y="138"/>
                  </a:lnTo>
                  <a:lnTo>
                    <a:pt x="164" y="143"/>
                  </a:lnTo>
                  <a:lnTo>
                    <a:pt x="143" y="147"/>
                  </a:lnTo>
                  <a:lnTo>
                    <a:pt x="121" y="150"/>
                  </a:lnTo>
                  <a:lnTo>
                    <a:pt x="99" y="148"/>
                  </a:lnTo>
                  <a:lnTo>
                    <a:pt x="74" y="144"/>
                  </a:lnTo>
                  <a:lnTo>
                    <a:pt x="61" y="141"/>
                  </a:lnTo>
                  <a:lnTo>
                    <a:pt x="48" y="135"/>
                  </a:lnTo>
                  <a:lnTo>
                    <a:pt x="36" y="128"/>
                  </a:lnTo>
                  <a:lnTo>
                    <a:pt x="25" y="120"/>
                  </a:lnTo>
                  <a:lnTo>
                    <a:pt x="17" y="111"/>
                  </a:lnTo>
                  <a:lnTo>
                    <a:pt x="8" y="101"/>
                  </a:lnTo>
                  <a:lnTo>
                    <a:pt x="3" y="91"/>
                  </a:lnTo>
                  <a:lnTo>
                    <a:pt x="0" y="81"/>
                  </a:lnTo>
                  <a:lnTo>
                    <a:pt x="7" y="83"/>
                  </a:lnTo>
                  <a:lnTo>
                    <a:pt x="13" y="87"/>
                  </a:lnTo>
                  <a:lnTo>
                    <a:pt x="20" y="94"/>
                  </a:lnTo>
                  <a:lnTo>
                    <a:pt x="25" y="100"/>
                  </a:lnTo>
                  <a:lnTo>
                    <a:pt x="31" y="107"/>
                  </a:lnTo>
                  <a:lnTo>
                    <a:pt x="38" y="112"/>
                  </a:lnTo>
                  <a:lnTo>
                    <a:pt x="46" y="117"/>
                  </a:lnTo>
                  <a:lnTo>
                    <a:pt x="56" y="120"/>
                  </a:lnTo>
                  <a:lnTo>
                    <a:pt x="76" y="124"/>
                  </a:lnTo>
                  <a:lnTo>
                    <a:pt x="95" y="125"/>
                  </a:lnTo>
                  <a:lnTo>
                    <a:pt x="115" y="124"/>
                  </a:lnTo>
                  <a:lnTo>
                    <a:pt x="135" y="122"/>
                  </a:lnTo>
                  <a:lnTo>
                    <a:pt x="153" y="118"/>
                  </a:lnTo>
                  <a:lnTo>
                    <a:pt x="171" y="113"/>
                  </a:lnTo>
                  <a:lnTo>
                    <a:pt x="187" y="105"/>
                  </a:lnTo>
                  <a:lnTo>
                    <a:pt x="205" y="98"/>
                  </a:lnTo>
                  <a:lnTo>
                    <a:pt x="221" y="90"/>
                  </a:lnTo>
                  <a:lnTo>
                    <a:pt x="238" y="79"/>
                  </a:lnTo>
                  <a:lnTo>
                    <a:pt x="253" y="69"/>
                  </a:lnTo>
                  <a:lnTo>
                    <a:pt x="269" y="58"/>
                  </a:lnTo>
                  <a:lnTo>
                    <a:pt x="284" y="47"/>
                  </a:lnTo>
                  <a:lnTo>
                    <a:pt x="298" y="36"/>
                  </a:lnTo>
                  <a:lnTo>
                    <a:pt x="312" y="25"/>
                  </a:lnTo>
                  <a:lnTo>
                    <a:pt x="326" y="13"/>
                  </a:lnTo>
                  <a:lnTo>
                    <a:pt x="336" y="8"/>
                  </a:lnTo>
                  <a:lnTo>
                    <a:pt x="346" y="2"/>
                  </a:lnTo>
                  <a:lnTo>
                    <a:pt x="357" y="0"/>
                  </a:lnTo>
                  <a:lnTo>
                    <a:pt x="369" y="2"/>
                  </a:lnTo>
                  <a:close/>
                </a:path>
              </a:pathLst>
            </a:custGeom>
            <a:solidFill>
              <a:srgbClr val="000000"/>
            </a:solidFill>
            <a:ln w="9525">
              <a:noFill/>
              <a:round/>
              <a:headEnd/>
              <a:tailEnd/>
            </a:ln>
          </p:spPr>
          <p:txBody>
            <a:bodyPr/>
            <a:lstStyle/>
            <a:p>
              <a:endParaRPr lang="en-US"/>
            </a:p>
          </p:txBody>
        </p:sp>
        <p:sp>
          <p:nvSpPr>
            <p:cNvPr id="56" name="Freeform 436"/>
            <p:cNvSpPr>
              <a:spLocks/>
            </p:cNvSpPr>
            <p:nvPr/>
          </p:nvSpPr>
          <p:spPr bwMode="auto">
            <a:xfrm>
              <a:off x="2365" y="5012"/>
              <a:ext cx="204" cy="117"/>
            </a:xfrm>
            <a:custGeom>
              <a:avLst/>
              <a:gdLst>
                <a:gd name="T0" fmla="*/ 52 w 406"/>
                <a:gd name="T1" fmla="*/ 10 h 235"/>
                <a:gd name="T2" fmla="*/ 57 w 406"/>
                <a:gd name="T3" fmla="*/ 9 h 235"/>
                <a:gd name="T4" fmla="*/ 64 w 406"/>
                <a:gd name="T5" fmla="*/ 9 h 235"/>
                <a:gd name="T6" fmla="*/ 70 w 406"/>
                <a:gd name="T7" fmla="*/ 9 h 235"/>
                <a:gd name="T8" fmla="*/ 76 w 406"/>
                <a:gd name="T9" fmla="*/ 9 h 235"/>
                <a:gd name="T10" fmla="*/ 82 w 406"/>
                <a:gd name="T11" fmla="*/ 10 h 235"/>
                <a:gd name="T12" fmla="*/ 89 w 406"/>
                <a:gd name="T13" fmla="*/ 10 h 235"/>
                <a:gd name="T14" fmla="*/ 95 w 406"/>
                <a:gd name="T15" fmla="*/ 11 h 235"/>
                <a:gd name="T16" fmla="*/ 101 w 406"/>
                <a:gd name="T17" fmla="*/ 13 h 235"/>
                <a:gd name="T18" fmla="*/ 101 w 406"/>
                <a:gd name="T19" fmla="*/ 13 h 235"/>
                <a:gd name="T20" fmla="*/ 102 w 406"/>
                <a:gd name="T21" fmla="*/ 14 h 235"/>
                <a:gd name="T22" fmla="*/ 103 w 406"/>
                <a:gd name="T23" fmla="*/ 15 h 235"/>
                <a:gd name="T24" fmla="*/ 101 w 406"/>
                <a:gd name="T25" fmla="*/ 16 h 235"/>
                <a:gd name="T26" fmla="*/ 96 w 406"/>
                <a:gd name="T27" fmla="*/ 15 h 235"/>
                <a:gd name="T28" fmla="*/ 91 w 406"/>
                <a:gd name="T29" fmla="*/ 15 h 235"/>
                <a:gd name="T30" fmla="*/ 85 w 406"/>
                <a:gd name="T31" fmla="*/ 15 h 235"/>
                <a:gd name="T32" fmla="*/ 80 w 406"/>
                <a:gd name="T33" fmla="*/ 15 h 235"/>
                <a:gd name="T34" fmla="*/ 75 w 406"/>
                <a:gd name="T35" fmla="*/ 15 h 235"/>
                <a:gd name="T36" fmla="*/ 70 w 406"/>
                <a:gd name="T37" fmla="*/ 16 h 235"/>
                <a:gd name="T38" fmla="*/ 64 w 406"/>
                <a:gd name="T39" fmla="*/ 17 h 235"/>
                <a:gd name="T40" fmla="*/ 60 w 406"/>
                <a:gd name="T41" fmla="*/ 18 h 235"/>
                <a:gd name="T42" fmla="*/ 55 w 406"/>
                <a:gd name="T43" fmla="*/ 19 h 235"/>
                <a:gd name="T44" fmla="*/ 50 w 406"/>
                <a:gd name="T45" fmla="*/ 21 h 235"/>
                <a:gd name="T46" fmla="*/ 45 w 406"/>
                <a:gd name="T47" fmla="*/ 23 h 235"/>
                <a:gd name="T48" fmla="*/ 41 w 406"/>
                <a:gd name="T49" fmla="*/ 25 h 235"/>
                <a:gd name="T50" fmla="*/ 36 w 406"/>
                <a:gd name="T51" fmla="*/ 27 h 235"/>
                <a:gd name="T52" fmla="*/ 32 w 406"/>
                <a:gd name="T53" fmla="*/ 30 h 235"/>
                <a:gd name="T54" fmla="*/ 29 w 406"/>
                <a:gd name="T55" fmla="*/ 33 h 235"/>
                <a:gd name="T56" fmla="*/ 25 w 406"/>
                <a:gd name="T57" fmla="*/ 36 h 235"/>
                <a:gd name="T58" fmla="*/ 22 w 406"/>
                <a:gd name="T59" fmla="*/ 39 h 235"/>
                <a:gd name="T60" fmla="*/ 19 w 406"/>
                <a:gd name="T61" fmla="*/ 42 h 235"/>
                <a:gd name="T62" fmla="*/ 16 w 406"/>
                <a:gd name="T63" fmla="*/ 45 h 235"/>
                <a:gd name="T64" fmla="*/ 14 w 406"/>
                <a:gd name="T65" fmla="*/ 48 h 235"/>
                <a:gd name="T66" fmla="*/ 11 w 406"/>
                <a:gd name="T67" fmla="*/ 51 h 235"/>
                <a:gd name="T68" fmla="*/ 8 w 406"/>
                <a:gd name="T69" fmla="*/ 53 h 235"/>
                <a:gd name="T70" fmla="*/ 6 w 406"/>
                <a:gd name="T71" fmla="*/ 56 h 235"/>
                <a:gd name="T72" fmla="*/ 3 w 406"/>
                <a:gd name="T73" fmla="*/ 58 h 235"/>
                <a:gd name="T74" fmla="*/ 0 w 406"/>
                <a:gd name="T75" fmla="*/ 56 h 235"/>
                <a:gd name="T76" fmla="*/ 0 w 406"/>
                <a:gd name="T77" fmla="*/ 54 h 235"/>
                <a:gd name="T78" fmla="*/ 2 w 406"/>
                <a:gd name="T79" fmla="*/ 52 h 235"/>
                <a:gd name="T80" fmla="*/ 4 w 406"/>
                <a:gd name="T81" fmla="*/ 50 h 235"/>
                <a:gd name="T82" fmla="*/ 9 w 406"/>
                <a:gd name="T83" fmla="*/ 43 h 235"/>
                <a:gd name="T84" fmla="*/ 15 w 406"/>
                <a:gd name="T85" fmla="*/ 37 h 235"/>
                <a:gd name="T86" fmla="*/ 21 w 406"/>
                <a:gd name="T87" fmla="*/ 31 h 235"/>
                <a:gd name="T88" fmla="*/ 27 w 406"/>
                <a:gd name="T89" fmla="*/ 25 h 235"/>
                <a:gd name="T90" fmla="*/ 34 w 406"/>
                <a:gd name="T91" fmla="*/ 20 h 235"/>
                <a:gd name="T92" fmla="*/ 40 w 406"/>
                <a:gd name="T93" fmla="*/ 15 h 235"/>
                <a:gd name="T94" fmla="*/ 46 w 406"/>
                <a:gd name="T95" fmla="*/ 9 h 235"/>
                <a:gd name="T96" fmla="*/ 52 w 406"/>
                <a:gd name="T97" fmla="*/ 3 h 235"/>
                <a:gd name="T98" fmla="*/ 55 w 406"/>
                <a:gd name="T99" fmla="*/ 2 h 235"/>
                <a:gd name="T100" fmla="*/ 57 w 406"/>
                <a:gd name="T101" fmla="*/ 1 h 235"/>
                <a:gd name="T102" fmla="*/ 60 w 406"/>
                <a:gd name="T103" fmla="*/ 0 h 235"/>
                <a:gd name="T104" fmla="*/ 62 w 406"/>
                <a:gd name="T105" fmla="*/ 0 h 235"/>
                <a:gd name="T106" fmla="*/ 60 w 406"/>
                <a:gd name="T107" fmla="*/ 3 h 235"/>
                <a:gd name="T108" fmla="*/ 57 w 406"/>
                <a:gd name="T109" fmla="*/ 6 h 235"/>
                <a:gd name="T110" fmla="*/ 54 w 406"/>
                <a:gd name="T111" fmla="*/ 8 h 235"/>
                <a:gd name="T112" fmla="*/ 52 w 406"/>
                <a:gd name="T113" fmla="*/ 10 h 23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06"/>
                <a:gd name="T172" fmla="*/ 0 h 235"/>
                <a:gd name="T173" fmla="*/ 406 w 406"/>
                <a:gd name="T174" fmla="*/ 235 h 23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06" h="235">
                  <a:moveTo>
                    <a:pt x="205" y="43"/>
                  </a:moveTo>
                  <a:lnTo>
                    <a:pt x="227" y="39"/>
                  </a:lnTo>
                  <a:lnTo>
                    <a:pt x="252" y="38"/>
                  </a:lnTo>
                  <a:lnTo>
                    <a:pt x="277" y="37"/>
                  </a:lnTo>
                  <a:lnTo>
                    <a:pt x="301" y="38"/>
                  </a:lnTo>
                  <a:lnTo>
                    <a:pt x="327" y="41"/>
                  </a:lnTo>
                  <a:lnTo>
                    <a:pt x="352" y="43"/>
                  </a:lnTo>
                  <a:lnTo>
                    <a:pt x="377" y="47"/>
                  </a:lnTo>
                  <a:lnTo>
                    <a:pt x="400" y="52"/>
                  </a:lnTo>
                  <a:lnTo>
                    <a:pt x="401" y="55"/>
                  </a:lnTo>
                  <a:lnTo>
                    <a:pt x="404" y="57"/>
                  </a:lnTo>
                  <a:lnTo>
                    <a:pt x="406" y="61"/>
                  </a:lnTo>
                  <a:lnTo>
                    <a:pt x="403" y="64"/>
                  </a:lnTo>
                  <a:lnTo>
                    <a:pt x="381" y="61"/>
                  </a:lnTo>
                  <a:lnTo>
                    <a:pt x="360" y="60"/>
                  </a:lnTo>
                  <a:lnTo>
                    <a:pt x="339" y="60"/>
                  </a:lnTo>
                  <a:lnTo>
                    <a:pt x="318" y="60"/>
                  </a:lnTo>
                  <a:lnTo>
                    <a:pt x="296" y="61"/>
                  </a:lnTo>
                  <a:lnTo>
                    <a:pt x="277" y="64"/>
                  </a:lnTo>
                  <a:lnTo>
                    <a:pt x="255" y="68"/>
                  </a:lnTo>
                  <a:lnTo>
                    <a:pt x="236" y="72"/>
                  </a:lnTo>
                  <a:lnTo>
                    <a:pt x="216" y="78"/>
                  </a:lnTo>
                  <a:lnTo>
                    <a:pt x="198" y="85"/>
                  </a:lnTo>
                  <a:lnTo>
                    <a:pt x="178" y="93"/>
                  </a:lnTo>
                  <a:lnTo>
                    <a:pt x="162" y="101"/>
                  </a:lnTo>
                  <a:lnTo>
                    <a:pt x="144" y="111"/>
                  </a:lnTo>
                  <a:lnTo>
                    <a:pt x="127" y="121"/>
                  </a:lnTo>
                  <a:lnTo>
                    <a:pt x="113" y="134"/>
                  </a:lnTo>
                  <a:lnTo>
                    <a:pt x="98" y="147"/>
                  </a:lnTo>
                  <a:lnTo>
                    <a:pt x="87" y="158"/>
                  </a:lnTo>
                  <a:lnTo>
                    <a:pt x="75" y="170"/>
                  </a:lnTo>
                  <a:lnTo>
                    <a:pt x="64" y="180"/>
                  </a:lnTo>
                  <a:lnTo>
                    <a:pt x="54" y="192"/>
                  </a:lnTo>
                  <a:lnTo>
                    <a:pt x="44" y="204"/>
                  </a:lnTo>
                  <a:lnTo>
                    <a:pt x="32" y="214"/>
                  </a:lnTo>
                  <a:lnTo>
                    <a:pt x="21" y="224"/>
                  </a:lnTo>
                  <a:lnTo>
                    <a:pt x="9" y="235"/>
                  </a:lnTo>
                  <a:lnTo>
                    <a:pt x="0" y="227"/>
                  </a:lnTo>
                  <a:lnTo>
                    <a:pt x="0" y="218"/>
                  </a:lnTo>
                  <a:lnTo>
                    <a:pt x="6" y="209"/>
                  </a:lnTo>
                  <a:lnTo>
                    <a:pt x="13" y="200"/>
                  </a:lnTo>
                  <a:lnTo>
                    <a:pt x="34" y="174"/>
                  </a:lnTo>
                  <a:lnTo>
                    <a:pt x="59" y="149"/>
                  </a:lnTo>
                  <a:lnTo>
                    <a:pt x="83" y="125"/>
                  </a:lnTo>
                  <a:lnTo>
                    <a:pt x="108" y="103"/>
                  </a:lnTo>
                  <a:lnTo>
                    <a:pt x="134" y="81"/>
                  </a:lnTo>
                  <a:lnTo>
                    <a:pt x="159" y="60"/>
                  </a:lnTo>
                  <a:lnTo>
                    <a:pt x="183" y="38"/>
                  </a:lnTo>
                  <a:lnTo>
                    <a:pt x="206" y="14"/>
                  </a:lnTo>
                  <a:lnTo>
                    <a:pt x="216" y="11"/>
                  </a:lnTo>
                  <a:lnTo>
                    <a:pt x="226" y="4"/>
                  </a:lnTo>
                  <a:lnTo>
                    <a:pt x="236" y="0"/>
                  </a:lnTo>
                  <a:lnTo>
                    <a:pt x="244" y="1"/>
                  </a:lnTo>
                  <a:lnTo>
                    <a:pt x="239" y="13"/>
                  </a:lnTo>
                  <a:lnTo>
                    <a:pt x="227" y="24"/>
                  </a:lnTo>
                  <a:lnTo>
                    <a:pt x="214" y="33"/>
                  </a:lnTo>
                  <a:lnTo>
                    <a:pt x="205" y="43"/>
                  </a:lnTo>
                  <a:close/>
                </a:path>
              </a:pathLst>
            </a:custGeom>
            <a:solidFill>
              <a:srgbClr val="000000"/>
            </a:solidFill>
            <a:ln w="9525">
              <a:noFill/>
              <a:round/>
              <a:headEnd/>
              <a:tailEnd/>
            </a:ln>
          </p:spPr>
          <p:txBody>
            <a:bodyPr/>
            <a:lstStyle/>
            <a:p>
              <a:endParaRPr lang="en-US"/>
            </a:p>
          </p:txBody>
        </p:sp>
        <p:sp>
          <p:nvSpPr>
            <p:cNvPr id="57" name="Freeform 437"/>
            <p:cNvSpPr>
              <a:spLocks/>
            </p:cNvSpPr>
            <p:nvPr/>
          </p:nvSpPr>
          <p:spPr bwMode="auto">
            <a:xfrm>
              <a:off x="2011" y="5034"/>
              <a:ext cx="203" cy="246"/>
            </a:xfrm>
            <a:custGeom>
              <a:avLst/>
              <a:gdLst>
                <a:gd name="T0" fmla="*/ 82 w 404"/>
                <a:gd name="T1" fmla="*/ 123 h 492"/>
                <a:gd name="T2" fmla="*/ 82 w 404"/>
                <a:gd name="T3" fmla="*/ 98 h 492"/>
                <a:gd name="T4" fmla="*/ 70 w 404"/>
                <a:gd name="T5" fmla="*/ 95 h 492"/>
                <a:gd name="T6" fmla="*/ 60 w 404"/>
                <a:gd name="T7" fmla="*/ 91 h 492"/>
                <a:gd name="T8" fmla="*/ 49 w 404"/>
                <a:gd name="T9" fmla="*/ 85 h 492"/>
                <a:gd name="T10" fmla="*/ 41 w 404"/>
                <a:gd name="T11" fmla="*/ 79 h 492"/>
                <a:gd name="T12" fmla="*/ 33 w 404"/>
                <a:gd name="T13" fmla="*/ 71 h 492"/>
                <a:gd name="T14" fmla="*/ 27 w 404"/>
                <a:gd name="T15" fmla="*/ 62 h 492"/>
                <a:gd name="T16" fmla="*/ 22 w 404"/>
                <a:gd name="T17" fmla="*/ 54 h 492"/>
                <a:gd name="T18" fmla="*/ 20 w 404"/>
                <a:gd name="T19" fmla="*/ 45 h 492"/>
                <a:gd name="T20" fmla="*/ 18 w 404"/>
                <a:gd name="T21" fmla="*/ 39 h 492"/>
                <a:gd name="T22" fmla="*/ 16 w 404"/>
                <a:gd name="T23" fmla="*/ 34 h 492"/>
                <a:gd name="T24" fmla="*/ 14 w 404"/>
                <a:gd name="T25" fmla="*/ 28 h 492"/>
                <a:gd name="T26" fmla="*/ 11 w 404"/>
                <a:gd name="T27" fmla="*/ 22 h 492"/>
                <a:gd name="T28" fmla="*/ 9 w 404"/>
                <a:gd name="T29" fmla="*/ 17 h 492"/>
                <a:gd name="T30" fmla="*/ 6 w 404"/>
                <a:gd name="T31" fmla="*/ 11 h 492"/>
                <a:gd name="T32" fmla="*/ 3 w 404"/>
                <a:gd name="T33" fmla="*/ 6 h 492"/>
                <a:gd name="T34" fmla="*/ 0 w 404"/>
                <a:gd name="T35" fmla="*/ 0 h 492"/>
                <a:gd name="T36" fmla="*/ 3 w 404"/>
                <a:gd name="T37" fmla="*/ 2 h 492"/>
                <a:gd name="T38" fmla="*/ 6 w 404"/>
                <a:gd name="T39" fmla="*/ 6 h 492"/>
                <a:gd name="T40" fmla="*/ 9 w 404"/>
                <a:gd name="T41" fmla="*/ 9 h 492"/>
                <a:gd name="T42" fmla="*/ 11 w 404"/>
                <a:gd name="T43" fmla="*/ 10 h 492"/>
                <a:gd name="T44" fmla="*/ 38 w 404"/>
                <a:gd name="T45" fmla="*/ 58 h 492"/>
                <a:gd name="T46" fmla="*/ 42 w 404"/>
                <a:gd name="T47" fmla="*/ 62 h 492"/>
                <a:gd name="T48" fmla="*/ 47 w 404"/>
                <a:gd name="T49" fmla="*/ 67 h 492"/>
                <a:gd name="T50" fmla="*/ 51 w 404"/>
                <a:gd name="T51" fmla="*/ 71 h 492"/>
                <a:gd name="T52" fmla="*/ 56 w 404"/>
                <a:gd name="T53" fmla="*/ 75 h 492"/>
                <a:gd name="T54" fmla="*/ 62 w 404"/>
                <a:gd name="T55" fmla="*/ 79 h 492"/>
                <a:gd name="T56" fmla="*/ 67 w 404"/>
                <a:gd name="T57" fmla="*/ 82 h 492"/>
                <a:gd name="T58" fmla="*/ 74 w 404"/>
                <a:gd name="T59" fmla="*/ 84 h 492"/>
                <a:gd name="T60" fmla="*/ 80 w 404"/>
                <a:gd name="T61" fmla="*/ 86 h 492"/>
                <a:gd name="T62" fmla="*/ 79 w 404"/>
                <a:gd name="T63" fmla="*/ 83 h 492"/>
                <a:gd name="T64" fmla="*/ 77 w 404"/>
                <a:gd name="T65" fmla="*/ 77 h 492"/>
                <a:gd name="T66" fmla="*/ 73 w 404"/>
                <a:gd name="T67" fmla="*/ 68 h 492"/>
                <a:gd name="T68" fmla="*/ 68 w 404"/>
                <a:gd name="T69" fmla="*/ 57 h 492"/>
                <a:gd name="T70" fmla="*/ 64 w 404"/>
                <a:gd name="T71" fmla="*/ 46 h 492"/>
                <a:gd name="T72" fmla="*/ 60 w 404"/>
                <a:gd name="T73" fmla="*/ 35 h 492"/>
                <a:gd name="T74" fmla="*/ 58 w 404"/>
                <a:gd name="T75" fmla="*/ 27 h 492"/>
                <a:gd name="T76" fmla="*/ 57 w 404"/>
                <a:gd name="T77" fmla="*/ 22 h 492"/>
                <a:gd name="T78" fmla="*/ 58 w 404"/>
                <a:gd name="T79" fmla="*/ 24 h 492"/>
                <a:gd name="T80" fmla="*/ 61 w 404"/>
                <a:gd name="T81" fmla="*/ 28 h 492"/>
                <a:gd name="T82" fmla="*/ 64 w 404"/>
                <a:gd name="T83" fmla="*/ 33 h 492"/>
                <a:gd name="T84" fmla="*/ 68 w 404"/>
                <a:gd name="T85" fmla="*/ 39 h 492"/>
                <a:gd name="T86" fmla="*/ 72 w 404"/>
                <a:gd name="T87" fmla="*/ 46 h 492"/>
                <a:gd name="T88" fmla="*/ 76 w 404"/>
                <a:gd name="T89" fmla="*/ 53 h 492"/>
                <a:gd name="T90" fmla="*/ 79 w 404"/>
                <a:gd name="T91" fmla="*/ 59 h 492"/>
                <a:gd name="T92" fmla="*/ 82 w 404"/>
                <a:gd name="T93" fmla="*/ 63 h 492"/>
                <a:gd name="T94" fmla="*/ 82 w 404"/>
                <a:gd name="T95" fmla="*/ 56 h 492"/>
                <a:gd name="T96" fmla="*/ 82 w 404"/>
                <a:gd name="T97" fmla="*/ 47 h 492"/>
                <a:gd name="T98" fmla="*/ 82 w 404"/>
                <a:gd name="T99" fmla="*/ 39 h 492"/>
                <a:gd name="T100" fmla="*/ 82 w 404"/>
                <a:gd name="T101" fmla="*/ 30 h 492"/>
                <a:gd name="T102" fmla="*/ 84 w 404"/>
                <a:gd name="T103" fmla="*/ 33 h 492"/>
                <a:gd name="T104" fmla="*/ 87 w 404"/>
                <a:gd name="T105" fmla="*/ 42 h 492"/>
                <a:gd name="T106" fmla="*/ 90 w 404"/>
                <a:gd name="T107" fmla="*/ 55 h 492"/>
                <a:gd name="T108" fmla="*/ 93 w 404"/>
                <a:gd name="T109" fmla="*/ 69 h 492"/>
                <a:gd name="T110" fmla="*/ 96 w 404"/>
                <a:gd name="T111" fmla="*/ 84 h 492"/>
                <a:gd name="T112" fmla="*/ 98 w 404"/>
                <a:gd name="T113" fmla="*/ 97 h 492"/>
                <a:gd name="T114" fmla="*/ 99 w 404"/>
                <a:gd name="T115" fmla="*/ 106 h 492"/>
                <a:gd name="T116" fmla="*/ 100 w 404"/>
                <a:gd name="T117" fmla="*/ 110 h 492"/>
                <a:gd name="T118" fmla="*/ 102 w 404"/>
                <a:gd name="T119" fmla="*/ 123 h 492"/>
                <a:gd name="T120" fmla="*/ 82 w 404"/>
                <a:gd name="T121" fmla="*/ 123 h 4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04"/>
                <a:gd name="T184" fmla="*/ 0 h 492"/>
                <a:gd name="T185" fmla="*/ 404 w 404"/>
                <a:gd name="T186" fmla="*/ 492 h 49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04" h="492">
                  <a:moveTo>
                    <a:pt x="324" y="492"/>
                  </a:moveTo>
                  <a:lnTo>
                    <a:pt x="324" y="390"/>
                  </a:lnTo>
                  <a:lnTo>
                    <a:pt x="278" y="379"/>
                  </a:lnTo>
                  <a:lnTo>
                    <a:pt x="236" y="362"/>
                  </a:lnTo>
                  <a:lnTo>
                    <a:pt x="196" y="339"/>
                  </a:lnTo>
                  <a:lnTo>
                    <a:pt x="162" y="313"/>
                  </a:lnTo>
                  <a:lnTo>
                    <a:pt x="131" y="283"/>
                  </a:lnTo>
                  <a:lnTo>
                    <a:pt x="106" y="251"/>
                  </a:lnTo>
                  <a:lnTo>
                    <a:pt x="88" y="216"/>
                  </a:lnTo>
                  <a:lnTo>
                    <a:pt x="77" y="179"/>
                  </a:lnTo>
                  <a:lnTo>
                    <a:pt x="70" y="156"/>
                  </a:lnTo>
                  <a:lnTo>
                    <a:pt x="62" y="133"/>
                  </a:lnTo>
                  <a:lnTo>
                    <a:pt x="54" y="110"/>
                  </a:lnTo>
                  <a:lnTo>
                    <a:pt x="44" y="88"/>
                  </a:lnTo>
                  <a:lnTo>
                    <a:pt x="34" y="66"/>
                  </a:lnTo>
                  <a:lnTo>
                    <a:pt x="23" y="43"/>
                  </a:lnTo>
                  <a:lnTo>
                    <a:pt x="11" y="23"/>
                  </a:lnTo>
                  <a:lnTo>
                    <a:pt x="0" y="0"/>
                  </a:lnTo>
                  <a:lnTo>
                    <a:pt x="11" y="8"/>
                  </a:lnTo>
                  <a:lnTo>
                    <a:pt x="24" y="21"/>
                  </a:lnTo>
                  <a:lnTo>
                    <a:pt x="36" y="34"/>
                  </a:lnTo>
                  <a:lnTo>
                    <a:pt x="41" y="40"/>
                  </a:lnTo>
                  <a:lnTo>
                    <a:pt x="152" y="229"/>
                  </a:lnTo>
                  <a:lnTo>
                    <a:pt x="167" y="247"/>
                  </a:lnTo>
                  <a:lnTo>
                    <a:pt x="185" y="265"/>
                  </a:lnTo>
                  <a:lnTo>
                    <a:pt x="203" y="282"/>
                  </a:lnTo>
                  <a:lnTo>
                    <a:pt x="223" y="298"/>
                  </a:lnTo>
                  <a:lnTo>
                    <a:pt x="244" y="313"/>
                  </a:lnTo>
                  <a:lnTo>
                    <a:pt x="267" y="325"/>
                  </a:lnTo>
                  <a:lnTo>
                    <a:pt x="293" y="334"/>
                  </a:lnTo>
                  <a:lnTo>
                    <a:pt x="319" y="341"/>
                  </a:lnTo>
                  <a:lnTo>
                    <a:pt x="314" y="332"/>
                  </a:lnTo>
                  <a:lnTo>
                    <a:pt x="305" y="306"/>
                  </a:lnTo>
                  <a:lnTo>
                    <a:pt x="288" y="269"/>
                  </a:lnTo>
                  <a:lnTo>
                    <a:pt x="270" y="226"/>
                  </a:lnTo>
                  <a:lnTo>
                    <a:pt x="252" y="182"/>
                  </a:lnTo>
                  <a:lnTo>
                    <a:pt x="237" y="140"/>
                  </a:lnTo>
                  <a:lnTo>
                    <a:pt x="228" y="107"/>
                  </a:lnTo>
                  <a:lnTo>
                    <a:pt x="224" y="87"/>
                  </a:lnTo>
                  <a:lnTo>
                    <a:pt x="231" y="94"/>
                  </a:lnTo>
                  <a:lnTo>
                    <a:pt x="242" y="109"/>
                  </a:lnTo>
                  <a:lnTo>
                    <a:pt x="255" y="131"/>
                  </a:lnTo>
                  <a:lnTo>
                    <a:pt x="270" y="156"/>
                  </a:lnTo>
                  <a:lnTo>
                    <a:pt x="287" y="183"/>
                  </a:lnTo>
                  <a:lnTo>
                    <a:pt x="301" y="209"/>
                  </a:lnTo>
                  <a:lnTo>
                    <a:pt x="314" y="234"/>
                  </a:lnTo>
                  <a:lnTo>
                    <a:pt x="324" y="253"/>
                  </a:lnTo>
                  <a:lnTo>
                    <a:pt x="326" y="221"/>
                  </a:lnTo>
                  <a:lnTo>
                    <a:pt x="327" y="187"/>
                  </a:lnTo>
                  <a:lnTo>
                    <a:pt x="326" y="153"/>
                  </a:lnTo>
                  <a:lnTo>
                    <a:pt x="324" y="120"/>
                  </a:lnTo>
                  <a:lnTo>
                    <a:pt x="334" y="131"/>
                  </a:lnTo>
                  <a:lnTo>
                    <a:pt x="347" y="166"/>
                  </a:lnTo>
                  <a:lnTo>
                    <a:pt x="359" y="217"/>
                  </a:lnTo>
                  <a:lnTo>
                    <a:pt x="370" y="276"/>
                  </a:lnTo>
                  <a:lnTo>
                    <a:pt x="380" y="336"/>
                  </a:lnTo>
                  <a:lnTo>
                    <a:pt x="388" y="388"/>
                  </a:lnTo>
                  <a:lnTo>
                    <a:pt x="395" y="424"/>
                  </a:lnTo>
                  <a:lnTo>
                    <a:pt x="396" y="439"/>
                  </a:lnTo>
                  <a:lnTo>
                    <a:pt x="404" y="492"/>
                  </a:lnTo>
                  <a:lnTo>
                    <a:pt x="324" y="492"/>
                  </a:lnTo>
                  <a:close/>
                </a:path>
              </a:pathLst>
            </a:custGeom>
            <a:solidFill>
              <a:srgbClr val="000000"/>
            </a:solidFill>
            <a:ln w="9525">
              <a:noFill/>
              <a:round/>
              <a:headEnd/>
              <a:tailEnd/>
            </a:ln>
          </p:spPr>
          <p:txBody>
            <a:bodyPr/>
            <a:lstStyle/>
            <a:p>
              <a:endParaRPr lang="en-US"/>
            </a:p>
          </p:txBody>
        </p:sp>
        <p:sp>
          <p:nvSpPr>
            <p:cNvPr id="58" name="Freeform 438"/>
            <p:cNvSpPr>
              <a:spLocks/>
            </p:cNvSpPr>
            <p:nvPr/>
          </p:nvSpPr>
          <p:spPr bwMode="auto">
            <a:xfrm>
              <a:off x="1650" y="4302"/>
              <a:ext cx="375" cy="978"/>
            </a:xfrm>
            <a:custGeom>
              <a:avLst/>
              <a:gdLst>
                <a:gd name="T0" fmla="*/ 95 w 751"/>
                <a:gd name="T1" fmla="*/ 382 h 1956"/>
                <a:gd name="T2" fmla="*/ 103 w 751"/>
                <a:gd name="T3" fmla="*/ 392 h 1956"/>
                <a:gd name="T4" fmla="*/ 120 w 751"/>
                <a:gd name="T5" fmla="*/ 393 h 1956"/>
                <a:gd name="T6" fmla="*/ 124 w 751"/>
                <a:gd name="T7" fmla="*/ 381 h 1956"/>
                <a:gd name="T8" fmla="*/ 104 w 751"/>
                <a:gd name="T9" fmla="*/ 377 h 1956"/>
                <a:gd name="T10" fmla="*/ 77 w 751"/>
                <a:gd name="T11" fmla="*/ 368 h 1956"/>
                <a:gd name="T12" fmla="*/ 62 w 751"/>
                <a:gd name="T13" fmla="*/ 317 h 1956"/>
                <a:gd name="T14" fmla="*/ 40 w 751"/>
                <a:gd name="T15" fmla="*/ 292 h 1956"/>
                <a:gd name="T16" fmla="*/ 16 w 751"/>
                <a:gd name="T17" fmla="*/ 258 h 1956"/>
                <a:gd name="T18" fmla="*/ 1 w 751"/>
                <a:gd name="T19" fmla="*/ 186 h 1956"/>
                <a:gd name="T20" fmla="*/ 3 w 751"/>
                <a:gd name="T21" fmla="*/ 116 h 1956"/>
                <a:gd name="T22" fmla="*/ 47 w 751"/>
                <a:gd name="T23" fmla="*/ 65 h 1956"/>
                <a:gd name="T24" fmla="*/ 112 w 751"/>
                <a:gd name="T25" fmla="*/ 20 h 1956"/>
                <a:gd name="T26" fmla="*/ 124 w 751"/>
                <a:gd name="T27" fmla="*/ 6 h 1956"/>
                <a:gd name="T28" fmla="*/ 132 w 751"/>
                <a:gd name="T29" fmla="*/ 0 h 1956"/>
                <a:gd name="T30" fmla="*/ 133 w 751"/>
                <a:gd name="T31" fmla="*/ 13 h 1956"/>
                <a:gd name="T32" fmla="*/ 138 w 751"/>
                <a:gd name="T33" fmla="*/ 45 h 1956"/>
                <a:gd name="T34" fmla="*/ 152 w 751"/>
                <a:gd name="T35" fmla="*/ 72 h 1956"/>
                <a:gd name="T36" fmla="*/ 161 w 751"/>
                <a:gd name="T37" fmla="*/ 61 h 1956"/>
                <a:gd name="T38" fmla="*/ 175 w 751"/>
                <a:gd name="T39" fmla="*/ 57 h 1956"/>
                <a:gd name="T40" fmla="*/ 186 w 751"/>
                <a:gd name="T41" fmla="*/ 57 h 1956"/>
                <a:gd name="T42" fmla="*/ 181 w 751"/>
                <a:gd name="T43" fmla="*/ 60 h 1956"/>
                <a:gd name="T44" fmla="*/ 168 w 751"/>
                <a:gd name="T45" fmla="*/ 66 h 1956"/>
                <a:gd name="T46" fmla="*/ 158 w 751"/>
                <a:gd name="T47" fmla="*/ 89 h 1956"/>
                <a:gd name="T48" fmla="*/ 144 w 751"/>
                <a:gd name="T49" fmla="*/ 80 h 1956"/>
                <a:gd name="T50" fmla="*/ 120 w 751"/>
                <a:gd name="T51" fmla="*/ 28 h 1956"/>
                <a:gd name="T52" fmla="*/ 79 w 751"/>
                <a:gd name="T53" fmla="*/ 57 h 1956"/>
                <a:gd name="T54" fmla="*/ 25 w 751"/>
                <a:gd name="T55" fmla="*/ 99 h 1956"/>
                <a:gd name="T56" fmla="*/ 16 w 751"/>
                <a:gd name="T57" fmla="*/ 185 h 1956"/>
                <a:gd name="T58" fmla="*/ 38 w 751"/>
                <a:gd name="T59" fmla="*/ 272 h 1956"/>
                <a:gd name="T60" fmla="*/ 76 w 751"/>
                <a:gd name="T61" fmla="*/ 295 h 1956"/>
                <a:gd name="T62" fmla="*/ 95 w 751"/>
                <a:gd name="T63" fmla="*/ 296 h 1956"/>
                <a:gd name="T64" fmla="*/ 102 w 751"/>
                <a:gd name="T65" fmla="*/ 299 h 1956"/>
                <a:gd name="T66" fmla="*/ 84 w 751"/>
                <a:gd name="T67" fmla="*/ 307 h 1956"/>
                <a:gd name="T68" fmla="*/ 88 w 751"/>
                <a:gd name="T69" fmla="*/ 361 h 1956"/>
                <a:gd name="T70" fmla="*/ 112 w 751"/>
                <a:gd name="T71" fmla="*/ 368 h 1956"/>
                <a:gd name="T72" fmla="*/ 142 w 751"/>
                <a:gd name="T73" fmla="*/ 369 h 1956"/>
                <a:gd name="T74" fmla="*/ 175 w 751"/>
                <a:gd name="T75" fmla="*/ 373 h 1956"/>
                <a:gd name="T76" fmla="*/ 168 w 751"/>
                <a:gd name="T77" fmla="*/ 378 h 1956"/>
                <a:gd name="T78" fmla="*/ 151 w 751"/>
                <a:gd name="T79" fmla="*/ 377 h 1956"/>
                <a:gd name="T80" fmla="*/ 156 w 751"/>
                <a:gd name="T81" fmla="*/ 390 h 1956"/>
                <a:gd name="T82" fmla="*/ 172 w 751"/>
                <a:gd name="T83" fmla="*/ 393 h 1956"/>
                <a:gd name="T84" fmla="*/ 176 w 751"/>
                <a:gd name="T85" fmla="*/ 397 h 1956"/>
                <a:gd name="T86" fmla="*/ 153 w 751"/>
                <a:gd name="T87" fmla="*/ 403 h 1956"/>
                <a:gd name="T88" fmla="*/ 143 w 751"/>
                <a:gd name="T89" fmla="*/ 376 h 1956"/>
                <a:gd name="T90" fmla="*/ 135 w 751"/>
                <a:gd name="T91" fmla="*/ 375 h 1956"/>
                <a:gd name="T92" fmla="*/ 133 w 751"/>
                <a:gd name="T93" fmla="*/ 389 h 1956"/>
                <a:gd name="T94" fmla="*/ 130 w 751"/>
                <a:gd name="T95" fmla="*/ 406 h 1956"/>
                <a:gd name="T96" fmla="*/ 125 w 751"/>
                <a:gd name="T97" fmla="*/ 399 h 1956"/>
                <a:gd name="T98" fmla="*/ 112 w 751"/>
                <a:gd name="T99" fmla="*/ 399 h 1956"/>
                <a:gd name="T100" fmla="*/ 108 w 751"/>
                <a:gd name="T101" fmla="*/ 438 h 19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51"/>
                <a:gd name="T154" fmla="*/ 0 h 1956"/>
                <a:gd name="T155" fmla="*/ 751 w 751"/>
                <a:gd name="T156" fmla="*/ 1956 h 195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51" h="1956">
                  <a:moveTo>
                    <a:pt x="392" y="1956"/>
                  </a:moveTo>
                  <a:lnTo>
                    <a:pt x="392" y="1900"/>
                  </a:lnTo>
                  <a:lnTo>
                    <a:pt x="390" y="1770"/>
                  </a:lnTo>
                  <a:lnTo>
                    <a:pt x="387" y="1626"/>
                  </a:lnTo>
                  <a:lnTo>
                    <a:pt x="382" y="1528"/>
                  </a:lnTo>
                  <a:lnTo>
                    <a:pt x="393" y="1530"/>
                  </a:lnTo>
                  <a:lnTo>
                    <a:pt x="400" y="1544"/>
                  </a:lnTo>
                  <a:lnTo>
                    <a:pt x="403" y="1560"/>
                  </a:lnTo>
                  <a:lnTo>
                    <a:pt x="403" y="1567"/>
                  </a:lnTo>
                  <a:lnTo>
                    <a:pt x="415" y="1567"/>
                  </a:lnTo>
                  <a:lnTo>
                    <a:pt x="428" y="1567"/>
                  </a:lnTo>
                  <a:lnTo>
                    <a:pt x="441" y="1569"/>
                  </a:lnTo>
                  <a:lnTo>
                    <a:pt x="454" y="1569"/>
                  </a:lnTo>
                  <a:lnTo>
                    <a:pt x="467" y="1569"/>
                  </a:lnTo>
                  <a:lnTo>
                    <a:pt x="480" y="1569"/>
                  </a:lnTo>
                  <a:lnTo>
                    <a:pt x="493" y="1569"/>
                  </a:lnTo>
                  <a:lnTo>
                    <a:pt x="505" y="1569"/>
                  </a:lnTo>
                  <a:lnTo>
                    <a:pt x="505" y="1553"/>
                  </a:lnTo>
                  <a:lnTo>
                    <a:pt x="502" y="1537"/>
                  </a:lnTo>
                  <a:lnTo>
                    <a:pt x="498" y="1522"/>
                  </a:lnTo>
                  <a:lnTo>
                    <a:pt x="497" y="1506"/>
                  </a:lnTo>
                  <a:lnTo>
                    <a:pt x="480" y="1506"/>
                  </a:lnTo>
                  <a:lnTo>
                    <a:pt x="462" y="1506"/>
                  </a:lnTo>
                  <a:lnTo>
                    <a:pt x="441" y="1506"/>
                  </a:lnTo>
                  <a:lnTo>
                    <a:pt x="418" y="1506"/>
                  </a:lnTo>
                  <a:lnTo>
                    <a:pt x="397" y="1505"/>
                  </a:lnTo>
                  <a:lnTo>
                    <a:pt x="375" y="1504"/>
                  </a:lnTo>
                  <a:lnTo>
                    <a:pt x="357" y="1501"/>
                  </a:lnTo>
                  <a:lnTo>
                    <a:pt x="344" y="1497"/>
                  </a:lnTo>
                  <a:lnTo>
                    <a:pt x="311" y="1471"/>
                  </a:lnTo>
                  <a:lnTo>
                    <a:pt x="288" y="1434"/>
                  </a:lnTo>
                  <a:lnTo>
                    <a:pt x="272" y="1391"/>
                  </a:lnTo>
                  <a:lnTo>
                    <a:pt x="261" y="1346"/>
                  </a:lnTo>
                  <a:lnTo>
                    <a:pt x="254" y="1301"/>
                  </a:lnTo>
                  <a:lnTo>
                    <a:pt x="251" y="1265"/>
                  </a:lnTo>
                  <a:lnTo>
                    <a:pt x="249" y="1238"/>
                  </a:lnTo>
                  <a:lnTo>
                    <a:pt x="248" y="1225"/>
                  </a:lnTo>
                  <a:lnTo>
                    <a:pt x="216" y="1209"/>
                  </a:lnTo>
                  <a:lnTo>
                    <a:pt x="187" y="1189"/>
                  </a:lnTo>
                  <a:lnTo>
                    <a:pt x="161" y="1168"/>
                  </a:lnTo>
                  <a:lnTo>
                    <a:pt x="136" y="1145"/>
                  </a:lnTo>
                  <a:lnTo>
                    <a:pt x="115" y="1120"/>
                  </a:lnTo>
                  <a:lnTo>
                    <a:pt x="95" y="1092"/>
                  </a:lnTo>
                  <a:lnTo>
                    <a:pt x="79" y="1062"/>
                  </a:lnTo>
                  <a:lnTo>
                    <a:pt x="64" y="1030"/>
                  </a:lnTo>
                  <a:lnTo>
                    <a:pt x="44" y="974"/>
                  </a:lnTo>
                  <a:lnTo>
                    <a:pt x="30" y="918"/>
                  </a:lnTo>
                  <a:lnTo>
                    <a:pt x="20" y="861"/>
                  </a:lnTo>
                  <a:lnTo>
                    <a:pt x="12" y="801"/>
                  </a:lnTo>
                  <a:lnTo>
                    <a:pt x="7" y="742"/>
                  </a:lnTo>
                  <a:lnTo>
                    <a:pt x="3" y="682"/>
                  </a:lnTo>
                  <a:lnTo>
                    <a:pt x="2" y="621"/>
                  </a:lnTo>
                  <a:lnTo>
                    <a:pt x="0" y="561"/>
                  </a:lnTo>
                  <a:lnTo>
                    <a:pt x="2" y="509"/>
                  </a:lnTo>
                  <a:lnTo>
                    <a:pt x="13" y="461"/>
                  </a:lnTo>
                  <a:lnTo>
                    <a:pt x="34" y="414"/>
                  </a:lnTo>
                  <a:lnTo>
                    <a:pt x="64" y="371"/>
                  </a:lnTo>
                  <a:lnTo>
                    <a:pt x="100" y="330"/>
                  </a:lnTo>
                  <a:lnTo>
                    <a:pt x="141" y="292"/>
                  </a:lnTo>
                  <a:lnTo>
                    <a:pt x="189" y="257"/>
                  </a:lnTo>
                  <a:lnTo>
                    <a:pt x="239" y="226"/>
                  </a:lnTo>
                  <a:lnTo>
                    <a:pt x="411" y="111"/>
                  </a:lnTo>
                  <a:lnTo>
                    <a:pt x="424" y="101"/>
                  </a:lnTo>
                  <a:lnTo>
                    <a:pt x="438" y="90"/>
                  </a:lnTo>
                  <a:lnTo>
                    <a:pt x="449" y="80"/>
                  </a:lnTo>
                  <a:lnTo>
                    <a:pt x="462" y="69"/>
                  </a:lnTo>
                  <a:lnTo>
                    <a:pt x="474" y="59"/>
                  </a:lnTo>
                  <a:lnTo>
                    <a:pt x="483" y="47"/>
                  </a:lnTo>
                  <a:lnTo>
                    <a:pt x="492" y="35"/>
                  </a:lnTo>
                  <a:lnTo>
                    <a:pt x="497" y="22"/>
                  </a:lnTo>
                  <a:lnTo>
                    <a:pt x="502" y="16"/>
                  </a:lnTo>
                  <a:lnTo>
                    <a:pt x="508" y="9"/>
                  </a:lnTo>
                  <a:lnTo>
                    <a:pt x="515" y="5"/>
                  </a:lnTo>
                  <a:lnTo>
                    <a:pt x="523" y="2"/>
                  </a:lnTo>
                  <a:lnTo>
                    <a:pt x="531" y="0"/>
                  </a:lnTo>
                  <a:lnTo>
                    <a:pt x="538" y="0"/>
                  </a:lnTo>
                  <a:lnTo>
                    <a:pt x="546" y="5"/>
                  </a:lnTo>
                  <a:lnTo>
                    <a:pt x="551" y="13"/>
                  </a:lnTo>
                  <a:lnTo>
                    <a:pt x="546" y="34"/>
                  </a:lnTo>
                  <a:lnTo>
                    <a:pt x="534" y="52"/>
                  </a:lnTo>
                  <a:lnTo>
                    <a:pt x="523" y="73"/>
                  </a:lnTo>
                  <a:lnTo>
                    <a:pt x="521" y="95"/>
                  </a:lnTo>
                  <a:lnTo>
                    <a:pt x="528" y="120"/>
                  </a:lnTo>
                  <a:lnTo>
                    <a:pt x="539" y="149"/>
                  </a:lnTo>
                  <a:lnTo>
                    <a:pt x="552" y="179"/>
                  </a:lnTo>
                  <a:lnTo>
                    <a:pt x="567" y="210"/>
                  </a:lnTo>
                  <a:lnTo>
                    <a:pt x="582" y="238"/>
                  </a:lnTo>
                  <a:lnTo>
                    <a:pt x="595" y="261"/>
                  </a:lnTo>
                  <a:lnTo>
                    <a:pt x="603" y="279"/>
                  </a:lnTo>
                  <a:lnTo>
                    <a:pt x="608" y="287"/>
                  </a:lnTo>
                  <a:lnTo>
                    <a:pt x="615" y="279"/>
                  </a:lnTo>
                  <a:lnTo>
                    <a:pt x="621" y="270"/>
                  </a:lnTo>
                  <a:lnTo>
                    <a:pt x="629" y="261"/>
                  </a:lnTo>
                  <a:lnTo>
                    <a:pt x="638" y="252"/>
                  </a:lnTo>
                  <a:lnTo>
                    <a:pt x="646" y="244"/>
                  </a:lnTo>
                  <a:lnTo>
                    <a:pt x="656" y="236"/>
                  </a:lnTo>
                  <a:lnTo>
                    <a:pt x="667" y="231"/>
                  </a:lnTo>
                  <a:lnTo>
                    <a:pt x="680" y="227"/>
                  </a:lnTo>
                  <a:lnTo>
                    <a:pt x="690" y="226"/>
                  </a:lnTo>
                  <a:lnTo>
                    <a:pt x="700" y="225"/>
                  </a:lnTo>
                  <a:lnTo>
                    <a:pt x="710" y="223"/>
                  </a:lnTo>
                  <a:lnTo>
                    <a:pt x="719" y="222"/>
                  </a:lnTo>
                  <a:lnTo>
                    <a:pt x="729" y="222"/>
                  </a:lnTo>
                  <a:lnTo>
                    <a:pt x="737" y="222"/>
                  </a:lnTo>
                  <a:lnTo>
                    <a:pt x="744" y="226"/>
                  </a:lnTo>
                  <a:lnTo>
                    <a:pt x="751" y="231"/>
                  </a:lnTo>
                  <a:lnTo>
                    <a:pt x="749" y="231"/>
                  </a:lnTo>
                  <a:lnTo>
                    <a:pt x="742" y="232"/>
                  </a:lnTo>
                  <a:lnTo>
                    <a:pt x="736" y="235"/>
                  </a:lnTo>
                  <a:lnTo>
                    <a:pt x="726" y="238"/>
                  </a:lnTo>
                  <a:lnTo>
                    <a:pt x="715" y="240"/>
                  </a:lnTo>
                  <a:lnTo>
                    <a:pt x="705" y="243"/>
                  </a:lnTo>
                  <a:lnTo>
                    <a:pt x="695" y="245"/>
                  </a:lnTo>
                  <a:lnTo>
                    <a:pt x="687" y="248"/>
                  </a:lnTo>
                  <a:lnTo>
                    <a:pt x="672" y="264"/>
                  </a:lnTo>
                  <a:lnTo>
                    <a:pt x="660" y="281"/>
                  </a:lnTo>
                  <a:lnTo>
                    <a:pt x="651" y="299"/>
                  </a:lnTo>
                  <a:lnTo>
                    <a:pt x="644" y="317"/>
                  </a:lnTo>
                  <a:lnTo>
                    <a:pt x="638" y="335"/>
                  </a:lnTo>
                  <a:lnTo>
                    <a:pt x="634" y="354"/>
                  </a:lnTo>
                  <a:lnTo>
                    <a:pt x="631" y="373"/>
                  </a:lnTo>
                  <a:lnTo>
                    <a:pt x="629" y="391"/>
                  </a:lnTo>
                  <a:lnTo>
                    <a:pt x="615" y="380"/>
                  </a:lnTo>
                  <a:lnTo>
                    <a:pt x="597" y="355"/>
                  </a:lnTo>
                  <a:lnTo>
                    <a:pt x="579" y="318"/>
                  </a:lnTo>
                  <a:lnTo>
                    <a:pt x="557" y="277"/>
                  </a:lnTo>
                  <a:lnTo>
                    <a:pt x="536" y="230"/>
                  </a:lnTo>
                  <a:lnTo>
                    <a:pt x="516" y="185"/>
                  </a:lnTo>
                  <a:lnTo>
                    <a:pt x="498" y="144"/>
                  </a:lnTo>
                  <a:lnTo>
                    <a:pt x="482" y="111"/>
                  </a:lnTo>
                  <a:lnTo>
                    <a:pt x="447" y="132"/>
                  </a:lnTo>
                  <a:lnTo>
                    <a:pt x="415" y="154"/>
                  </a:lnTo>
                  <a:lnTo>
                    <a:pt x="382" y="176"/>
                  </a:lnTo>
                  <a:lnTo>
                    <a:pt x="349" y="200"/>
                  </a:lnTo>
                  <a:lnTo>
                    <a:pt x="318" y="225"/>
                  </a:lnTo>
                  <a:lnTo>
                    <a:pt x="285" y="248"/>
                  </a:lnTo>
                  <a:lnTo>
                    <a:pt x="254" y="273"/>
                  </a:lnTo>
                  <a:lnTo>
                    <a:pt x="221" y="296"/>
                  </a:lnTo>
                  <a:lnTo>
                    <a:pt x="151" y="342"/>
                  </a:lnTo>
                  <a:lnTo>
                    <a:pt x="102" y="395"/>
                  </a:lnTo>
                  <a:lnTo>
                    <a:pt x="71" y="458"/>
                  </a:lnTo>
                  <a:lnTo>
                    <a:pt x="56" y="526"/>
                  </a:lnTo>
                  <a:lnTo>
                    <a:pt x="51" y="596"/>
                  </a:lnTo>
                  <a:lnTo>
                    <a:pt x="56" y="668"/>
                  </a:lnTo>
                  <a:lnTo>
                    <a:pt x="64" y="738"/>
                  </a:lnTo>
                  <a:lnTo>
                    <a:pt x="72" y="806"/>
                  </a:lnTo>
                  <a:lnTo>
                    <a:pt x="105" y="990"/>
                  </a:lnTo>
                  <a:lnTo>
                    <a:pt x="118" y="1025"/>
                  </a:lnTo>
                  <a:lnTo>
                    <a:pt x="133" y="1058"/>
                  </a:lnTo>
                  <a:lnTo>
                    <a:pt x="152" y="1086"/>
                  </a:lnTo>
                  <a:lnTo>
                    <a:pt x="175" y="1112"/>
                  </a:lnTo>
                  <a:lnTo>
                    <a:pt x="202" y="1136"/>
                  </a:lnTo>
                  <a:lnTo>
                    <a:pt x="231" y="1154"/>
                  </a:lnTo>
                  <a:lnTo>
                    <a:pt x="266" y="1168"/>
                  </a:lnTo>
                  <a:lnTo>
                    <a:pt x="305" y="1178"/>
                  </a:lnTo>
                  <a:lnTo>
                    <a:pt x="320" y="1179"/>
                  </a:lnTo>
                  <a:lnTo>
                    <a:pt x="336" y="1180"/>
                  </a:lnTo>
                  <a:lnTo>
                    <a:pt x="351" y="1182"/>
                  </a:lnTo>
                  <a:lnTo>
                    <a:pt x="367" y="1183"/>
                  </a:lnTo>
                  <a:lnTo>
                    <a:pt x="382" y="1183"/>
                  </a:lnTo>
                  <a:lnTo>
                    <a:pt x="398" y="1183"/>
                  </a:lnTo>
                  <a:lnTo>
                    <a:pt x="413" y="1182"/>
                  </a:lnTo>
                  <a:lnTo>
                    <a:pt x="428" y="1178"/>
                  </a:lnTo>
                  <a:lnTo>
                    <a:pt x="423" y="1185"/>
                  </a:lnTo>
                  <a:lnTo>
                    <a:pt x="411" y="1195"/>
                  </a:lnTo>
                  <a:lnTo>
                    <a:pt x="397" y="1202"/>
                  </a:lnTo>
                  <a:lnTo>
                    <a:pt x="379" y="1210"/>
                  </a:lnTo>
                  <a:lnTo>
                    <a:pt x="362" y="1217"/>
                  </a:lnTo>
                  <a:lnTo>
                    <a:pt x="347" y="1222"/>
                  </a:lnTo>
                  <a:lnTo>
                    <a:pt x="336" y="1225"/>
                  </a:lnTo>
                  <a:lnTo>
                    <a:pt x="333" y="1226"/>
                  </a:lnTo>
                  <a:lnTo>
                    <a:pt x="323" y="1282"/>
                  </a:lnTo>
                  <a:lnTo>
                    <a:pt x="326" y="1337"/>
                  </a:lnTo>
                  <a:lnTo>
                    <a:pt x="338" y="1391"/>
                  </a:lnTo>
                  <a:lnTo>
                    <a:pt x="354" y="1444"/>
                  </a:lnTo>
                  <a:lnTo>
                    <a:pt x="367" y="1462"/>
                  </a:lnTo>
                  <a:lnTo>
                    <a:pt x="384" y="1471"/>
                  </a:lnTo>
                  <a:lnTo>
                    <a:pt x="403" y="1475"/>
                  </a:lnTo>
                  <a:lnTo>
                    <a:pt x="426" y="1474"/>
                  </a:lnTo>
                  <a:lnTo>
                    <a:pt x="449" y="1470"/>
                  </a:lnTo>
                  <a:lnTo>
                    <a:pt x="474" y="1467"/>
                  </a:lnTo>
                  <a:lnTo>
                    <a:pt x="497" y="1464"/>
                  </a:lnTo>
                  <a:lnTo>
                    <a:pt x="518" y="1467"/>
                  </a:lnTo>
                  <a:lnTo>
                    <a:pt x="541" y="1471"/>
                  </a:lnTo>
                  <a:lnTo>
                    <a:pt x="569" y="1475"/>
                  </a:lnTo>
                  <a:lnTo>
                    <a:pt x="600" y="1477"/>
                  </a:lnTo>
                  <a:lnTo>
                    <a:pt x="631" y="1481"/>
                  </a:lnTo>
                  <a:lnTo>
                    <a:pt x="660" y="1484"/>
                  </a:lnTo>
                  <a:lnTo>
                    <a:pt x="685" y="1487"/>
                  </a:lnTo>
                  <a:lnTo>
                    <a:pt x="703" y="1489"/>
                  </a:lnTo>
                  <a:lnTo>
                    <a:pt x="713" y="1492"/>
                  </a:lnTo>
                  <a:lnTo>
                    <a:pt x="713" y="1504"/>
                  </a:lnTo>
                  <a:lnTo>
                    <a:pt x="700" y="1506"/>
                  </a:lnTo>
                  <a:lnTo>
                    <a:pt x="687" y="1507"/>
                  </a:lnTo>
                  <a:lnTo>
                    <a:pt x="674" y="1509"/>
                  </a:lnTo>
                  <a:lnTo>
                    <a:pt x="660" y="1510"/>
                  </a:lnTo>
                  <a:lnTo>
                    <a:pt x="646" y="1510"/>
                  </a:lnTo>
                  <a:lnTo>
                    <a:pt x="633" y="1510"/>
                  </a:lnTo>
                  <a:lnTo>
                    <a:pt x="619" y="1509"/>
                  </a:lnTo>
                  <a:lnTo>
                    <a:pt x="606" y="1506"/>
                  </a:lnTo>
                  <a:lnTo>
                    <a:pt x="606" y="1519"/>
                  </a:lnTo>
                  <a:lnTo>
                    <a:pt x="608" y="1532"/>
                  </a:lnTo>
                  <a:lnTo>
                    <a:pt x="610" y="1547"/>
                  </a:lnTo>
                  <a:lnTo>
                    <a:pt x="615" y="1558"/>
                  </a:lnTo>
                  <a:lnTo>
                    <a:pt x="626" y="1560"/>
                  </a:lnTo>
                  <a:lnTo>
                    <a:pt x="638" y="1561"/>
                  </a:lnTo>
                  <a:lnTo>
                    <a:pt x="651" y="1562"/>
                  </a:lnTo>
                  <a:lnTo>
                    <a:pt x="664" y="1565"/>
                  </a:lnTo>
                  <a:lnTo>
                    <a:pt x="675" y="1566"/>
                  </a:lnTo>
                  <a:lnTo>
                    <a:pt x="688" y="1569"/>
                  </a:lnTo>
                  <a:lnTo>
                    <a:pt x="701" y="1571"/>
                  </a:lnTo>
                  <a:lnTo>
                    <a:pt x="713" y="1575"/>
                  </a:lnTo>
                  <a:lnTo>
                    <a:pt x="711" y="1578"/>
                  </a:lnTo>
                  <a:lnTo>
                    <a:pt x="710" y="1582"/>
                  </a:lnTo>
                  <a:lnTo>
                    <a:pt x="706" y="1586"/>
                  </a:lnTo>
                  <a:lnTo>
                    <a:pt x="705" y="1587"/>
                  </a:lnTo>
                  <a:lnTo>
                    <a:pt x="616" y="1588"/>
                  </a:lnTo>
                  <a:lnTo>
                    <a:pt x="616" y="1596"/>
                  </a:lnTo>
                  <a:lnTo>
                    <a:pt x="616" y="1604"/>
                  </a:lnTo>
                  <a:lnTo>
                    <a:pt x="615" y="1609"/>
                  </a:lnTo>
                  <a:lnTo>
                    <a:pt x="606" y="1610"/>
                  </a:lnTo>
                  <a:lnTo>
                    <a:pt x="593" y="1595"/>
                  </a:lnTo>
                  <a:lnTo>
                    <a:pt x="582" y="1557"/>
                  </a:lnTo>
                  <a:lnTo>
                    <a:pt x="575" y="1519"/>
                  </a:lnTo>
                  <a:lnTo>
                    <a:pt x="572" y="1502"/>
                  </a:lnTo>
                  <a:lnTo>
                    <a:pt x="567" y="1501"/>
                  </a:lnTo>
                  <a:lnTo>
                    <a:pt x="562" y="1500"/>
                  </a:lnTo>
                  <a:lnTo>
                    <a:pt x="556" y="1500"/>
                  </a:lnTo>
                  <a:lnTo>
                    <a:pt x="547" y="1498"/>
                  </a:lnTo>
                  <a:lnTo>
                    <a:pt x="541" y="1498"/>
                  </a:lnTo>
                  <a:lnTo>
                    <a:pt x="534" y="1500"/>
                  </a:lnTo>
                  <a:lnTo>
                    <a:pt x="528" y="1500"/>
                  </a:lnTo>
                  <a:lnTo>
                    <a:pt x="523" y="1502"/>
                  </a:lnTo>
                  <a:lnTo>
                    <a:pt x="528" y="1528"/>
                  </a:lnTo>
                  <a:lnTo>
                    <a:pt x="533" y="1556"/>
                  </a:lnTo>
                  <a:lnTo>
                    <a:pt x="534" y="1583"/>
                  </a:lnTo>
                  <a:lnTo>
                    <a:pt x="531" y="1609"/>
                  </a:lnTo>
                  <a:lnTo>
                    <a:pt x="526" y="1613"/>
                  </a:lnTo>
                  <a:lnTo>
                    <a:pt x="523" y="1617"/>
                  </a:lnTo>
                  <a:lnTo>
                    <a:pt x="520" y="1621"/>
                  </a:lnTo>
                  <a:lnTo>
                    <a:pt x="515" y="1621"/>
                  </a:lnTo>
                  <a:lnTo>
                    <a:pt x="508" y="1616"/>
                  </a:lnTo>
                  <a:lnTo>
                    <a:pt x="506" y="1608"/>
                  </a:lnTo>
                  <a:lnTo>
                    <a:pt x="506" y="1601"/>
                  </a:lnTo>
                  <a:lnTo>
                    <a:pt x="502" y="1596"/>
                  </a:lnTo>
                  <a:lnTo>
                    <a:pt x="490" y="1596"/>
                  </a:lnTo>
                  <a:lnTo>
                    <a:pt x="479" y="1596"/>
                  </a:lnTo>
                  <a:lnTo>
                    <a:pt x="469" y="1596"/>
                  </a:lnTo>
                  <a:lnTo>
                    <a:pt x="459" y="1595"/>
                  </a:lnTo>
                  <a:lnTo>
                    <a:pt x="449" y="1595"/>
                  </a:lnTo>
                  <a:lnTo>
                    <a:pt x="439" y="1595"/>
                  </a:lnTo>
                  <a:lnTo>
                    <a:pt x="429" y="1594"/>
                  </a:lnTo>
                  <a:lnTo>
                    <a:pt x="420" y="1594"/>
                  </a:lnTo>
                  <a:lnTo>
                    <a:pt x="424" y="1642"/>
                  </a:lnTo>
                  <a:lnTo>
                    <a:pt x="433" y="1751"/>
                  </a:lnTo>
                  <a:lnTo>
                    <a:pt x="444" y="1873"/>
                  </a:lnTo>
                  <a:lnTo>
                    <a:pt x="451" y="1956"/>
                  </a:lnTo>
                  <a:lnTo>
                    <a:pt x="392" y="1956"/>
                  </a:lnTo>
                  <a:close/>
                </a:path>
              </a:pathLst>
            </a:custGeom>
            <a:solidFill>
              <a:srgbClr val="000000"/>
            </a:solidFill>
            <a:ln w="9525">
              <a:noFill/>
              <a:round/>
              <a:headEnd/>
              <a:tailEnd/>
            </a:ln>
          </p:spPr>
          <p:txBody>
            <a:bodyPr/>
            <a:lstStyle/>
            <a:p>
              <a:endParaRPr lang="en-US"/>
            </a:p>
          </p:txBody>
        </p:sp>
        <p:sp>
          <p:nvSpPr>
            <p:cNvPr id="59" name="Freeform 439"/>
            <p:cNvSpPr>
              <a:spLocks/>
            </p:cNvSpPr>
            <p:nvPr/>
          </p:nvSpPr>
          <p:spPr bwMode="auto">
            <a:xfrm>
              <a:off x="2123" y="4612"/>
              <a:ext cx="468" cy="302"/>
            </a:xfrm>
            <a:custGeom>
              <a:avLst/>
              <a:gdLst>
                <a:gd name="T0" fmla="*/ 19 w 935"/>
                <a:gd name="T1" fmla="*/ 88 h 605"/>
                <a:gd name="T2" fmla="*/ 22 w 935"/>
                <a:gd name="T3" fmla="*/ 91 h 605"/>
                <a:gd name="T4" fmla="*/ 31 w 935"/>
                <a:gd name="T5" fmla="*/ 95 h 605"/>
                <a:gd name="T6" fmla="*/ 36 w 935"/>
                <a:gd name="T7" fmla="*/ 102 h 605"/>
                <a:gd name="T8" fmla="*/ 44 w 935"/>
                <a:gd name="T9" fmla="*/ 107 h 605"/>
                <a:gd name="T10" fmla="*/ 36 w 935"/>
                <a:gd name="T11" fmla="*/ 89 h 605"/>
                <a:gd name="T12" fmla="*/ 36 w 935"/>
                <a:gd name="T13" fmla="*/ 69 h 605"/>
                <a:gd name="T14" fmla="*/ 32 w 935"/>
                <a:gd name="T15" fmla="*/ 69 h 605"/>
                <a:gd name="T16" fmla="*/ 21 w 935"/>
                <a:gd name="T17" fmla="*/ 83 h 605"/>
                <a:gd name="T18" fmla="*/ 29 w 935"/>
                <a:gd name="T19" fmla="*/ 53 h 605"/>
                <a:gd name="T20" fmla="*/ 76 w 935"/>
                <a:gd name="T21" fmla="*/ 31 h 605"/>
                <a:gd name="T22" fmla="*/ 89 w 935"/>
                <a:gd name="T23" fmla="*/ 33 h 605"/>
                <a:gd name="T24" fmla="*/ 96 w 935"/>
                <a:gd name="T25" fmla="*/ 39 h 605"/>
                <a:gd name="T26" fmla="*/ 113 w 935"/>
                <a:gd name="T27" fmla="*/ 40 h 605"/>
                <a:gd name="T28" fmla="*/ 129 w 935"/>
                <a:gd name="T29" fmla="*/ 45 h 605"/>
                <a:gd name="T30" fmla="*/ 141 w 935"/>
                <a:gd name="T31" fmla="*/ 49 h 605"/>
                <a:gd name="T32" fmla="*/ 150 w 935"/>
                <a:gd name="T33" fmla="*/ 49 h 605"/>
                <a:gd name="T34" fmla="*/ 163 w 935"/>
                <a:gd name="T35" fmla="*/ 55 h 605"/>
                <a:gd name="T36" fmla="*/ 166 w 935"/>
                <a:gd name="T37" fmla="*/ 82 h 605"/>
                <a:gd name="T38" fmla="*/ 175 w 935"/>
                <a:gd name="T39" fmla="*/ 79 h 605"/>
                <a:gd name="T40" fmla="*/ 185 w 935"/>
                <a:gd name="T41" fmla="*/ 77 h 605"/>
                <a:gd name="T42" fmla="*/ 188 w 935"/>
                <a:gd name="T43" fmla="*/ 93 h 605"/>
                <a:gd name="T44" fmla="*/ 167 w 935"/>
                <a:gd name="T45" fmla="*/ 117 h 605"/>
                <a:gd name="T46" fmla="*/ 174 w 935"/>
                <a:gd name="T47" fmla="*/ 147 h 605"/>
                <a:gd name="T48" fmla="*/ 179 w 935"/>
                <a:gd name="T49" fmla="*/ 144 h 605"/>
                <a:gd name="T50" fmla="*/ 195 w 935"/>
                <a:gd name="T51" fmla="*/ 123 h 605"/>
                <a:gd name="T52" fmla="*/ 210 w 935"/>
                <a:gd name="T53" fmla="*/ 103 h 605"/>
                <a:gd name="T54" fmla="*/ 181 w 935"/>
                <a:gd name="T55" fmla="*/ 118 h 605"/>
                <a:gd name="T56" fmla="*/ 190 w 935"/>
                <a:gd name="T57" fmla="*/ 100 h 605"/>
                <a:gd name="T58" fmla="*/ 198 w 935"/>
                <a:gd name="T59" fmla="*/ 77 h 605"/>
                <a:gd name="T60" fmla="*/ 184 w 935"/>
                <a:gd name="T61" fmla="*/ 70 h 605"/>
                <a:gd name="T62" fmla="*/ 171 w 935"/>
                <a:gd name="T63" fmla="*/ 73 h 605"/>
                <a:gd name="T64" fmla="*/ 174 w 935"/>
                <a:gd name="T65" fmla="*/ 46 h 605"/>
                <a:gd name="T66" fmla="*/ 158 w 935"/>
                <a:gd name="T67" fmla="*/ 45 h 605"/>
                <a:gd name="T68" fmla="*/ 162 w 935"/>
                <a:gd name="T69" fmla="*/ 34 h 605"/>
                <a:gd name="T70" fmla="*/ 142 w 935"/>
                <a:gd name="T71" fmla="*/ 43 h 605"/>
                <a:gd name="T72" fmla="*/ 138 w 935"/>
                <a:gd name="T73" fmla="*/ 33 h 605"/>
                <a:gd name="T74" fmla="*/ 140 w 935"/>
                <a:gd name="T75" fmla="*/ 28 h 605"/>
                <a:gd name="T76" fmla="*/ 120 w 935"/>
                <a:gd name="T77" fmla="*/ 37 h 605"/>
                <a:gd name="T78" fmla="*/ 103 w 935"/>
                <a:gd name="T79" fmla="*/ 32 h 605"/>
                <a:gd name="T80" fmla="*/ 99 w 935"/>
                <a:gd name="T81" fmla="*/ 24 h 605"/>
                <a:gd name="T82" fmla="*/ 86 w 935"/>
                <a:gd name="T83" fmla="*/ 26 h 605"/>
                <a:gd name="T84" fmla="*/ 79 w 935"/>
                <a:gd name="T85" fmla="*/ 25 h 605"/>
                <a:gd name="T86" fmla="*/ 93 w 935"/>
                <a:gd name="T87" fmla="*/ 11 h 605"/>
                <a:gd name="T88" fmla="*/ 123 w 935"/>
                <a:gd name="T89" fmla="*/ 7 h 605"/>
                <a:gd name="T90" fmla="*/ 144 w 935"/>
                <a:gd name="T91" fmla="*/ 11 h 605"/>
                <a:gd name="T92" fmla="*/ 167 w 935"/>
                <a:gd name="T93" fmla="*/ 9 h 605"/>
                <a:gd name="T94" fmla="*/ 199 w 935"/>
                <a:gd name="T95" fmla="*/ 18 h 605"/>
                <a:gd name="T96" fmla="*/ 226 w 935"/>
                <a:gd name="T97" fmla="*/ 37 h 605"/>
                <a:gd name="T98" fmla="*/ 234 w 935"/>
                <a:gd name="T99" fmla="*/ 43 h 605"/>
                <a:gd name="T100" fmla="*/ 220 w 935"/>
                <a:gd name="T101" fmla="*/ 22 h 605"/>
                <a:gd name="T102" fmla="*/ 189 w 935"/>
                <a:gd name="T103" fmla="*/ 4 h 605"/>
                <a:gd name="T104" fmla="*/ 146 w 935"/>
                <a:gd name="T105" fmla="*/ 0 h 605"/>
                <a:gd name="T106" fmla="*/ 122 w 935"/>
                <a:gd name="T107" fmla="*/ 0 h 605"/>
                <a:gd name="T108" fmla="*/ 88 w 935"/>
                <a:gd name="T109" fmla="*/ 6 h 605"/>
                <a:gd name="T110" fmla="*/ 71 w 935"/>
                <a:gd name="T111" fmla="*/ 20 h 605"/>
                <a:gd name="T112" fmla="*/ 38 w 935"/>
                <a:gd name="T113" fmla="*/ 37 h 605"/>
                <a:gd name="T114" fmla="*/ 8 w 935"/>
                <a:gd name="T115" fmla="*/ 73 h 605"/>
                <a:gd name="T116" fmla="*/ 10 w 935"/>
                <a:gd name="T117" fmla="*/ 85 h 605"/>
                <a:gd name="T118" fmla="*/ 9 w 935"/>
                <a:gd name="T119" fmla="*/ 109 h 60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35"/>
                <a:gd name="T181" fmla="*/ 0 h 605"/>
                <a:gd name="T182" fmla="*/ 935 w 935"/>
                <a:gd name="T183" fmla="*/ 605 h 60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35" h="605">
                  <a:moveTo>
                    <a:pt x="36" y="439"/>
                  </a:moveTo>
                  <a:lnTo>
                    <a:pt x="42" y="412"/>
                  </a:lnTo>
                  <a:lnTo>
                    <a:pt x="49" y="391"/>
                  </a:lnTo>
                  <a:lnTo>
                    <a:pt x="59" y="372"/>
                  </a:lnTo>
                  <a:lnTo>
                    <a:pt x="73" y="352"/>
                  </a:lnTo>
                  <a:lnTo>
                    <a:pt x="75" y="352"/>
                  </a:lnTo>
                  <a:lnTo>
                    <a:pt x="85" y="354"/>
                  </a:lnTo>
                  <a:lnTo>
                    <a:pt x="88" y="359"/>
                  </a:lnTo>
                  <a:lnTo>
                    <a:pt x="88" y="367"/>
                  </a:lnTo>
                  <a:lnTo>
                    <a:pt x="86" y="375"/>
                  </a:lnTo>
                  <a:lnTo>
                    <a:pt x="91" y="380"/>
                  </a:lnTo>
                  <a:lnTo>
                    <a:pt x="100" y="383"/>
                  </a:lnTo>
                  <a:lnTo>
                    <a:pt x="106" y="384"/>
                  </a:lnTo>
                  <a:lnTo>
                    <a:pt x="116" y="383"/>
                  </a:lnTo>
                  <a:lnTo>
                    <a:pt x="124" y="382"/>
                  </a:lnTo>
                  <a:lnTo>
                    <a:pt x="132" y="380"/>
                  </a:lnTo>
                  <a:lnTo>
                    <a:pt x="141" y="380"/>
                  </a:lnTo>
                  <a:lnTo>
                    <a:pt x="149" y="382"/>
                  </a:lnTo>
                  <a:lnTo>
                    <a:pt x="147" y="392"/>
                  </a:lnTo>
                  <a:lnTo>
                    <a:pt x="142" y="401"/>
                  </a:lnTo>
                  <a:lnTo>
                    <a:pt x="141" y="410"/>
                  </a:lnTo>
                  <a:lnTo>
                    <a:pt x="141" y="421"/>
                  </a:lnTo>
                  <a:lnTo>
                    <a:pt x="145" y="429"/>
                  </a:lnTo>
                  <a:lnTo>
                    <a:pt x="154" y="434"/>
                  </a:lnTo>
                  <a:lnTo>
                    <a:pt x="163" y="436"/>
                  </a:lnTo>
                  <a:lnTo>
                    <a:pt x="175" y="434"/>
                  </a:lnTo>
                  <a:lnTo>
                    <a:pt x="173" y="429"/>
                  </a:lnTo>
                  <a:lnTo>
                    <a:pt x="170" y="413"/>
                  </a:lnTo>
                  <a:lnTo>
                    <a:pt x="168" y="391"/>
                  </a:lnTo>
                  <a:lnTo>
                    <a:pt x="175" y="365"/>
                  </a:lnTo>
                  <a:lnTo>
                    <a:pt x="167" y="357"/>
                  </a:lnTo>
                  <a:lnTo>
                    <a:pt x="154" y="354"/>
                  </a:lnTo>
                  <a:lnTo>
                    <a:pt x="141" y="356"/>
                  </a:lnTo>
                  <a:lnTo>
                    <a:pt x="127" y="356"/>
                  </a:lnTo>
                  <a:lnTo>
                    <a:pt x="121" y="342"/>
                  </a:lnTo>
                  <a:lnTo>
                    <a:pt x="121" y="327"/>
                  </a:lnTo>
                  <a:lnTo>
                    <a:pt x="126" y="310"/>
                  </a:lnTo>
                  <a:lnTo>
                    <a:pt x="134" y="293"/>
                  </a:lnTo>
                  <a:lnTo>
                    <a:pt x="142" y="277"/>
                  </a:lnTo>
                  <a:lnTo>
                    <a:pt x="150" y="263"/>
                  </a:lnTo>
                  <a:lnTo>
                    <a:pt x="157" y="255"/>
                  </a:lnTo>
                  <a:lnTo>
                    <a:pt x="159" y="251"/>
                  </a:lnTo>
                  <a:lnTo>
                    <a:pt x="147" y="258"/>
                  </a:lnTo>
                  <a:lnTo>
                    <a:pt x="136" y="267"/>
                  </a:lnTo>
                  <a:lnTo>
                    <a:pt x="126" y="276"/>
                  </a:lnTo>
                  <a:lnTo>
                    <a:pt x="114" y="286"/>
                  </a:lnTo>
                  <a:lnTo>
                    <a:pt x="106" y="297"/>
                  </a:lnTo>
                  <a:lnTo>
                    <a:pt x="98" y="309"/>
                  </a:lnTo>
                  <a:lnTo>
                    <a:pt x="91" y="322"/>
                  </a:lnTo>
                  <a:lnTo>
                    <a:pt x="88" y="335"/>
                  </a:lnTo>
                  <a:lnTo>
                    <a:pt x="83" y="332"/>
                  </a:lnTo>
                  <a:lnTo>
                    <a:pt x="70" y="326"/>
                  </a:lnTo>
                  <a:lnTo>
                    <a:pt x="59" y="318"/>
                  </a:lnTo>
                  <a:lnTo>
                    <a:pt x="52" y="310"/>
                  </a:lnTo>
                  <a:lnTo>
                    <a:pt x="67" y="276"/>
                  </a:lnTo>
                  <a:lnTo>
                    <a:pt x="86" y="243"/>
                  </a:lnTo>
                  <a:lnTo>
                    <a:pt x="113" y="213"/>
                  </a:lnTo>
                  <a:lnTo>
                    <a:pt x="144" y="186"/>
                  </a:lnTo>
                  <a:lnTo>
                    <a:pt x="180" y="163"/>
                  </a:lnTo>
                  <a:lnTo>
                    <a:pt x="218" y="143"/>
                  </a:lnTo>
                  <a:lnTo>
                    <a:pt x="259" y="129"/>
                  </a:lnTo>
                  <a:lnTo>
                    <a:pt x="301" y="120"/>
                  </a:lnTo>
                  <a:lnTo>
                    <a:pt x="304" y="126"/>
                  </a:lnTo>
                  <a:lnTo>
                    <a:pt x="309" y="130"/>
                  </a:lnTo>
                  <a:lnTo>
                    <a:pt x="318" y="133"/>
                  </a:lnTo>
                  <a:lnTo>
                    <a:pt x="326" y="134"/>
                  </a:lnTo>
                  <a:lnTo>
                    <a:pt x="336" y="135"/>
                  </a:lnTo>
                  <a:lnTo>
                    <a:pt x="345" y="135"/>
                  </a:lnTo>
                  <a:lnTo>
                    <a:pt x="354" y="134"/>
                  </a:lnTo>
                  <a:lnTo>
                    <a:pt x="363" y="134"/>
                  </a:lnTo>
                  <a:lnTo>
                    <a:pt x="363" y="139"/>
                  </a:lnTo>
                  <a:lnTo>
                    <a:pt x="365" y="143"/>
                  </a:lnTo>
                  <a:lnTo>
                    <a:pt x="368" y="148"/>
                  </a:lnTo>
                  <a:lnTo>
                    <a:pt x="372" y="153"/>
                  </a:lnTo>
                  <a:lnTo>
                    <a:pt x="383" y="157"/>
                  </a:lnTo>
                  <a:lnTo>
                    <a:pt x="396" y="160"/>
                  </a:lnTo>
                  <a:lnTo>
                    <a:pt x="408" y="161"/>
                  </a:lnTo>
                  <a:lnTo>
                    <a:pt x="419" y="160"/>
                  </a:lnTo>
                  <a:lnTo>
                    <a:pt x="431" y="160"/>
                  </a:lnTo>
                  <a:lnTo>
                    <a:pt x="440" y="160"/>
                  </a:lnTo>
                  <a:lnTo>
                    <a:pt x="452" y="160"/>
                  </a:lnTo>
                  <a:lnTo>
                    <a:pt x="462" y="163"/>
                  </a:lnTo>
                  <a:lnTo>
                    <a:pt x="476" y="161"/>
                  </a:lnTo>
                  <a:lnTo>
                    <a:pt x="488" y="164"/>
                  </a:lnTo>
                  <a:lnTo>
                    <a:pt x="498" y="168"/>
                  </a:lnTo>
                  <a:lnTo>
                    <a:pt x="506" y="174"/>
                  </a:lnTo>
                  <a:lnTo>
                    <a:pt x="514" y="181"/>
                  </a:lnTo>
                  <a:lnTo>
                    <a:pt x="524" y="187"/>
                  </a:lnTo>
                  <a:lnTo>
                    <a:pt x="532" y="194"/>
                  </a:lnTo>
                  <a:lnTo>
                    <a:pt x="544" y="198"/>
                  </a:lnTo>
                  <a:lnTo>
                    <a:pt x="550" y="199"/>
                  </a:lnTo>
                  <a:lnTo>
                    <a:pt x="557" y="198"/>
                  </a:lnTo>
                  <a:lnTo>
                    <a:pt x="563" y="198"/>
                  </a:lnTo>
                  <a:lnTo>
                    <a:pt x="570" y="195"/>
                  </a:lnTo>
                  <a:lnTo>
                    <a:pt x="575" y="194"/>
                  </a:lnTo>
                  <a:lnTo>
                    <a:pt x="581" y="191"/>
                  </a:lnTo>
                  <a:lnTo>
                    <a:pt x="586" y="189"/>
                  </a:lnTo>
                  <a:lnTo>
                    <a:pt x="593" y="187"/>
                  </a:lnTo>
                  <a:lnTo>
                    <a:pt x="599" y="196"/>
                  </a:lnTo>
                  <a:lnTo>
                    <a:pt x="604" y="206"/>
                  </a:lnTo>
                  <a:lnTo>
                    <a:pt x="611" y="213"/>
                  </a:lnTo>
                  <a:lnTo>
                    <a:pt x="621" y="221"/>
                  </a:lnTo>
                  <a:lnTo>
                    <a:pt x="631" y="224"/>
                  </a:lnTo>
                  <a:lnTo>
                    <a:pt x="639" y="224"/>
                  </a:lnTo>
                  <a:lnTo>
                    <a:pt x="649" y="223"/>
                  </a:lnTo>
                  <a:lnTo>
                    <a:pt x="657" y="219"/>
                  </a:lnTo>
                  <a:lnTo>
                    <a:pt x="653" y="245"/>
                  </a:lnTo>
                  <a:lnTo>
                    <a:pt x="649" y="272"/>
                  </a:lnTo>
                  <a:lnTo>
                    <a:pt x="647" y="299"/>
                  </a:lnTo>
                  <a:lnTo>
                    <a:pt x="653" y="326"/>
                  </a:lnTo>
                  <a:lnTo>
                    <a:pt x="662" y="329"/>
                  </a:lnTo>
                  <a:lnTo>
                    <a:pt x="668" y="331"/>
                  </a:lnTo>
                  <a:lnTo>
                    <a:pt x="673" y="329"/>
                  </a:lnTo>
                  <a:lnTo>
                    <a:pt x="680" y="327"/>
                  </a:lnTo>
                  <a:lnTo>
                    <a:pt x="685" y="323"/>
                  </a:lnTo>
                  <a:lnTo>
                    <a:pt x="691" y="319"/>
                  </a:lnTo>
                  <a:lnTo>
                    <a:pt x="698" y="316"/>
                  </a:lnTo>
                  <a:lnTo>
                    <a:pt x="704" y="315"/>
                  </a:lnTo>
                  <a:lnTo>
                    <a:pt x="711" y="312"/>
                  </a:lnTo>
                  <a:lnTo>
                    <a:pt x="717" y="311"/>
                  </a:lnTo>
                  <a:lnTo>
                    <a:pt x="724" y="310"/>
                  </a:lnTo>
                  <a:lnTo>
                    <a:pt x="730" y="310"/>
                  </a:lnTo>
                  <a:lnTo>
                    <a:pt x="737" y="310"/>
                  </a:lnTo>
                  <a:lnTo>
                    <a:pt x="744" y="312"/>
                  </a:lnTo>
                  <a:lnTo>
                    <a:pt x="752" y="316"/>
                  </a:lnTo>
                  <a:lnTo>
                    <a:pt x="760" y="322"/>
                  </a:lnTo>
                  <a:lnTo>
                    <a:pt x="767" y="342"/>
                  </a:lnTo>
                  <a:lnTo>
                    <a:pt x="762" y="359"/>
                  </a:lnTo>
                  <a:lnTo>
                    <a:pt x="750" y="375"/>
                  </a:lnTo>
                  <a:lnTo>
                    <a:pt x="734" y="389"/>
                  </a:lnTo>
                  <a:lnTo>
                    <a:pt x="714" y="404"/>
                  </a:lnTo>
                  <a:lnTo>
                    <a:pt x="696" y="417"/>
                  </a:lnTo>
                  <a:lnTo>
                    <a:pt x="681" y="431"/>
                  </a:lnTo>
                  <a:lnTo>
                    <a:pt x="671" y="447"/>
                  </a:lnTo>
                  <a:lnTo>
                    <a:pt x="668" y="468"/>
                  </a:lnTo>
                  <a:lnTo>
                    <a:pt x="667" y="489"/>
                  </a:lnTo>
                  <a:lnTo>
                    <a:pt x="667" y="509"/>
                  </a:lnTo>
                  <a:lnTo>
                    <a:pt x="670" y="530"/>
                  </a:lnTo>
                  <a:lnTo>
                    <a:pt x="675" y="550"/>
                  </a:lnTo>
                  <a:lnTo>
                    <a:pt x="683" y="569"/>
                  </a:lnTo>
                  <a:lnTo>
                    <a:pt x="696" y="588"/>
                  </a:lnTo>
                  <a:lnTo>
                    <a:pt x="712" y="603"/>
                  </a:lnTo>
                  <a:lnTo>
                    <a:pt x="714" y="605"/>
                  </a:lnTo>
                  <a:lnTo>
                    <a:pt x="717" y="605"/>
                  </a:lnTo>
                  <a:lnTo>
                    <a:pt x="721" y="602"/>
                  </a:lnTo>
                  <a:lnTo>
                    <a:pt x="724" y="599"/>
                  </a:lnTo>
                  <a:lnTo>
                    <a:pt x="716" y="578"/>
                  </a:lnTo>
                  <a:lnTo>
                    <a:pt x="706" y="559"/>
                  </a:lnTo>
                  <a:lnTo>
                    <a:pt x="699" y="537"/>
                  </a:lnTo>
                  <a:lnTo>
                    <a:pt x="701" y="515"/>
                  </a:lnTo>
                  <a:lnTo>
                    <a:pt x="729" y="512"/>
                  </a:lnTo>
                  <a:lnTo>
                    <a:pt x="755" y="504"/>
                  </a:lnTo>
                  <a:lnTo>
                    <a:pt x="780" y="492"/>
                  </a:lnTo>
                  <a:lnTo>
                    <a:pt x="801" y="478"/>
                  </a:lnTo>
                  <a:lnTo>
                    <a:pt x="817" y="461"/>
                  </a:lnTo>
                  <a:lnTo>
                    <a:pt x="832" y="444"/>
                  </a:lnTo>
                  <a:lnTo>
                    <a:pt x="840" y="426"/>
                  </a:lnTo>
                  <a:lnTo>
                    <a:pt x="845" y="409"/>
                  </a:lnTo>
                  <a:lnTo>
                    <a:pt x="839" y="412"/>
                  </a:lnTo>
                  <a:lnTo>
                    <a:pt x="827" y="423"/>
                  </a:lnTo>
                  <a:lnTo>
                    <a:pt x="811" y="439"/>
                  </a:lnTo>
                  <a:lnTo>
                    <a:pt x="789" y="455"/>
                  </a:lnTo>
                  <a:lnTo>
                    <a:pt x="768" y="469"/>
                  </a:lnTo>
                  <a:lnTo>
                    <a:pt x="744" y="477"/>
                  </a:lnTo>
                  <a:lnTo>
                    <a:pt x="721" y="475"/>
                  </a:lnTo>
                  <a:lnTo>
                    <a:pt x="699" y="461"/>
                  </a:lnTo>
                  <a:lnTo>
                    <a:pt x="701" y="448"/>
                  </a:lnTo>
                  <a:lnTo>
                    <a:pt x="711" y="436"/>
                  </a:lnTo>
                  <a:lnTo>
                    <a:pt x="726" y="426"/>
                  </a:lnTo>
                  <a:lnTo>
                    <a:pt x="742" y="413"/>
                  </a:lnTo>
                  <a:lnTo>
                    <a:pt x="760" y="400"/>
                  </a:lnTo>
                  <a:lnTo>
                    <a:pt x="776" y="383"/>
                  </a:lnTo>
                  <a:lnTo>
                    <a:pt x="788" y="363"/>
                  </a:lnTo>
                  <a:lnTo>
                    <a:pt x="794" y="339"/>
                  </a:lnTo>
                  <a:lnTo>
                    <a:pt x="794" y="328"/>
                  </a:lnTo>
                  <a:lnTo>
                    <a:pt x="793" y="319"/>
                  </a:lnTo>
                  <a:lnTo>
                    <a:pt x="789" y="310"/>
                  </a:lnTo>
                  <a:lnTo>
                    <a:pt x="785" y="302"/>
                  </a:lnTo>
                  <a:lnTo>
                    <a:pt x="776" y="296"/>
                  </a:lnTo>
                  <a:lnTo>
                    <a:pt x="768" y="289"/>
                  </a:lnTo>
                  <a:lnTo>
                    <a:pt x="757" y="284"/>
                  </a:lnTo>
                  <a:lnTo>
                    <a:pt x="742" y="281"/>
                  </a:lnTo>
                  <a:lnTo>
                    <a:pt x="735" y="281"/>
                  </a:lnTo>
                  <a:lnTo>
                    <a:pt x="729" y="283"/>
                  </a:lnTo>
                  <a:lnTo>
                    <a:pt x="719" y="284"/>
                  </a:lnTo>
                  <a:lnTo>
                    <a:pt x="709" y="286"/>
                  </a:lnTo>
                  <a:lnTo>
                    <a:pt x="699" y="289"/>
                  </a:lnTo>
                  <a:lnTo>
                    <a:pt x="691" y="290"/>
                  </a:lnTo>
                  <a:lnTo>
                    <a:pt x="683" y="293"/>
                  </a:lnTo>
                  <a:lnTo>
                    <a:pt x="678" y="294"/>
                  </a:lnTo>
                  <a:lnTo>
                    <a:pt x="676" y="263"/>
                  </a:lnTo>
                  <a:lnTo>
                    <a:pt x="686" y="228"/>
                  </a:lnTo>
                  <a:lnTo>
                    <a:pt x="698" y="199"/>
                  </a:lnTo>
                  <a:lnTo>
                    <a:pt x="701" y="186"/>
                  </a:lnTo>
                  <a:lnTo>
                    <a:pt x="694" y="186"/>
                  </a:lnTo>
                  <a:lnTo>
                    <a:pt x="686" y="186"/>
                  </a:lnTo>
                  <a:lnTo>
                    <a:pt x="675" y="185"/>
                  </a:lnTo>
                  <a:lnTo>
                    <a:pt x="663" y="185"/>
                  </a:lnTo>
                  <a:lnTo>
                    <a:pt x="650" y="183"/>
                  </a:lnTo>
                  <a:lnTo>
                    <a:pt x="640" y="182"/>
                  </a:lnTo>
                  <a:lnTo>
                    <a:pt x="631" y="181"/>
                  </a:lnTo>
                  <a:lnTo>
                    <a:pt x="626" y="178"/>
                  </a:lnTo>
                  <a:lnTo>
                    <a:pt x="621" y="166"/>
                  </a:lnTo>
                  <a:lnTo>
                    <a:pt x="629" y="157"/>
                  </a:lnTo>
                  <a:lnTo>
                    <a:pt x="642" y="150"/>
                  </a:lnTo>
                  <a:lnTo>
                    <a:pt x="650" y="139"/>
                  </a:lnTo>
                  <a:lnTo>
                    <a:pt x="645" y="139"/>
                  </a:lnTo>
                  <a:lnTo>
                    <a:pt x="634" y="143"/>
                  </a:lnTo>
                  <a:lnTo>
                    <a:pt x="621" y="148"/>
                  </a:lnTo>
                  <a:lnTo>
                    <a:pt x="604" y="155"/>
                  </a:lnTo>
                  <a:lnTo>
                    <a:pt x="590" y="161"/>
                  </a:lnTo>
                  <a:lnTo>
                    <a:pt x="576" y="168"/>
                  </a:lnTo>
                  <a:lnTo>
                    <a:pt x="567" y="172"/>
                  </a:lnTo>
                  <a:lnTo>
                    <a:pt x="563" y="173"/>
                  </a:lnTo>
                  <a:lnTo>
                    <a:pt x="540" y="164"/>
                  </a:lnTo>
                  <a:lnTo>
                    <a:pt x="535" y="156"/>
                  </a:lnTo>
                  <a:lnTo>
                    <a:pt x="535" y="148"/>
                  </a:lnTo>
                  <a:lnTo>
                    <a:pt x="540" y="142"/>
                  </a:lnTo>
                  <a:lnTo>
                    <a:pt x="550" y="135"/>
                  </a:lnTo>
                  <a:lnTo>
                    <a:pt x="560" y="129"/>
                  </a:lnTo>
                  <a:lnTo>
                    <a:pt x="572" y="122"/>
                  </a:lnTo>
                  <a:lnTo>
                    <a:pt x="583" y="116"/>
                  </a:lnTo>
                  <a:lnTo>
                    <a:pt x="593" y="109"/>
                  </a:lnTo>
                  <a:lnTo>
                    <a:pt x="578" y="109"/>
                  </a:lnTo>
                  <a:lnTo>
                    <a:pt x="560" y="113"/>
                  </a:lnTo>
                  <a:lnTo>
                    <a:pt x="542" y="118"/>
                  </a:lnTo>
                  <a:lnTo>
                    <a:pt x="524" y="126"/>
                  </a:lnTo>
                  <a:lnTo>
                    <a:pt x="509" y="134"/>
                  </a:lnTo>
                  <a:lnTo>
                    <a:pt x="494" y="142"/>
                  </a:lnTo>
                  <a:lnTo>
                    <a:pt x="485" y="147"/>
                  </a:lnTo>
                  <a:lnTo>
                    <a:pt x="480" y="148"/>
                  </a:lnTo>
                  <a:lnTo>
                    <a:pt x="475" y="136"/>
                  </a:lnTo>
                  <a:lnTo>
                    <a:pt x="465" y="130"/>
                  </a:lnTo>
                  <a:lnTo>
                    <a:pt x="454" y="127"/>
                  </a:lnTo>
                  <a:lnTo>
                    <a:pt x="440" y="127"/>
                  </a:lnTo>
                  <a:lnTo>
                    <a:pt x="426" y="129"/>
                  </a:lnTo>
                  <a:lnTo>
                    <a:pt x="411" y="130"/>
                  </a:lnTo>
                  <a:lnTo>
                    <a:pt x="396" y="131"/>
                  </a:lnTo>
                  <a:lnTo>
                    <a:pt x="383" y="129"/>
                  </a:lnTo>
                  <a:lnTo>
                    <a:pt x="385" y="121"/>
                  </a:lnTo>
                  <a:lnTo>
                    <a:pt x="390" y="113"/>
                  </a:lnTo>
                  <a:lnTo>
                    <a:pt x="393" y="105"/>
                  </a:lnTo>
                  <a:lnTo>
                    <a:pt x="395" y="97"/>
                  </a:lnTo>
                  <a:lnTo>
                    <a:pt x="385" y="95"/>
                  </a:lnTo>
                  <a:lnTo>
                    <a:pt x="377" y="96"/>
                  </a:lnTo>
                  <a:lnTo>
                    <a:pt x="368" y="97"/>
                  </a:lnTo>
                  <a:lnTo>
                    <a:pt x="358" y="100"/>
                  </a:lnTo>
                  <a:lnTo>
                    <a:pt x="350" y="104"/>
                  </a:lnTo>
                  <a:lnTo>
                    <a:pt x="342" y="106"/>
                  </a:lnTo>
                  <a:lnTo>
                    <a:pt x="332" y="109"/>
                  </a:lnTo>
                  <a:lnTo>
                    <a:pt x="322" y="110"/>
                  </a:lnTo>
                  <a:lnTo>
                    <a:pt x="319" y="108"/>
                  </a:lnTo>
                  <a:lnTo>
                    <a:pt x="316" y="106"/>
                  </a:lnTo>
                  <a:lnTo>
                    <a:pt x="314" y="104"/>
                  </a:lnTo>
                  <a:lnTo>
                    <a:pt x="313" y="100"/>
                  </a:lnTo>
                  <a:lnTo>
                    <a:pt x="318" y="93"/>
                  </a:lnTo>
                  <a:lnTo>
                    <a:pt x="326" y="84"/>
                  </a:lnTo>
                  <a:lnTo>
                    <a:pt x="336" y="74"/>
                  </a:lnTo>
                  <a:lnTo>
                    <a:pt x="347" y="63"/>
                  </a:lnTo>
                  <a:lnTo>
                    <a:pt x="358" y="54"/>
                  </a:lnTo>
                  <a:lnTo>
                    <a:pt x="372" y="45"/>
                  </a:lnTo>
                  <a:lnTo>
                    <a:pt x="383" y="39"/>
                  </a:lnTo>
                  <a:lnTo>
                    <a:pt x="396" y="35"/>
                  </a:lnTo>
                  <a:lnTo>
                    <a:pt x="422" y="31"/>
                  </a:lnTo>
                  <a:lnTo>
                    <a:pt x="447" y="28"/>
                  </a:lnTo>
                  <a:lnTo>
                    <a:pt x="470" y="27"/>
                  </a:lnTo>
                  <a:lnTo>
                    <a:pt x="491" y="28"/>
                  </a:lnTo>
                  <a:lnTo>
                    <a:pt x="513" y="32"/>
                  </a:lnTo>
                  <a:lnTo>
                    <a:pt x="532" y="37"/>
                  </a:lnTo>
                  <a:lnTo>
                    <a:pt x="552" y="45"/>
                  </a:lnTo>
                  <a:lnTo>
                    <a:pt x="570" y="57"/>
                  </a:lnTo>
                  <a:lnTo>
                    <a:pt x="575" y="52"/>
                  </a:lnTo>
                  <a:lnTo>
                    <a:pt x="573" y="47"/>
                  </a:lnTo>
                  <a:lnTo>
                    <a:pt x="570" y="41"/>
                  </a:lnTo>
                  <a:lnTo>
                    <a:pt x="570" y="36"/>
                  </a:lnTo>
                  <a:lnTo>
                    <a:pt x="594" y="35"/>
                  </a:lnTo>
                  <a:lnTo>
                    <a:pt x="617" y="35"/>
                  </a:lnTo>
                  <a:lnTo>
                    <a:pt x="642" y="36"/>
                  </a:lnTo>
                  <a:lnTo>
                    <a:pt x="665" y="39"/>
                  </a:lnTo>
                  <a:lnTo>
                    <a:pt x="688" y="41"/>
                  </a:lnTo>
                  <a:lnTo>
                    <a:pt x="709" y="47"/>
                  </a:lnTo>
                  <a:lnTo>
                    <a:pt x="730" y="52"/>
                  </a:lnTo>
                  <a:lnTo>
                    <a:pt x="752" y="58"/>
                  </a:lnTo>
                  <a:lnTo>
                    <a:pt x="773" y="66"/>
                  </a:lnTo>
                  <a:lnTo>
                    <a:pt x="793" y="74"/>
                  </a:lnTo>
                  <a:lnTo>
                    <a:pt x="812" y="84"/>
                  </a:lnTo>
                  <a:lnTo>
                    <a:pt x="830" y="95"/>
                  </a:lnTo>
                  <a:lnTo>
                    <a:pt x="850" y="106"/>
                  </a:lnTo>
                  <a:lnTo>
                    <a:pt x="866" y="120"/>
                  </a:lnTo>
                  <a:lnTo>
                    <a:pt x="885" y="134"/>
                  </a:lnTo>
                  <a:lnTo>
                    <a:pt x="901" y="150"/>
                  </a:lnTo>
                  <a:lnTo>
                    <a:pt x="909" y="166"/>
                  </a:lnTo>
                  <a:lnTo>
                    <a:pt x="912" y="172"/>
                  </a:lnTo>
                  <a:lnTo>
                    <a:pt x="919" y="177"/>
                  </a:lnTo>
                  <a:lnTo>
                    <a:pt x="925" y="181"/>
                  </a:lnTo>
                  <a:lnTo>
                    <a:pt x="934" y="180"/>
                  </a:lnTo>
                  <a:lnTo>
                    <a:pt x="935" y="172"/>
                  </a:lnTo>
                  <a:lnTo>
                    <a:pt x="934" y="163"/>
                  </a:lnTo>
                  <a:lnTo>
                    <a:pt x="932" y="155"/>
                  </a:lnTo>
                  <a:lnTo>
                    <a:pt x="929" y="147"/>
                  </a:lnTo>
                  <a:lnTo>
                    <a:pt x="914" y="126"/>
                  </a:lnTo>
                  <a:lnTo>
                    <a:pt x="898" y="106"/>
                  </a:lnTo>
                  <a:lnTo>
                    <a:pt x="880" y="90"/>
                  </a:lnTo>
                  <a:lnTo>
                    <a:pt x="862" y="74"/>
                  </a:lnTo>
                  <a:lnTo>
                    <a:pt x="842" y="60"/>
                  </a:lnTo>
                  <a:lnTo>
                    <a:pt x="822" y="48"/>
                  </a:lnTo>
                  <a:lnTo>
                    <a:pt x="801" y="37"/>
                  </a:lnTo>
                  <a:lnTo>
                    <a:pt x="778" y="27"/>
                  </a:lnTo>
                  <a:lnTo>
                    <a:pt x="753" y="19"/>
                  </a:lnTo>
                  <a:lnTo>
                    <a:pt x="729" y="13"/>
                  </a:lnTo>
                  <a:lnTo>
                    <a:pt x="703" y="7"/>
                  </a:lnTo>
                  <a:lnTo>
                    <a:pt x="675" y="3"/>
                  </a:lnTo>
                  <a:lnTo>
                    <a:pt x="645" y="1"/>
                  </a:lnTo>
                  <a:lnTo>
                    <a:pt x="614" y="0"/>
                  </a:lnTo>
                  <a:lnTo>
                    <a:pt x="581" y="0"/>
                  </a:lnTo>
                  <a:lnTo>
                    <a:pt x="547" y="1"/>
                  </a:lnTo>
                  <a:lnTo>
                    <a:pt x="539" y="2"/>
                  </a:lnTo>
                  <a:lnTo>
                    <a:pt x="529" y="5"/>
                  </a:lnTo>
                  <a:lnTo>
                    <a:pt x="519" y="7"/>
                  </a:lnTo>
                  <a:lnTo>
                    <a:pt x="509" y="9"/>
                  </a:lnTo>
                  <a:lnTo>
                    <a:pt x="488" y="3"/>
                  </a:lnTo>
                  <a:lnTo>
                    <a:pt x="465" y="1"/>
                  </a:lnTo>
                  <a:lnTo>
                    <a:pt x="440" y="1"/>
                  </a:lnTo>
                  <a:lnTo>
                    <a:pt x="417" y="3"/>
                  </a:lnTo>
                  <a:lnTo>
                    <a:pt x="395" y="10"/>
                  </a:lnTo>
                  <a:lnTo>
                    <a:pt x="373" y="17"/>
                  </a:lnTo>
                  <a:lnTo>
                    <a:pt x="352" y="27"/>
                  </a:lnTo>
                  <a:lnTo>
                    <a:pt x="334" y="37"/>
                  </a:lnTo>
                  <a:lnTo>
                    <a:pt x="322" y="45"/>
                  </a:lnTo>
                  <a:lnTo>
                    <a:pt x="311" y="53"/>
                  </a:lnTo>
                  <a:lnTo>
                    <a:pt x="301" y="62"/>
                  </a:lnTo>
                  <a:lnTo>
                    <a:pt x="291" y="71"/>
                  </a:lnTo>
                  <a:lnTo>
                    <a:pt x="281" y="82"/>
                  </a:lnTo>
                  <a:lnTo>
                    <a:pt x="273" y="91"/>
                  </a:lnTo>
                  <a:lnTo>
                    <a:pt x="265" y="100"/>
                  </a:lnTo>
                  <a:lnTo>
                    <a:pt x="259" y="109"/>
                  </a:lnTo>
                  <a:lnTo>
                    <a:pt x="221" y="118"/>
                  </a:lnTo>
                  <a:lnTo>
                    <a:pt x="185" y="131"/>
                  </a:lnTo>
                  <a:lnTo>
                    <a:pt x="149" y="150"/>
                  </a:lnTo>
                  <a:lnTo>
                    <a:pt x="116" y="170"/>
                  </a:lnTo>
                  <a:lnTo>
                    <a:pt x="88" y="194"/>
                  </a:lnTo>
                  <a:lnTo>
                    <a:pt x="64" y="221"/>
                  </a:lnTo>
                  <a:lnTo>
                    <a:pt x="44" y="249"/>
                  </a:lnTo>
                  <a:lnTo>
                    <a:pt x="32" y="279"/>
                  </a:lnTo>
                  <a:lnTo>
                    <a:pt x="29" y="294"/>
                  </a:lnTo>
                  <a:lnTo>
                    <a:pt x="29" y="309"/>
                  </a:lnTo>
                  <a:lnTo>
                    <a:pt x="32" y="324"/>
                  </a:lnTo>
                  <a:lnTo>
                    <a:pt x="39" y="340"/>
                  </a:lnTo>
                  <a:lnTo>
                    <a:pt x="39" y="341"/>
                  </a:lnTo>
                  <a:lnTo>
                    <a:pt x="29" y="361"/>
                  </a:lnTo>
                  <a:lnTo>
                    <a:pt x="19" y="383"/>
                  </a:lnTo>
                  <a:lnTo>
                    <a:pt x="8" y="408"/>
                  </a:lnTo>
                  <a:lnTo>
                    <a:pt x="0" y="439"/>
                  </a:lnTo>
                  <a:lnTo>
                    <a:pt x="36" y="439"/>
                  </a:lnTo>
                  <a:close/>
                </a:path>
              </a:pathLst>
            </a:custGeom>
            <a:solidFill>
              <a:srgbClr val="000000"/>
            </a:solidFill>
            <a:ln w="9525">
              <a:noFill/>
              <a:round/>
              <a:headEnd/>
              <a:tailEnd/>
            </a:ln>
          </p:spPr>
          <p:txBody>
            <a:bodyPr/>
            <a:lstStyle/>
            <a:p>
              <a:endParaRPr lang="en-US"/>
            </a:p>
          </p:txBody>
        </p:sp>
        <p:sp>
          <p:nvSpPr>
            <p:cNvPr id="60" name="Freeform 440"/>
            <p:cNvSpPr>
              <a:spLocks/>
            </p:cNvSpPr>
            <p:nvPr/>
          </p:nvSpPr>
          <p:spPr bwMode="auto">
            <a:xfrm>
              <a:off x="1894" y="4798"/>
              <a:ext cx="248" cy="73"/>
            </a:xfrm>
            <a:custGeom>
              <a:avLst/>
              <a:gdLst>
                <a:gd name="T0" fmla="*/ 124 w 495"/>
                <a:gd name="T1" fmla="*/ 24 h 145"/>
                <a:gd name="T2" fmla="*/ 121 w 495"/>
                <a:gd name="T3" fmla="*/ 22 h 145"/>
                <a:gd name="T4" fmla="*/ 117 w 495"/>
                <a:gd name="T5" fmla="*/ 20 h 145"/>
                <a:gd name="T6" fmla="*/ 113 w 495"/>
                <a:gd name="T7" fmla="*/ 18 h 145"/>
                <a:gd name="T8" fmla="*/ 109 w 495"/>
                <a:gd name="T9" fmla="*/ 17 h 145"/>
                <a:gd name="T10" fmla="*/ 105 w 495"/>
                <a:gd name="T11" fmla="*/ 16 h 145"/>
                <a:gd name="T12" fmla="*/ 101 w 495"/>
                <a:gd name="T13" fmla="*/ 15 h 145"/>
                <a:gd name="T14" fmla="*/ 97 w 495"/>
                <a:gd name="T15" fmla="*/ 15 h 145"/>
                <a:gd name="T16" fmla="*/ 95 w 495"/>
                <a:gd name="T17" fmla="*/ 14 h 145"/>
                <a:gd name="T18" fmla="*/ 94 w 495"/>
                <a:gd name="T19" fmla="*/ 8 h 145"/>
                <a:gd name="T20" fmla="*/ 89 w 495"/>
                <a:gd name="T21" fmla="*/ 5 h 145"/>
                <a:gd name="T22" fmla="*/ 84 w 495"/>
                <a:gd name="T23" fmla="*/ 4 h 145"/>
                <a:gd name="T24" fmla="*/ 80 w 495"/>
                <a:gd name="T25" fmla="*/ 4 h 145"/>
                <a:gd name="T26" fmla="*/ 75 w 495"/>
                <a:gd name="T27" fmla="*/ 5 h 145"/>
                <a:gd name="T28" fmla="*/ 70 w 495"/>
                <a:gd name="T29" fmla="*/ 3 h 145"/>
                <a:gd name="T30" fmla="*/ 62 w 495"/>
                <a:gd name="T31" fmla="*/ 1 h 145"/>
                <a:gd name="T32" fmla="*/ 52 w 495"/>
                <a:gd name="T33" fmla="*/ 0 h 145"/>
                <a:gd name="T34" fmla="*/ 42 w 495"/>
                <a:gd name="T35" fmla="*/ 2 h 145"/>
                <a:gd name="T36" fmla="*/ 35 w 495"/>
                <a:gd name="T37" fmla="*/ 4 h 145"/>
                <a:gd name="T38" fmla="*/ 31 w 495"/>
                <a:gd name="T39" fmla="*/ 8 h 145"/>
                <a:gd name="T40" fmla="*/ 28 w 495"/>
                <a:gd name="T41" fmla="*/ 11 h 145"/>
                <a:gd name="T42" fmla="*/ 22 w 495"/>
                <a:gd name="T43" fmla="*/ 12 h 145"/>
                <a:gd name="T44" fmla="*/ 16 w 495"/>
                <a:gd name="T45" fmla="*/ 14 h 145"/>
                <a:gd name="T46" fmla="*/ 10 w 495"/>
                <a:gd name="T47" fmla="*/ 16 h 145"/>
                <a:gd name="T48" fmla="*/ 7 w 495"/>
                <a:gd name="T49" fmla="*/ 20 h 145"/>
                <a:gd name="T50" fmla="*/ 8 w 495"/>
                <a:gd name="T51" fmla="*/ 26 h 145"/>
                <a:gd name="T52" fmla="*/ 7 w 495"/>
                <a:gd name="T53" fmla="*/ 30 h 145"/>
                <a:gd name="T54" fmla="*/ 3 w 495"/>
                <a:gd name="T55" fmla="*/ 34 h 145"/>
                <a:gd name="T56" fmla="*/ 3 w 495"/>
                <a:gd name="T57" fmla="*/ 36 h 145"/>
                <a:gd name="T58" fmla="*/ 8 w 495"/>
                <a:gd name="T59" fmla="*/ 34 h 145"/>
                <a:gd name="T60" fmla="*/ 14 w 495"/>
                <a:gd name="T61" fmla="*/ 32 h 145"/>
                <a:gd name="T62" fmla="*/ 21 w 495"/>
                <a:gd name="T63" fmla="*/ 32 h 145"/>
                <a:gd name="T64" fmla="*/ 24 w 495"/>
                <a:gd name="T65" fmla="*/ 31 h 145"/>
                <a:gd name="T66" fmla="*/ 18 w 495"/>
                <a:gd name="T67" fmla="*/ 25 h 145"/>
                <a:gd name="T68" fmla="*/ 19 w 495"/>
                <a:gd name="T69" fmla="*/ 20 h 145"/>
                <a:gd name="T70" fmla="*/ 24 w 495"/>
                <a:gd name="T71" fmla="*/ 18 h 145"/>
                <a:gd name="T72" fmla="*/ 30 w 495"/>
                <a:gd name="T73" fmla="*/ 17 h 145"/>
                <a:gd name="T74" fmla="*/ 37 w 495"/>
                <a:gd name="T75" fmla="*/ 17 h 145"/>
                <a:gd name="T76" fmla="*/ 40 w 495"/>
                <a:gd name="T77" fmla="*/ 15 h 145"/>
                <a:gd name="T78" fmla="*/ 39 w 495"/>
                <a:gd name="T79" fmla="*/ 14 h 145"/>
                <a:gd name="T80" fmla="*/ 40 w 495"/>
                <a:gd name="T81" fmla="*/ 11 h 145"/>
                <a:gd name="T82" fmla="*/ 45 w 495"/>
                <a:gd name="T83" fmla="*/ 8 h 145"/>
                <a:gd name="T84" fmla="*/ 52 w 495"/>
                <a:gd name="T85" fmla="*/ 7 h 145"/>
                <a:gd name="T86" fmla="*/ 58 w 495"/>
                <a:gd name="T87" fmla="*/ 6 h 145"/>
                <a:gd name="T88" fmla="*/ 64 w 495"/>
                <a:gd name="T89" fmla="*/ 8 h 145"/>
                <a:gd name="T90" fmla="*/ 68 w 495"/>
                <a:gd name="T91" fmla="*/ 13 h 145"/>
                <a:gd name="T92" fmla="*/ 70 w 495"/>
                <a:gd name="T93" fmla="*/ 15 h 145"/>
                <a:gd name="T94" fmla="*/ 74 w 495"/>
                <a:gd name="T95" fmla="*/ 12 h 145"/>
                <a:gd name="T96" fmla="*/ 79 w 495"/>
                <a:gd name="T97" fmla="*/ 10 h 145"/>
                <a:gd name="T98" fmla="*/ 86 w 495"/>
                <a:gd name="T99" fmla="*/ 10 h 145"/>
                <a:gd name="T100" fmla="*/ 90 w 495"/>
                <a:gd name="T101" fmla="*/ 13 h 145"/>
                <a:gd name="T102" fmla="*/ 86 w 495"/>
                <a:gd name="T103" fmla="*/ 17 h 145"/>
                <a:gd name="T104" fmla="*/ 89 w 495"/>
                <a:gd name="T105" fmla="*/ 19 h 145"/>
                <a:gd name="T106" fmla="*/ 100 w 495"/>
                <a:gd name="T107" fmla="*/ 21 h 145"/>
                <a:gd name="T108" fmla="*/ 109 w 495"/>
                <a:gd name="T109" fmla="*/ 23 h 145"/>
                <a:gd name="T110" fmla="*/ 114 w 495"/>
                <a:gd name="T111" fmla="*/ 24 h 145"/>
                <a:gd name="T112" fmla="*/ 119 w 495"/>
                <a:gd name="T113" fmla="*/ 26 h 145"/>
                <a:gd name="T114" fmla="*/ 120 w 495"/>
                <a:gd name="T115" fmla="*/ 31 h 145"/>
                <a:gd name="T116" fmla="*/ 122 w 495"/>
                <a:gd name="T117" fmla="*/ 32 h 145"/>
                <a:gd name="T118" fmla="*/ 124 w 495"/>
                <a:gd name="T119" fmla="*/ 27 h 14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95"/>
                <a:gd name="T181" fmla="*/ 0 h 145"/>
                <a:gd name="T182" fmla="*/ 495 w 495"/>
                <a:gd name="T183" fmla="*/ 145 h 14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95" h="145">
                  <a:moveTo>
                    <a:pt x="495" y="103"/>
                  </a:moveTo>
                  <a:lnTo>
                    <a:pt x="494" y="96"/>
                  </a:lnTo>
                  <a:lnTo>
                    <a:pt x="489" y="90"/>
                  </a:lnTo>
                  <a:lnTo>
                    <a:pt x="482" y="85"/>
                  </a:lnTo>
                  <a:lnTo>
                    <a:pt x="476" y="81"/>
                  </a:lnTo>
                  <a:lnTo>
                    <a:pt x="467" y="77"/>
                  </a:lnTo>
                  <a:lnTo>
                    <a:pt x="458" y="75"/>
                  </a:lnTo>
                  <a:lnTo>
                    <a:pt x="449" y="72"/>
                  </a:lnTo>
                  <a:lnTo>
                    <a:pt x="440" y="71"/>
                  </a:lnTo>
                  <a:lnTo>
                    <a:pt x="433" y="68"/>
                  </a:lnTo>
                  <a:lnTo>
                    <a:pt x="426" y="66"/>
                  </a:lnTo>
                  <a:lnTo>
                    <a:pt x="418" y="63"/>
                  </a:lnTo>
                  <a:lnTo>
                    <a:pt x="410" y="62"/>
                  </a:lnTo>
                  <a:lnTo>
                    <a:pt x="402" y="60"/>
                  </a:lnTo>
                  <a:lnTo>
                    <a:pt x="394" y="59"/>
                  </a:lnTo>
                  <a:lnTo>
                    <a:pt x="387" y="58"/>
                  </a:lnTo>
                  <a:lnTo>
                    <a:pt x="379" y="57"/>
                  </a:lnTo>
                  <a:lnTo>
                    <a:pt x="379" y="53"/>
                  </a:lnTo>
                  <a:lnTo>
                    <a:pt x="379" y="42"/>
                  </a:lnTo>
                  <a:lnTo>
                    <a:pt x="374" y="32"/>
                  </a:lnTo>
                  <a:lnTo>
                    <a:pt x="366" y="23"/>
                  </a:lnTo>
                  <a:lnTo>
                    <a:pt x="356" y="20"/>
                  </a:lnTo>
                  <a:lnTo>
                    <a:pt x="346" y="19"/>
                  </a:lnTo>
                  <a:lnTo>
                    <a:pt x="336" y="16"/>
                  </a:lnTo>
                  <a:lnTo>
                    <a:pt x="328" y="16"/>
                  </a:lnTo>
                  <a:lnTo>
                    <a:pt x="318" y="16"/>
                  </a:lnTo>
                  <a:lnTo>
                    <a:pt x="308" y="16"/>
                  </a:lnTo>
                  <a:lnTo>
                    <a:pt x="299" y="19"/>
                  </a:lnTo>
                  <a:lnTo>
                    <a:pt x="289" y="23"/>
                  </a:lnTo>
                  <a:lnTo>
                    <a:pt x="277" y="12"/>
                  </a:lnTo>
                  <a:lnTo>
                    <a:pt x="263" y="4"/>
                  </a:lnTo>
                  <a:lnTo>
                    <a:pt x="245" y="2"/>
                  </a:lnTo>
                  <a:lnTo>
                    <a:pt x="227" y="0"/>
                  </a:lnTo>
                  <a:lnTo>
                    <a:pt x="207" y="0"/>
                  </a:lnTo>
                  <a:lnTo>
                    <a:pt x="187" y="3"/>
                  </a:lnTo>
                  <a:lnTo>
                    <a:pt x="168" y="6"/>
                  </a:lnTo>
                  <a:lnTo>
                    <a:pt x="151" y="10"/>
                  </a:lnTo>
                  <a:lnTo>
                    <a:pt x="140" y="15"/>
                  </a:lnTo>
                  <a:lnTo>
                    <a:pt x="128" y="21"/>
                  </a:lnTo>
                  <a:lnTo>
                    <a:pt x="122" y="30"/>
                  </a:lnTo>
                  <a:lnTo>
                    <a:pt x="120" y="41"/>
                  </a:lnTo>
                  <a:lnTo>
                    <a:pt x="109" y="44"/>
                  </a:lnTo>
                  <a:lnTo>
                    <a:pt x="97" y="45"/>
                  </a:lnTo>
                  <a:lnTo>
                    <a:pt x="86" y="47"/>
                  </a:lnTo>
                  <a:lnTo>
                    <a:pt x="72" y="50"/>
                  </a:lnTo>
                  <a:lnTo>
                    <a:pt x="61" y="53"/>
                  </a:lnTo>
                  <a:lnTo>
                    <a:pt x="50" y="58"/>
                  </a:lnTo>
                  <a:lnTo>
                    <a:pt x="40" y="63"/>
                  </a:lnTo>
                  <a:lnTo>
                    <a:pt x="30" y="70"/>
                  </a:lnTo>
                  <a:lnTo>
                    <a:pt x="25" y="80"/>
                  </a:lnTo>
                  <a:lnTo>
                    <a:pt x="25" y="92"/>
                  </a:lnTo>
                  <a:lnTo>
                    <a:pt x="30" y="102"/>
                  </a:lnTo>
                  <a:lnTo>
                    <a:pt x="41" y="110"/>
                  </a:lnTo>
                  <a:lnTo>
                    <a:pt x="28" y="117"/>
                  </a:lnTo>
                  <a:lnTo>
                    <a:pt x="17" y="126"/>
                  </a:lnTo>
                  <a:lnTo>
                    <a:pt x="9" y="136"/>
                  </a:lnTo>
                  <a:lnTo>
                    <a:pt x="0" y="145"/>
                  </a:lnTo>
                  <a:lnTo>
                    <a:pt x="12" y="144"/>
                  </a:lnTo>
                  <a:lnTo>
                    <a:pt x="22" y="141"/>
                  </a:lnTo>
                  <a:lnTo>
                    <a:pt x="32" y="136"/>
                  </a:lnTo>
                  <a:lnTo>
                    <a:pt x="43" y="132"/>
                  </a:lnTo>
                  <a:lnTo>
                    <a:pt x="54" y="128"/>
                  </a:lnTo>
                  <a:lnTo>
                    <a:pt x="68" y="126"/>
                  </a:lnTo>
                  <a:lnTo>
                    <a:pt x="82" y="126"/>
                  </a:lnTo>
                  <a:lnTo>
                    <a:pt x="102" y="130"/>
                  </a:lnTo>
                  <a:lnTo>
                    <a:pt x="95" y="124"/>
                  </a:lnTo>
                  <a:lnTo>
                    <a:pt x="82" y="114"/>
                  </a:lnTo>
                  <a:lnTo>
                    <a:pt x="71" y="100"/>
                  </a:lnTo>
                  <a:lnTo>
                    <a:pt x="68" y="88"/>
                  </a:lnTo>
                  <a:lnTo>
                    <a:pt x="74" y="79"/>
                  </a:lnTo>
                  <a:lnTo>
                    <a:pt x="84" y="73"/>
                  </a:lnTo>
                  <a:lnTo>
                    <a:pt x="95" y="70"/>
                  </a:lnTo>
                  <a:lnTo>
                    <a:pt x="107" y="68"/>
                  </a:lnTo>
                  <a:lnTo>
                    <a:pt x="120" y="67"/>
                  </a:lnTo>
                  <a:lnTo>
                    <a:pt x="133" y="67"/>
                  </a:lnTo>
                  <a:lnTo>
                    <a:pt x="145" y="66"/>
                  </a:lnTo>
                  <a:lnTo>
                    <a:pt x="156" y="64"/>
                  </a:lnTo>
                  <a:lnTo>
                    <a:pt x="158" y="60"/>
                  </a:lnTo>
                  <a:lnTo>
                    <a:pt x="158" y="58"/>
                  </a:lnTo>
                  <a:lnTo>
                    <a:pt x="154" y="54"/>
                  </a:lnTo>
                  <a:lnTo>
                    <a:pt x="151" y="51"/>
                  </a:lnTo>
                  <a:lnTo>
                    <a:pt x="158" y="42"/>
                  </a:lnTo>
                  <a:lnTo>
                    <a:pt x="168" y="36"/>
                  </a:lnTo>
                  <a:lnTo>
                    <a:pt x="179" y="32"/>
                  </a:lnTo>
                  <a:lnTo>
                    <a:pt x="192" y="28"/>
                  </a:lnTo>
                  <a:lnTo>
                    <a:pt x="205" y="25"/>
                  </a:lnTo>
                  <a:lnTo>
                    <a:pt x="218" y="24"/>
                  </a:lnTo>
                  <a:lnTo>
                    <a:pt x="231" y="24"/>
                  </a:lnTo>
                  <a:lnTo>
                    <a:pt x="245" y="24"/>
                  </a:lnTo>
                  <a:lnTo>
                    <a:pt x="256" y="29"/>
                  </a:lnTo>
                  <a:lnTo>
                    <a:pt x="266" y="37"/>
                  </a:lnTo>
                  <a:lnTo>
                    <a:pt x="269" y="49"/>
                  </a:lnTo>
                  <a:lnTo>
                    <a:pt x="268" y="60"/>
                  </a:lnTo>
                  <a:lnTo>
                    <a:pt x="277" y="57"/>
                  </a:lnTo>
                  <a:lnTo>
                    <a:pt x="287" y="51"/>
                  </a:lnTo>
                  <a:lnTo>
                    <a:pt x="295" y="47"/>
                  </a:lnTo>
                  <a:lnTo>
                    <a:pt x="304" y="42"/>
                  </a:lnTo>
                  <a:lnTo>
                    <a:pt x="313" y="40"/>
                  </a:lnTo>
                  <a:lnTo>
                    <a:pt x="327" y="38"/>
                  </a:lnTo>
                  <a:lnTo>
                    <a:pt x="341" y="38"/>
                  </a:lnTo>
                  <a:lnTo>
                    <a:pt x="363" y="42"/>
                  </a:lnTo>
                  <a:lnTo>
                    <a:pt x="358" y="51"/>
                  </a:lnTo>
                  <a:lnTo>
                    <a:pt x="349" y="59"/>
                  </a:lnTo>
                  <a:lnTo>
                    <a:pt x="341" y="67"/>
                  </a:lnTo>
                  <a:lnTo>
                    <a:pt x="336" y="76"/>
                  </a:lnTo>
                  <a:lnTo>
                    <a:pt x="356" y="76"/>
                  </a:lnTo>
                  <a:lnTo>
                    <a:pt x="377" y="79"/>
                  </a:lnTo>
                  <a:lnTo>
                    <a:pt x="397" y="83"/>
                  </a:lnTo>
                  <a:lnTo>
                    <a:pt x="417" y="87"/>
                  </a:lnTo>
                  <a:lnTo>
                    <a:pt x="433" y="90"/>
                  </a:lnTo>
                  <a:lnTo>
                    <a:pt x="446" y="94"/>
                  </a:lnTo>
                  <a:lnTo>
                    <a:pt x="456" y="96"/>
                  </a:lnTo>
                  <a:lnTo>
                    <a:pt x="461" y="96"/>
                  </a:lnTo>
                  <a:lnTo>
                    <a:pt x="474" y="103"/>
                  </a:lnTo>
                  <a:lnTo>
                    <a:pt x="479" y="114"/>
                  </a:lnTo>
                  <a:lnTo>
                    <a:pt x="479" y="124"/>
                  </a:lnTo>
                  <a:lnTo>
                    <a:pt x="481" y="130"/>
                  </a:lnTo>
                  <a:lnTo>
                    <a:pt x="485" y="126"/>
                  </a:lnTo>
                  <a:lnTo>
                    <a:pt x="490" y="117"/>
                  </a:lnTo>
                  <a:lnTo>
                    <a:pt x="494" y="107"/>
                  </a:lnTo>
                  <a:lnTo>
                    <a:pt x="495" y="103"/>
                  </a:lnTo>
                  <a:close/>
                </a:path>
              </a:pathLst>
            </a:custGeom>
            <a:solidFill>
              <a:srgbClr val="000000"/>
            </a:solidFill>
            <a:ln w="9525">
              <a:noFill/>
              <a:round/>
              <a:headEnd/>
              <a:tailEnd/>
            </a:ln>
          </p:spPr>
          <p:txBody>
            <a:bodyPr/>
            <a:lstStyle/>
            <a:p>
              <a:endParaRPr lang="en-US"/>
            </a:p>
          </p:txBody>
        </p:sp>
      </p:grpSp>
      <p:sp>
        <p:nvSpPr>
          <p:cNvPr id="62" name="Rectangle 61"/>
          <p:cNvSpPr/>
          <p:nvPr/>
        </p:nvSpPr>
        <p:spPr bwMode="auto">
          <a:xfrm rot="5400000">
            <a:off x="4419600" y="2139696"/>
            <a:ext cx="304800" cy="9144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3" name="Straight Connector 62"/>
          <p:cNvSpPr>
            <a:spLocks noChangeShapeType="1"/>
          </p:cNvSpPr>
          <p:nvPr/>
        </p:nvSpPr>
        <p:spPr bwMode="auto">
          <a:xfrm rot="5400000">
            <a:off x="4572000" y="1904999"/>
            <a:ext cx="0" cy="9144000"/>
          </a:xfrm>
          <a:prstGeom prst="line">
            <a:avLst/>
          </a:prstGeom>
          <a:noFill/>
          <a:ln w="381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4" name="Straight Connector 63"/>
          <p:cNvSpPr>
            <a:spLocks noChangeShapeType="1"/>
          </p:cNvSpPr>
          <p:nvPr/>
        </p:nvSpPr>
        <p:spPr bwMode="auto">
          <a:xfrm rot="5400000">
            <a:off x="4572000" y="2133599"/>
            <a:ext cx="0" cy="9144000"/>
          </a:xfrm>
          <a:prstGeom prst="line">
            <a:avLst/>
          </a:prstGeom>
          <a:noFill/>
          <a:ln w="76200" cap="flat" cmpd="sng" algn="ctr">
            <a:solidFill>
              <a:schemeClr val="accent1">
                <a:alpha val="4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5" name="Straight Connector 64"/>
          <p:cNvSpPr>
            <a:spLocks noChangeShapeType="1"/>
          </p:cNvSpPr>
          <p:nvPr/>
        </p:nvSpPr>
        <p:spPr bwMode="auto">
          <a:xfrm rot="5400000">
            <a:off x="4572000" y="2057399"/>
            <a:ext cx="0" cy="9144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6" name="TextBox 65"/>
          <p:cNvSpPr txBox="1"/>
          <p:nvPr/>
        </p:nvSpPr>
        <p:spPr>
          <a:xfrm>
            <a:off x="0" y="6645064"/>
            <a:ext cx="9144000" cy="230832"/>
          </a:xfrm>
          <a:prstGeom prst="rect">
            <a:avLst/>
          </a:prstGeom>
          <a:noFill/>
        </p:spPr>
        <p:txBody>
          <a:bodyPr wrap="square" rtlCol="0">
            <a:spAutoFit/>
          </a:bodyPr>
          <a:lstStyle/>
          <a:p>
            <a:r>
              <a:rPr lang="en-US" sz="900" dirty="0"/>
              <a:t>© 2014 New York State Office of Children and Family Services.</a:t>
            </a:r>
            <a:endParaRPr lang="en-US" sz="900" i="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839200" cy="1066800"/>
          </a:xfrm>
        </p:spPr>
        <p:txBody>
          <a:bodyPr/>
          <a:lstStyle/>
          <a:p>
            <a:r>
              <a:rPr lang="en-US" dirty="0" smtClean="0"/>
              <a:t>Program Agenda </a:t>
            </a:r>
            <a:r>
              <a:rPr lang="en-US" sz="2100" b="0" dirty="0" smtClean="0">
                <a:solidFill>
                  <a:schemeClr val="tx1"/>
                </a:solidFill>
              </a:rPr>
              <a:t>(1 of 3)</a:t>
            </a:r>
            <a:endParaRPr lang="en-US" sz="2100" dirty="0"/>
          </a:p>
        </p:txBody>
      </p:sp>
      <p:sp>
        <p:nvSpPr>
          <p:cNvPr id="3" name="Content Placeholder 2"/>
          <p:cNvSpPr>
            <a:spLocks noGrp="1"/>
          </p:cNvSpPr>
          <p:nvPr>
            <p:ph idx="1"/>
          </p:nvPr>
        </p:nvSpPr>
        <p:spPr>
          <a:xfrm>
            <a:off x="304800" y="1600200"/>
            <a:ext cx="8839200" cy="5334000"/>
          </a:xfrm>
        </p:spPr>
        <p:txBody>
          <a:bodyPr>
            <a:normAutofit/>
          </a:bodyPr>
          <a:lstStyle/>
          <a:p>
            <a:pPr marL="0" indent="0" algn="ctr">
              <a:lnSpc>
                <a:spcPts val="3800"/>
              </a:lnSpc>
              <a:spcAft>
                <a:spcPts val="8000"/>
              </a:spcAft>
              <a:buNone/>
            </a:pPr>
            <a:r>
              <a:rPr lang="en-US" sz="3500" i="1" dirty="0" smtClean="0">
                <a:latin typeface="Times" pitchFamily="18" charset="0"/>
              </a:rPr>
              <a:t>Understanding the Issues </a:t>
            </a:r>
            <a:br>
              <a:rPr lang="en-US" sz="3500" i="1" dirty="0" smtClean="0">
                <a:latin typeface="Times" pitchFamily="18" charset="0"/>
              </a:rPr>
            </a:br>
            <a:r>
              <a:rPr lang="en-US" sz="3500" i="1" dirty="0" smtClean="0">
                <a:latin typeface="Times" pitchFamily="18" charset="0"/>
              </a:rPr>
              <a:t>of Birth Parents</a:t>
            </a:r>
          </a:p>
          <a:p>
            <a:pPr marL="0" indent="0" algn="ctr">
              <a:lnSpc>
                <a:spcPts val="3800"/>
              </a:lnSpc>
              <a:spcAft>
                <a:spcPts val="8000"/>
              </a:spcAft>
              <a:buNone/>
            </a:pPr>
            <a:r>
              <a:rPr lang="en-US" sz="3500" i="1" dirty="0" smtClean="0">
                <a:latin typeface="Times" pitchFamily="18" charset="0"/>
              </a:rPr>
              <a:t>Working with Birth Parents to Achieve Permanency for Their Children</a:t>
            </a:r>
          </a:p>
          <a:p>
            <a:pPr marL="0" indent="0" algn="ctr">
              <a:lnSpc>
                <a:spcPts val="3800"/>
              </a:lnSpc>
              <a:spcAft>
                <a:spcPts val="8000"/>
              </a:spcAft>
              <a:buNone/>
            </a:pPr>
            <a:r>
              <a:rPr lang="en-US" sz="3500" i="1" dirty="0" smtClean="0">
                <a:latin typeface="Times" pitchFamily="18" charset="0"/>
              </a:rPr>
              <a:t>Networking and Moving Ahead</a:t>
            </a:r>
          </a:p>
        </p:txBody>
      </p:sp>
      <p:grpSp>
        <p:nvGrpSpPr>
          <p:cNvPr id="5" name="Group 17"/>
          <p:cNvGrpSpPr/>
          <p:nvPr/>
        </p:nvGrpSpPr>
        <p:grpSpPr>
          <a:xfrm>
            <a:off x="3630148" y="1066800"/>
            <a:ext cx="1959904" cy="485092"/>
            <a:chOff x="3630148" y="1115108"/>
            <a:chExt cx="1959904" cy="485092"/>
          </a:xfrm>
        </p:grpSpPr>
        <p:sp>
          <p:nvSpPr>
            <p:cNvPr id="4" name="Rounded Rectangle 3"/>
            <p:cNvSpPr/>
            <p:nvPr/>
          </p:nvSpPr>
          <p:spPr>
            <a:xfrm>
              <a:off x="3657600" y="1115108"/>
              <a:ext cx="1905000" cy="485092"/>
            </a:xfrm>
            <a:prstGeom prst="roundRect">
              <a:avLst/>
            </a:prstGeom>
            <a:ln w="12700"/>
            <a:effectLst>
              <a:outerShdw blurRad="101600" dist="38100" dir="2700000" algn="tl" rotWithShape="0">
                <a:prstClr val="black">
                  <a:alpha val="40000"/>
                </a:prstClr>
              </a:outerShdw>
            </a:effectLst>
            <a:scene3d>
              <a:camera prst="orthographicFront"/>
              <a:lightRig rig="threePt" dir="t"/>
            </a:scene3d>
            <a:sp3d extrusionH="12700">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630148" y="1133856"/>
              <a:ext cx="1959904" cy="430887"/>
            </a:xfrm>
            <a:prstGeom prst="rect">
              <a:avLst/>
            </a:prstGeom>
            <a:noFill/>
          </p:spPr>
          <p:txBody>
            <a:bodyPr wrap="square" rtlCol="0">
              <a:spAutoFit/>
            </a:bodyPr>
            <a:lstStyle/>
            <a:p>
              <a:pPr algn="ctr"/>
              <a:r>
                <a:rPr lang="en-US" sz="2200" b="1" dirty="0" smtClean="0">
                  <a:solidFill>
                    <a:schemeClr val="bg1"/>
                  </a:solidFill>
                  <a:latin typeface="Tahoma" pitchFamily="34" charset="0"/>
                  <a:cs typeface="Tahoma" pitchFamily="34" charset="0"/>
                </a:rPr>
                <a:t>Meeting 7:</a:t>
              </a:r>
              <a:endParaRPr lang="en-US" sz="2200" b="1" dirty="0">
                <a:latin typeface="Tahoma" pitchFamily="34" charset="0"/>
                <a:cs typeface="Tahoma" pitchFamily="34" charset="0"/>
              </a:endParaRPr>
            </a:p>
          </p:txBody>
        </p:sp>
      </p:grpSp>
      <p:grpSp>
        <p:nvGrpSpPr>
          <p:cNvPr id="6" name="Group 18"/>
          <p:cNvGrpSpPr/>
          <p:nvPr/>
        </p:nvGrpSpPr>
        <p:grpSpPr>
          <a:xfrm>
            <a:off x="3630168" y="3081528"/>
            <a:ext cx="1959904" cy="485092"/>
            <a:chOff x="3630148" y="1115108"/>
            <a:chExt cx="1959904" cy="485092"/>
          </a:xfrm>
        </p:grpSpPr>
        <p:sp>
          <p:nvSpPr>
            <p:cNvPr id="20" name="Rounded Rectangle 19"/>
            <p:cNvSpPr/>
            <p:nvPr/>
          </p:nvSpPr>
          <p:spPr>
            <a:xfrm>
              <a:off x="3657600" y="1115108"/>
              <a:ext cx="1905000" cy="485092"/>
            </a:xfrm>
            <a:prstGeom prst="roundRect">
              <a:avLst/>
            </a:prstGeom>
            <a:ln w="12700"/>
            <a:effectLst>
              <a:outerShdw blurRad="101600" dist="38100" dir="2700000" algn="tl" rotWithShape="0">
                <a:prstClr val="black">
                  <a:alpha val="40000"/>
                </a:prstClr>
              </a:outerShdw>
            </a:effectLst>
            <a:scene3d>
              <a:camera prst="orthographicFront"/>
              <a:lightRig rig="threePt" dir="t"/>
            </a:scene3d>
            <a:sp3d extrusionH="12700">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3630148" y="1133856"/>
              <a:ext cx="1959904" cy="430887"/>
            </a:xfrm>
            <a:prstGeom prst="rect">
              <a:avLst/>
            </a:prstGeom>
            <a:noFill/>
          </p:spPr>
          <p:txBody>
            <a:bodyPr wrap="square" rtlCol="0">
              <a:spAutoFit/>
            </a:bodyPr>
            <a:lstStyle/>
            <a:p>
              <a:pPr algn="ctr"/>
              <a:r>
                <a:rPr lang="en-US" sz="2200" b="1" dirty="0" smtClean="0">
                  <a:solidFill>
                    <a:schemeClr val="bg1"/>
                  </a:solidFill>
                  <a:latin typeface="Tahoma" pitchFamily="34" charset="0"/>
                  <a:cs typeface="Tahoma" pitchFamily="34" charset="0"/>
                </a:rPr>
                <a:t>Meeting 8:</a:t>
              </a:r>
              <a:endParaRPr lang="en-US" sz="2200" b="1" dirty="0">
                <a:latin typeface="Tahoma" pitchFamily="34" charset="0"/>
                <a:cs typeface="Tahoma" pitchFamily="34" charset="0"/>
              </a:endParaRPr>
            </a:p>
          </p:txBody>
        </p:sp>
      </p:grpSp>
      <p:grpSp>
        <p:nvGrpSpPr>
          <p:cNvPr id="8" name="Group 21"/>
          <p:cNvGrpSpPr/>
          <p:nvPr/>
        </p:nvGrpSpPr>
        <p:grpSpPr>
          <a:xfrm>
            <a:off x="3630168" y="5038344"/>
            <a:ext cx="1959904" cy="485092"/>
            <a:chOff x="3630148" y="1115108"/>
            <a:chExt cx="1959904" cy="485092"/>
          </a:xfrm>
        </p:grpSpPr>
        <p:sp>
          <p:nvSpPr>
            <p:cNvPr id="23" name="Rounded Rectangle 22"/>
            <p:cNvSpPr/>
            <p:nvPr/>
          </p:nvSpPr>
          <p:spPr>
            <a:xfrm>
              <a:off x="3657600" y="1115108"/>
              <a:ext cx="1905000" cy="485092"/>
            </a:xfrm>
            <a:prstGeom prst="roundRect">
              <a:avLst/>
            </a:prstGeom>
            <a:ln w="12700"/>
            <a:effectLst>
              <a:outerShdw blurRad="101600" dist="38100" dir="2700000" algn="tl" rotWithShape="0">
                <a:prstClr val="black">
                  <a:alpha val="40000"/>
                </a:prstClr>
              </a:outerShdw>
            </a:effectLst>
            <a:scene3d>
              <a:camera prst="orthographicFront"/>
              <a:lightRig rig="threePt" dir="t"/>
            </a:scene3d>
            <a:sp3d extrusionH="12700">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630148" y="1133856"/>
              <a:ext cx="1959904" cy="430887"/>
            </a:xfrm>
            <a:prstGeom prst="rect">
              <a:avLst/>
            </a:prstGeom>
            <a:noFill/>
          </p:spPr>
          <p:txBody>
            <a:bodyPr wrap="square" rtlCol="0">
              <a:spAutoFit/>
            </a:bodyPr>
            <a:lstStyle/>
            <a:p>
              <a:pPr algn="ctr"/>
              <a:r>
                <a:rPr lang="en-US" sz="2200" b="1" dirty="0" smtClean="0">
                  <a:solidFill>
                    <a:schemeClr val="bg1"/>
                  </a:solidFill>
                  <a:latin typeface="Tahoma" pitchFamily="34" charset="0"/>
                  <a:cs typeface="Tahoma" pitchFamily="34" charset="0"/>
                </a:rPr>
                <a:t>Meeting 9:</a:t>
              </a:r>
              <a:endParaRPr lang="en-US" sz="2200" b="1" dirty="0">
                <a:latin typeface="Tahoma" pitchFamily="34" charset="0"/>
                <a:cs typeface="Tahoma" pitchFamily="34" charset="0"/>
              </a:endParaRP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380787" y="4038600"/>
            <a:ext cx="2536414" cy="2788118"/>
            <a:chOff x="3505199" y="3809998"/>
            <a:chExt cx="2287589" cy="2514602"/>
          </a:xfrm>
        </p:grpSpPr>
        <p:grpSp>
          <p:nvGrpSpPr>
            <p:cNvPr id="5" name="Group 515"/>
            <p:cNvGrpSpPr/>
            <p:nvPr/>
          </p:nvGrpSpPr>
          <p:grpSpPr>
            <a:xfrm>
              <a:off x="3505199" y="3809998"/>
              <a:ext cx="2287589" cy="2424114"/>
              <a:chOff x="3525841" y="3443293"/>
              <a:chExt cx="2287589" cy="2424115"/>
            </a:xfrm>
          </p:grpSpPr>
          <p:sp>
            <p:nvSpPr>
              <p:cNvPr id="23" name="Freeform 79"/>
              <p:cNvSpPr>
                <a:spLocks/>
              </p:cNvSpPr>
              <p:nvPr/>
            </p:nvSpPr>
            <p:spPr bwMode="auto">
              <a:xfrm>
                <a:off x="3571879" y="4187831"/>
                <a:ext cx="1363663" cy="1468439"/>
              </a:xfrm>
              <a:custGeom>
                <a:avLst/>
                <a:gdLst/>
                <a:ahLst/>
                <a:cxnLst>
                  <a:cxn ang="0">
                    <a:pos x="1092" y="270"/>
                  </a:cxn>
                  <a:cxn ang="0">
                    <a:pos x="984" y="351"/>
                  </a:cxn>
                  <a:cxn ang="0">
                    <a:pos x="758" y="270"/>
                  </a:cxn>
                  <a:cxn ang="0">
                    <a:pos x="577" y="50"/>
                  </a:cxn>
                  <a:cxn ang="0">
                    <a:pos x="475" y="32"/>
                  </a:cxn>
                  <a:cxn ang="0">
                    <a:pos x="242" y="136"/>
                  </a:cxn>
                  <a:cxn ang="0">
                    <a:pos x="48" y="284"/>
                  </a:cxn>
                  <a:cxn ang="0">
                    <a:pos x="8" y="757"/>
                  </a:cxn>
                  <a:cxn ang="0">
                    <a:pos x="196" y="1465"/>
                  </a:cxn>
                  <a:cxn ang="0">
                    <a:pos x="428" y="1814"/>
                  </a:cxn>
                  <a:cxn ang="0">
                    <a:pos x="494" y="1843"/>
                  </a:cxn>
                  <a:cxn ang="0">
                    <a:pos x="521" y="1690"/>
                  </a:cxn>
                  <a:cxn ang="0">
                    <a:pos x="535" y="1564"/>
                  </a:cxn>
                  <a:cxn ang="0">
                    <a:pos x="604" y="1488"/>
                  </a:cxn>
                  <a:cxn ang="0">
                    <a:pos x="646" y="1440"/>
                  </a:cxn>
                  <a:cxn ang="0">
                    <a:pos x="574" y="1414"/>
                  </a:cxn>
                  <a:cxn ang="0">
                    <a:pos x="443" y="1454"/>
                  </a:cxn>
                  <a:cxn ang="0">
                    <a:pos x="394" y="1592"/>
                  </a:cxn>
                  <a:cxn ang="0">
                    <a:pos x="457" y="1575"/>
                  </a:cxn>
                  <a:cxn ang="0">
                    <a:pos x="394" y="1644"/>
                  </a:cxn>
                  <a:cxn ang="0">
                    <a:pos x="344" y="1506"/>
                  </a:cxn>
                  <a:cxn ang="0">
                    <a:pos x="491" y="1377"/>
                  </a:cxn>
                  <a:cxn ang="0">
                    <a:pos x="620" y="1324"/>
                  </a:cxn>
                  <a:cxn ang="0">
                    <a:pos x="571" y="1218"/>
                  </a:cxn>
                  <a:cxn ang="0">
                    <a:pos x="592" y="1132"/>
                  </a:cxn>
                  <a:cxn ang="0">
                    <a:pos x="718" y="1052"/>
                  </a:cxn>
                  <a:cxn ang="0">
                    <a:pos x="750" y="860"/>
                  </a:cxn>
                  <a:cxn ang="0">
                    <a:pos x="641" y="681"/>
                  </a:cxn>
                  <a:cxn ang="0">
                    <a:pos x="509" y="547"/>
                  </a:cxn>
                  <a:cxn ang="0">
                    <a:pos x="272" y="365"/>
                  </a:cxn>
                  <a:cxn ang="0">
                    <a:pos x="227" y="305"/>
                  </a:cxn>
                  <a:cxn ang="0">
                    <a:pos x="336" y="359"/>
                  </a:cxn>
                  <a:cxn ang="0">
                    <a:pos x="497" y="472"/>
                  </a:cxn>
                  <a:cxn ang="0">
                    <a:pos x="650" y="616"/>
                  </a:cxn>
                  <a:cxn ang="0">
                    <a:pos x="814" y="937"/>
                  </a:cxn>
                  <a:cxn ang="0">
                    <a:pos x="682" y="1138"/>
                  </a:cxn>
                  <a:cxn ang="0">
                    <a:pos x="659" y="1238"/>
                  </a:cxn>
                  <a:cxn ang="0">
                    <a:pos x="650" y="1359"/>
                  </a:cxn>
                  <a:cxn ang="0">
                    <a:pos x="666" y="1396"/>
                  </a:cxn>
                  <a:cxn ang="0">
                    <a:pos x="727" y="1416"/>
                  </a:cxn>
                  <a:cxn ang="0">
                    <a:pos x="761" y="1388"/>
                  </a:cxn>
                  <a:cxn ang="0">
                    <a:pos x="817" y="1155"/>
                  </a:cxn>
                  <a:cxn ang="0">
                    <a:pos x="831" y="981"/>
                  </a:cxn>
                  <a:cxn ang="0">
                    <a:pos x="940" y="632"/>
                  </a:cxn>
                  <a:cxn ang="0">
                    <a:pos x="1044" y="555"/>
                  </a:cxn>
                  <a:cxn ang="0">
                    <a:pos x="1171" y="506"/>
                  </a:cxn>
                  <a:cxn ang="0">
                    <a:pos x="1334" y="484"/>
                  </a:cxn>
                  <a:cxn ang="0">
                    <a:pos x="1369" y="466"/>
                  </a:cxn>
                  <a:cxn ang="0">
                    <a:pos x="1444" y="534"/>
                  </a:cxn>
                  <a:cxn ang="0">
                    <a:pos x="1527" y="515"/>
                  </a:cxn>
                  <a:cxn ang="0">
                    <a:pos x="1714" y="429"/>
                  </a:cxn>
                  <a:cxn ang="0">
                    <a:pos x="1561" y="294"/>
                  </a:cxn>
                  <a:cxn ang="0">
                    <a:pos x="1383" y="129"/>
                  </a:cxn>
                  <a:cxn ang="0">
                    <a:pos x="1293" y="113"/>
                  </a:cxn>
                  <a:cxn ang="0">
                    <a:pos x="1245" y="172"/>
                  </a:cxn>
                  <a:cxn ang="0">
                    <a:pos x="1109" y="195"/>
                  </a:cxn>
                </a:cxnLst>
                <a:rect l="0" t="0" r="r" b="b"/>
                <a:pathLst>
                  <a:path w="1719" h="1848">
                    <a:moveTo>
                      <a:pt x="1067" y="178"/>
                    </a:moveTo>
                    <a:lnTo>
                      <a:pt x="1070" y="182"/>
                    </a:lnTo>
                    <a:lnTo>
                      <a:pt x="1076" y="198"/>
                    </a:lnTo>
                    <a:lnTo>
                      <a:pt x="1084" y="218"/>
                    </a:lnTo>
                    <a:lnTo>
                      <a:pt x="1090" y="244"/>
                    </a:lnTo>
                    <a:lnTo>
                      <a:pt x="1092" y="270"/>
                    </a:lnTo>
                    <a:lnTo>
                      <a:pt x="1089" y="297"/>
                    </a:lnTo>
                    <a:lnTo>
                      <a:pt x="1076" y="322"/>
                    </a:lnTo>
                    <a:lnTo>
                      <a:pt x="1053" y="342"/>
                    </a:lnTo>
                    <a:lnTo>
                      <a:pt x="1037" y="348"/>
                    </a:lnTo>
                    <a:lnTo>
                      <a:pt x="1012" y="353"/>
                    </a:lnTo>
                    <a:lnTo>
                      <a:pt x="984" y="351"/>
                    </a:lnTo>
                    <a:lnTo>
                      <a:pt x="951" y="348"/>
                    </a:lnTo>
                    <a:lnTo>
                      <a:pt x="915" y="339"/>
                    </a:lnTo>
                    <a:lnTo>
                      <a:pt x="877" y="328"/>
                    </a:lnTo>
                    <a:lnTo>
                      <a:pt x="837" y="313"/>
                    </a:lnTo>
                    <a:lnTo>
                      <a:pt x="797" y="293"/>
                    </a:lnTo>
                    <a:lnTo>
                      <a:pt x="758" y="270"/>
                    </a:lnTo>
                    <a:lnTo>
                      <a:pt x="719" y="244"/>
                    </a:lnTo>
                    <a:lnTo>
                      <a:pt x="684" y="213"/>
                    </a:lnTo>
                    <a:lnTo>
                      <a:pt x="650" y="178"/>
                    </a:lnTo>
                    <a:lnTo>
                      <a:pt x="621" y="139"/>
                    </a:lnTo>
                    <a:lnTo>
                      <a:pt x="597" y="96"/>
                    </a:lnTo>
                    <a:lnTo>
                      <a:pt x="577" y="50"/>
                    </a:lnTo>
                    <a:lnTo>
                      <a:pt x="564" y="0"/>
                    </a:lnTo>
                    <a:lnTo>
                      <a:pt x="560" y="1"/>
                    </a:lnTo>
                    <a:lnTo>
                      <a:pt x="549" y="6"/>
                    </a:lnTo>
                    <a:lnTo>
                      <a:pt x="529" y="12"/>
                    </a:lnTo>
                    <a:lnTo>
                      <a:pt x="506" y="21"/>
                    </a:lnTo>
                    <a:lnTo>
                      <a:pt x="475" y="32"/>
                    </a:lnTo>
                    <a:lnTo>
                      <a:pt x="442" y="46"/>
                    </a:lnTo>
                    <a:lnTo>
                      <a:pt x="405" y="61"/>
                    </a:lnTo>
                    <a:lnTo>
                      <a:pt x="367" y="76"/>
                    </a:lnTo>
                    <a:lnTo>
                      <a:pt x="325" y="95"/>
                    </a:lnTo>
                    <a:lnTo>
                      <a:pt x="284" y="115"/>
                    </a:lnTo>
                    <a:lnTo>
                      <a:pt x="242" y="136"/>
                    </a:lnTo>
                    <a:lnTo>
                      <a:pt x="203" y="158"/>
                    </a:lnTo>
                    <a:lnTo>
                      <a:pt x="164" y="181"/>
                    </a:lnTo>
                    <a:lnTo>
                      <a:pt x="129" y="204"/>
                    </a:lnTo>
                    <a:lnTo>
                      <a:pt x="97" y="227"/>
                    </a:lnTo>
                    <a:lnTo>
                      <a:pt x="71" y="251"/>
                    </a:lnTo>
                    <a:lnTo>
                      <a:pt x="48" y="284"/>
                    </a:lnTo>
                    <a:lnTo>
                      <a:pt x="29" y="333"/>
                    </a:lnTo>
                    <a:lnTo>
                      <a:pt x="16" y="395"/>
                    </a:lnTo>
                    <a:lnTo>
                      <a:pt x="5" y="471"/>
                    </a:lnTo>
                    <a:lnTo>
                      <a:pt x="0" y="557"/>
                    </a:lnTo>
                    <a:lnTo>
                      <a:pt x="0" y="653"/>
                    </a:lnTo>
                    <a:lnTo>
                      <a:pt x="8" y="757"/>
                    </a:lnTo>
                    <a:lnTo>
                      <a:pt x="20" y="868"/>
                    </a:lnTo>
                    <a:lnTo>
                      <a:pt x="40" y="983"/>
                    </a:lnTo>
                    <a:lnTo>
                      <a:pt x="68" y="1103"/>
                    </a:lnTo>
                    <a:lnTo>
                      <a:pt x="101" y="1224"/>
                    </a:lnTo>
                    <a:lnTo>
                      <a:pt x="146" y="1345"/>
                    </a:lnTo>
                    <a:lnTo>
                      <a:pt x="196" y="1465"/>
                    </a:lnTo>
                    <a:lnTo>
                      <a:pt x="258" y="1581"/>
                    </a:lnTo>
                    <a:lnTo>
                      <a:pt x="328" y="1693"/>
                    </a:lnTo>
                    <a:lnTo>
                      <a:pt x="408" y="1799"/>
                    </a:lnTo>
                    <a:lnTo>
                      <a:pt x="411" y="1801"/>
                    </a:lnTo>
                    <a:lnTo>
                      <a:pt x="417" y="1807"/>
                    </a:lnTo>
                    <a:lnTo>
                      <a:pt x="428" y="1814"/>
                    </a:lnTo>
                    <a:lnTo>
                      <a:pt x="440" y="1824"/>
                    </a:lnTo>
                    <a:lnTo>
                      <a:pt x="456" y="1833"/>
                    </a:lnTo>
                    <a:lnTo>
                      <a:pt x="469" y="1840"/>
                    </a:lnTo>
                    <a:lnTo>
                      <a:pt x="483" y="1847"/>
                    </a:lnTo>
                    <a:lnTo>
                      <a:pt x="495" y="1848"/>
                    </a:lnTo>
                    <a:lnTo>
                      <a:pt x="494" y="1843"/>
                    </a:lnTo>
                    <a:lnTo>
                      <a:pt x="494" y="1830"/>
                    </a:lnTo>
                    <a:lnTo>
                      <a:pt x="492" y="1808"/>
                    </a:lnTo>
                    <a:lnTo>
                      <a:pt x="494" y="1782"/>
                    </a:lnTo>
                    <a:lnTo>
                      <a:pt x="498" y="1753"/>
                    </a:lnTo>
                    <a:lnTo>
                      <a:pt x="508" y="1722"/>
                    </a:lnTo>
                    <a:lnTo>
                      <a:pt x="521" y="1690"/>
                    </a:lnTo>
                    <a:lnTo>
                      <a:pt x="544" y="1661"/>
                    </a:lnTo>
                    <a:lnTo>
                      <a:pt x="543" y="1655"/>
                    </a:lnTo>
                    <a:lnTo>
                      <a:pt x="538" y="1641"/>
                    </a:lnTo>
                    <a:lnTo>
                      <a:pt x="534" y="1618"/>
                    </a:lnTo>
                    <a:lnTo>
                      <a:pt x="532" y="1592"/>
                    </a:lnTo>
                    <a:lnTo>
                      <a:pt x="535" y="1564"/>
                    </a:lnTo>
                    <a:lnTo>
                      <a:pt x="544" y="1538"/>
                    </a:lnTo>
                    <a:lnTo>
                      <a:pt x="564" y="1515"/>
                    </a:lnTo>
                    <a:lnTo>
                      <a:pt x="595" y="1498"/>
                    </a:lnTo>
                    <a:lnTo>
                      <a:pt x="597" y="1497"/>
                    </a:lnTo>
                    <a:lnTo>
                      <a:pt x="600" y="1494"/>
                    </a:lnTo>
                    <a:lnTo>
                      <a:pt x="604" y="1488"/>
                    </a:lnTo>
                    <a:lnTo>
                      <a:pt x="610" y="1481"/>
                    </a:lnTo>
                    <a:lnTo>
                      <a:pt x="617" y="1474"/>
                    </a:lnTo>
                    <a:lnTo>
                      <a:pt x="624" y="1465"/>
                    </a:lnTo>
                    <a:lnTo>
                      <a:pt x="633" y="1455"/>
                    </a:lnTo>
                    <a:lnTo>
                      <a:pt x="641" y="1448"/>
                    </a:lnTo>
                    <a:lnTo>
                      <a:pt x="646" y="1440"/>
                    </a:lnTo>
                    <a:lnTo>
                      <a:pt x="643" y="1434"/>
                    </a:lnTo>
                    <a:lnTo>
                      <a:pt x="633" y="1428"/>
                    </a:lnTo>
                    <a:lnTo>
                      <a:pt x="621" y="1422"/>
                    </a:lnTo>
                    <a:lnTo>
                      <a:pt x="606" y="1419"/>
                    </a:lnTo>
                    <a:lnTo>
                      <a:pt x="590" y="1416"/>
                    </a:lnTo>
                    <a:lnTo>
                      <a:pt x="574" y="1414"/>
                    </a:lnTo>
                    <a:lnTo>
                      <a:pt x="558" y="1414"/>
                    </a:lnTo>
                    <a:lnTo>
                      <a:pt x="541" y="1417"/>
                    </a:lnTo>
                    <a:lnTo>
                      <a:pt x="518" y="1420"/>
                    </a:lnTo>
                    <a:lnTo>
                      <a:pt x="494" y="1428"/>
                    </a:lnTo>
                    <a:lnTo>
                      <a:pt x="468" y="1439"/>
                    </a:lnTo>
                    <a:lnTo>
                      <a:pt x="443" y="1454"/>
                    </a:lnTo>
                    <a:lnTo>
                      <a:pt x="420" y="1474"/>
                    </a:lnTo>
                    <a:lnTo>
                      <a:pt x="402" y="1500"/>
                    </a:lnTo>
                    <a:lnTo>
                      <a:pt x="391" y="1532"/>
                    </a:lnTo>
                    <a:lnTo>
                      <a:pt x="387" y="1561"/>
                    </a:lnTo>
                    <a:lnTo>
                      <a:pt x="388" y="1581"/>
                    </a:lnTo>
                    <a:lnTo>
                      <a:pt x="394" y="1592"/>
                    </a:lnTo>
                    <a:lnTo>
                      <a:pt x="403" y="1595"/>
                    </a:lnTo>
                    <a:lnTo>
                      <a:pt x="414" y="1593"/>
                    </a:lnTo>
                    <a:lnTo>
                      <a:pt x="426" y="1587"/>
                    </a:lnTo>
                    <a:lnTo>
                      <a:pt x="437" y="1581"/>
                    </a:lnTo>
                    <a:lnTo>
                      <a:pt x="445" y="1574"/>
                    </a:lnTo>
                    <a:lnTo>
                      <a:pt x="457" y="1575"/>
                    </a:lnTo>
                    <a:lnTo>
                      <a:pt x="466" y="1595"/>
                    </a:lnTo>
                    <a:lnTo>
                      <a:pt x="465" y="1624"/>
                    </a:lnTo>
                    <a:lnTo>
                      <a:pt x="449" y="1649"/>
                    </a:lnTo>
                    <a:lnTo>
                      <a:pt x="434" y="1655"/>
                    </a:lnTo>
                    <a:lnTo>
                      <a:pt x="416" y="1652"/>
                    </a:lnTo>
                    <a:lnTo>
                      <a:pt x="394" y="1644"/>
                    </a:lnTo>
                    <a:lnTo>
                      <a:pt x="374" y="1630"/>
                    </a:lnTo>
                    <a:lnTo>
                      <a:pt x="356" y="1612"/>
                    </a:lnTo>
                    <a:lnTo>
                      <a:pt x="342" y="1590"/>
                    </a:lnTo>
                    <a:lnTo>
                      <a:pt x="334" y="1564"/>
                    </a:lnTo>
                    <a:lnTo>
                      <a:pt x="336" y="1535"/>
                    </a:lnTo>
                    <a:lnTo>
                      <a:pt x="344" y="1506"/>
                    </a:lnTo>
                    <a:lnTo>
                      <a:pt x="356" y="1480"/>
                    </a:lnTo>
                    <a:lnTo>
                      <a:pt x="371" y="1454"/>
                    </a:lnTo>
                    <a:lnTo>
                      <a:pt x="393" y="1431"/>
                    </a:lnTo>
                    <a:lnTo>
                      <a:pt x="419" y="1411"/>
                    </a:lnTo>
                    <a:lnTo>
                      <a:pt x="451" y="1393"/>
                    </a:lnTo>
                    <a:lnTo>
                      <a:pt x="491" y="1377"/>
                    </a:lnTo>
                    <a:lnTo>
                      <a:pt x="537" y="1365"/>
                    </a:lnTo>
                    <a:lnTo>
                      <a:pt x="543" y="1363"/>
                    </a:lnTo>
                    <a:lnTo>
                      <a:pt x="558" y="1357"/>
                    </a:lnTo>
                    <a:lnTo>
                      <a:pt x="578" y="1350"/>
                    </a:lnTo>
                    <a:lnTo>
                      <a:pt x="601" y="1337"/>
                    </a:lnTo>
                    <a:lnTo>
                      <a:pt x="620" y="1324"/>
                    </a:lnTo>
                    <a:lnTo>
                      <a:pt x="633" y="1308"/>
                    </a:lnTo>
                    <a:lnTo>
                      <a:pt x="636" y="1291"/>
                    </a:lnTo>
                    <a:lnTo>
                      <a:pt x="624" y="1273"/>
                    </a:lnTo>
                    <a:lnTo>
                      <a:pt x="604" y="1254"/>
                    </a:lnTo>
                    <a:lnTo>
                      <a:pt x="586" y="1236"/>
                    </a:lnTo>
                    <a:lnTo>
                      <a:pt x="571" y="1218"/>
                    </a:lnTo>
                    <a:lnTo>
                      <a:pt x="560" y="1201"/>
                    </a:lnTo>
                    <a:lnTo>
                      <a:pt x="554" y="1184"/>
                    </a:lnTo>
                    <a:lnTo>
                      <a:pt x="554" y="1169"/>
                    </a:lnTo>
                    <a:lnTo>
                      <a:pt x="561" y="1153"/>
                    </a:lnTo>
                    <a:lnTo>
                      <a:pt x="578" y="1139"/>
                    </a:lnTo>
                    <a:lnTo>
                      <a:pt x="592" y="1132"/>
                    </a:lnTo>
                    <a:lnTo>
                      <a:pt x="609" y="1123"/>
                    </a:lnTo>
                    <a:lnTo>
                      <a:pt x="629" y="1113"/>
                    </a:lnTo>
                    <a:lnTo>
                      <a:pt x="652" y="1101"/>
                    </a:lnTo>
                    <a:lnTo>
                      <a:pt x="673" y="1087"/>
                    </a:lnTo>
                    <a:lnTo>
                      <a:pt x="696" y="1070"/>
                    </a:lnTo>
                    <a:lnTo>
                      <a:pt x="718" y="1052"/>
                    </a:lnTo>
                    <a:lnTo>
                      <a:pt x="736" y="1029"/>
                    </a:lnTo>
                    <a:lnTo>
                      <a:pt x="750" y="1004"/>
                    </a:lnTo>
                    <a:lnTo>
                      <a:pt x="761" y="974"/>
                    </a:lnTo>
                    <a:lnTo>
                      <a:pt x="764" y="942"/>
                    </a:lnTo>
                    <a:lnTo>
                      <a:pt x="761" y="903"/>
                    </a:lnTo>
                    <a:lnTo>
                      <a:pt x="750" y="860"/>
                    </a:lnTo>
                    <a:lnTo>
                      <a:pt x="730" y="813"/>
                    </a:lnTo>
                    <a:lnTo>
                      <a:pt x="699" y="759"/>
                    </a:lnTo>
                    <a:lnTo>
                      <a:pt x="658" y="701"/>
                    </a:lnTo>
                    <a:lnTo>
                      <a:pt x="656" y="698"/>
                    </a:lnTo>
                    <a:lnTo>
                      <a:pt x="650" y="692"/>
                    </a:lnTo>
                    <a:lnTo>
                      <a:pt x="641" y="681"/>
                    </a:lnTo>
                    <a:lnTo>
                      <a:pt x="627" y="665"/>
                    </a:lnTo>
                    <a:lnTo>
                      <a:pt x="610" y="647"/>
                    </a:lnTo>
                    <a:lnTo>
                      <a:pt x="590" y="626"/>
                    </a:lnTo>
                    <a:lnTo>
                      <a:pt x="566" y="601"/>
                    </a:lnTo>
                    <a:lnTo>
                      <a:pt x="540" y="575"/>
                    </a:lnTo>
                    <a:lnTo>
                      <a:pt x="509" y="547"/>
                    </a:lnTo>
                    <a:lnTo>
                      <a:pt x="477" y="518"/>
                    </a:lnTo>
                    <a:lnTo>
                      <a:pt x="440" y="489"/>
                    </a:lnTo>
                    <a:lnTo>
                      <a:pt x="402" y="457"/>
                    </a:lnTo>
                    <a:lnTo>
                      <a:pt x="362" y="426"/>
                    </a:lnTo>
                    <a:lnTo>
                      <a:pt x="318" y="395"/>
                    </a:lnTo>
                    <a:lnTo>
                      <a:pt x="272" y="365"/>
                    </a:lnTo>
                    <a:lnTo>
                      <a:pt x="224" y="336"/>
                    </a:lnTo>
                    <a:lnTo>
                      <a:pt x="223" y="333"/>
                    </a:lnTo>
                    <a:lnTo>
                      <a:pt x="221" y="326"/>
                    </a:lnTo>
                    <a:lnTo>
                      <a:pt x="221" y="319"/>
                    </a:lnTo>
                    <a:lnTo>
                      <a:pt x="221" y="311"/>
                    </a:lnTo>
                    <a:lnTo>
                      <a:pt x="227" y="305"/>
                    </a:lnTo>
                    <a:lnTo>
                      <a:pt x="236" y="303"/>
                    </a:lnTo>
                    <a:lnTo>
                      <a:pt x="253" y="310"/>
                    </a:lnTo>
                    <a:lnTo>
                      <a:pt x="278" y="323"/>
                    </a:lnTo>
                    <a:lnTo>
                      <a:pt x="295" y="334"/>
                    </a:lnTo>
                    <a:lnTo>
                      <a:pt x="313" y="345"/>
                    </a:lnTo>
                    <a:lnTo>
                      <a:pt x="336" y="359"/>
                    </a:lnTo>
                    <a:lnTo>
                      <a:pt x="359" y="374"/>
                    </a:lnTo>
                    <a:lnTo>
                      <a:pt x="385" y="391"/>
                    </a:lnTo>
                    <a:lnTo>
                      <a:pt x="411" y="409"/>
                    </a:lnTo>
                    <a:lnTo>
                      <a:pt x="439" y="429"/>
                    </a:lnTo>
                    <a:lnTo>
                      <a:pt x="468" y="451"/>
                    </a:lnTo>
                    <a:lnTo>
                      <a:pt x="497" y="472"/>
                    </a:lnTo>
                    <a:lnTo>
                      <a:pt x="525" y="495"/>
                    </a:lnTo>
                    <a:lnTo>
                      <a:pt x="552" y="518"/>
                    </a:lnTo>
                    <a:lnTo>
                      <a:pt x="580" y="541"/>
                    </a:lnTo>
                    <a:lnTo>
                      <a:pt x="604" y="566"/>
                    </a:lnTo>
                    <a:lnTo>
                      <a:pt x="629" y="592"/>
                    </a:lnTo>
                    <a:lnTo>
                      <a:pt x="650" y="616"/>
                    </a:lnTo>
                    <a:lnTo>
                      <a:pt x="670" y="642"/>
                    </a:lnTo>
                    <a:lnTo>
                      <a:pt x="708" y="696"/>
                    </a:lnTo>
                    <a:lnTo>
                      <a:pt x="745" y="753"/>
                    </a:lnTo>
                    <a:lnTo>
                      <a:pt x="779" y="813"/>
                    </a:lnTo>
                    <a:lnTo>
                      <a:pt x="804" y="874"/>
                    </a:lnTo>
                    <a:lnTo>
                      <a:pt x="814" y="937"/>
                    </a:lnTo>
                    <a:lnTo>
                      <a:pt x="807" y="998"/>
                    </a:lnTo>
                    <a:lnTo>
                      <a:pt x="777" y="1060"/>
                    </a:lnTo>
                    <a:lnTo>
                      <a:pt x="721" y="1118"/>
                    </a:lnTo>
                    <a:lnTo>
                      <a:pt x="715" y="1121"/>
                    </a:lnTo>
                    <a:lnTo>
                      <a:pt x="701" y="1127"/>
                    </a:lnTo>
                    <a:lnTo>
                      <a:pt x="682" y="1138"/>
                    </a:lnTo>
                    <a:lnTo>
                      <a:pt x="663" y="1152"/>
                    </a:lnTo>
                    <a:lnTo>
                      <a:pt x="644" y="1167"/>
                    </a:lnTo>
                    <a:lnTo>
                      <a:pt x="632" y="1184"/>
                    </a:lnTo>
                    <a:lnTo>
                      <a:pt x="630" y="1202"/>
                    </a:lnTo>
                    <a:lnTo>
                      <a:pt x="641" y="1219"/>
                    </a:lnTo>
                    <a:lnTo>
                      <a:pt x="659" y="1238"/>
                    </a:lnTo>
                    <a:lnTo>
                      <a:pt x="673" y="1259"/>
                    </a:lnTo>
                    <a:lnTo>
                      <a:pt x="684" y="1281"/>
                    </a:lnTo>
                    <a:lnTo>
                      <a:pt x="689" y="1302"/>
                    </a:lnTo>
                    <a:lnTo>
                      <a:pt x="685" y="1324"/>
                    </a:lnTo>
                    <a:lnTo>
                      <a:pt x="673" y="1343"/>
                    </a:lnTo>
                    <a:lnTo>
                      <a:pt x="650" y="1359"/>
                    </a:lnTo>
                    <a:lnTo>
                      <a:pt x="617" y="1373"/>
                    </a:lnTo>
                    <a:lnTo>
                      <a:pt x="620" y="1374"/>
                    </a:lnTo>
                    <a:lnTo>
                      <a:pt x="627" y="1377"/>
                    </a:lnTo>
                    <a:lnTo>
                      <a:pt x="638" y="1382"/>
                    </a:lnTo>
                    <a:lnTo>
                      <a:pt x="652" y="1388"/>
                    </a:lnTo>
                    <a:lnTo>
                      <a:pt x="666" y="1396"/>
                    </a:lnTo>
                    <a:lnTo>
                      <a:pt x="679" y="1402"/>
                    </a:lnTo>
                    <a:lnTo>
                      <a:pt x="692" y="1409"/>
                    </a:lnTo>
                    <a:lnTo>
                      <a:pt x="699" y="1414"/>
                    </a:lnTo>
                    <a:lnTo>
                      <a:pt x="707" y="1417"/>
                    </a:lnTo>
                    <a:lnTo>
                      <a:pt x="716" y="1419"/>
                    </a:lnTo>
                    <a:lnTo>
                      <a:pt x="727" y="1416"/>
                    </a:lnTo>
                    <a:lnTo>
                      <a:pt x="738" y="1412"/>
                    </a:lnTo>
                    <a:lnTo>
                      <a:pt x="747" y="1409"/>
                    </a:lnTo>
                    <a:lnTo>
                      <a:pt x="754" y="1406"/>
                    </a:lnTo>
                    <a:lnTo>
                      <a:pt x="761" y="1403"/>
                    </a:lnTo>
                    <a:lnTo>
                      <a:pt x="762" y="1402"/>
                    </a:lnTo>
                    <a:lnTo>
                      <a:pt x="761" y="1388"/>
                    </a:lnTo>
                    <a:lnTo>
                      <a:pt x="761" y="1353"/>
                    </a:lnTo>
                    <a:lnTo>
                      <a:pt x="767" y="1300"/>
                    </a:lnTo>
                    <a:lnTo>
                      <a:pt x="787" y="1239"/>
                    </a:lnTo>
                    <a:lnTo>
                      <a:pt x="799" y="1210"/>
                    </a:lnTo>
                    <a:lnTo>
                      <a:pt x="810" y="1181"/>
                    </a:lnTo>
                    <a:lnTo>
                      <a:pt x="817" y="1155"/>
                    </a:lnTo>
                    <a:lnTo>
                      <a:pt x="823" y="1129"/>
                    </a:lnTo>
                    <a:lnTo>
                      <a:pt x="828" y="1103"/>
                    </a:lnTo>
                    <a:lnTo>
                      <a:pt x="831" y="1077"/>
                    </a:lnTo>
                    <a:lnTo>
                      <a:pt x="833" y="1047"/>
                    </a:lnTo>
                    <a:lnTo>
                      <a:pt x="833" y="1018"/>
                    </a:lnTo>
                    <a:lnTo>
                      <a:pt x="831" y="981"/>
                    </a:lnTo>
                    <a:lnTo>
                      <a:pt x="831" y="932"/>
                    </a:lnTo>
                    <a:lnTo>
                      <a:pt x="833" y="876"/>
                    </a:lnTo>
                    <a:lnTo>
                      <a:pt x="842" y="814"/>
                    </a:lnTo>
                    <a:lnTo>
                      <a:pt x="860" y="751"/>
                    </a:lnTo>
                    <a:lnTo>
                      <a:pt x="892" y="690"/>
                    </a:lnTo>
                    <a:lnTo>
                      <a:pt x="940" y="632"/>
                    </a:lnTo>
                    <a:lnTo>
                      <a:pt x="1007" y="580"/>
                    </a:lnTo>
                    <a:lnTo>
                      <a:pt x="1009" y="578"/>
                    </a:lnTo>
                    <a:lnTo>
                      <a:pt x="1014" y="575"/>
                    </a:lnTo>
                    <a:lnTo>
                      <a:pt x="1021" y="569"/>
                    </a:lnTo>
                    <a:lnTo>
                      <a:pt x="1030" y="563"/>
                    </a:lnTo>
                    <a:lnTo>
                      <a:pt x="1044" y="555"/>
                    </a:lnTo>
                    <a:lnTo>
                      <a:pt x="1060" y="546"/>
                    </a:lnTo>
                    <a:lnTo>
                      <a:pt x="1076" y="537"/>
                    </a:lnTo>
                    <a:lnTo>
                      <a:pt x="1096" y="529"/>
                    </a:lnTo>
                    <a:lnTo>
                      <a:pt x="1119" y="520"/>
                    </a:lnTo>
                    <a:lnTo>
                      <a:pt x="1144" y="512"/>
                    </a:lnTo>
                    <a:lnTo>
                      <a:pt x="1171" y="506"/>
                    </a:lnTo>
                    <a:lnTo>
                      <a:pt x="1199" y="500"/>
                    </a:lnTo>
                    <a:lnTo>
                      <a:pt x="1230" y="497"/>
                    </a:lnTo>
                    <a:lnTo>
                      <a:pt x="1262" y="495"/>
                    </a:lnTo>
                    <a:lnTo>
                      <a:pt x="1297" y="497"/>
                    </a:lnTo>
                    <a:lnTo>
                      <a:pt x="1332" y="501"/>
                    </a:lnTo>
                    <a:lnTo>
                      <a:pt x="1334" y="484"/>
                    </a:lnTo>
                    <a:lnTo>
                      <a:pt x="1337" y="448"/>
                    </a:lnTo>
                    <a:lnTo>
                      <a:pt x="1345" y="408"/>
                    </a:lnTo>
                    <a:lnTo>
                      <a:pt x="1357" y="382"/>
                    </a:lnTo>
                    <a:lnTo>
                      <a:pt x="1368" y="388"/>
                    </a:lnTo>
                    <a:lnTo>
                      <a:pt x="1371" y="422"/>
                    </a:lnTo>
                    <a:lnTo>
                      <a:pt x="1369" y="466"/>
                    </a:lnTo>
                    <a:lnTo>
                      <a:pt x="1362" y="509"/>
                    </a:lnTo>
                    <a:lnTo>
                      <a:pt x="1366" y="511"/>
                    </a:lnTo>
                    <a:lnTo>
                      <a:pt x="1380" y="514"/>
                    </a:lnTo>
                    <a:lnTo>
                      <a:pt x="1398" y="520"/>
                    </a:lnTo>
                    <a:lnTo>
                      <a:pt x="1421" y="526"/>
                    </a:lnTo>
                    <a:lnTo>
                      <a:pt x="1444" y="534"/>
                    </a:lnTo>
                    <a:lnTo>
                      <a:pt x="1466" y="540"/>
                    </a:lnTo>
                    <a:lnTo>
                      <a:pt x="1481" y="544"/>
                    </a:lnTo>
                    <a:lnTo>
                      <a:pt x="1490" y="547"/>
                    </a:lnTo>
                    <a:lnTo>
                      <a:pt x="1496" y="544"/>
                    </a:lnTo>
                    <a:lnTo>
                      <a:pt x="1509" y="532"/>
                    </a:lnTo>
                    <a:lnTo>
                      <a:pt x="1527" y="515"/>
                    </a:lnTo>
                    <a:lnTo>
                      <a:pt x="1550" y="495"/>
                    </a:lnTo>
                    <a:lnTo>
                      <a:pt x="1581" y="475"/>
                    </a:lnTo>
                    <a:lnTo>
                      <a:pt x="1618" y="455"/>
                    </a:lnTo>
                    <a:lnTo>
                      <a:pt x="1664" y="442"/>
                    </a:lnTo>
                    <a:lnTo>
                      <a:pt x="1719" y="432"/>
                    </a:lnTo>
                    <a:lnTo>
                      <a:pt x="1714" y="429"/>
                    </a:lnTo>
                    <a:lnTo>
                      <a:pt x="1700" y="420"/>
                    </a:lnTo>
                    <a:lnTo>
                      <a:pt x="1679" y="405"/>
                    </a:lnTo>
                    <a:lnTo>
                      <a:pt x="1653" y="385"/>
                    </a:lnTo>
                    <a:lnTo>
                      <a:pt x="1624" y="360"/>
                    </a:lnTo>
                    <a:lnTo>
                      <a:pt x="1593" y="330"/>
                    </a:lnTo>
                    <a:lnTo>
                      <a:pt x="1561" y="294"/>
                    </a:lnTo>
                    <a:lnTo>
                      <a:pt x="1532" y="256"/>
                    </a:lnTo>
                    <a:lnTo>
                      <a:pt x="1503" y="219"/>
                    </a:lnTo>
                    <a:lnTo>
                      <a:pt x="1473" y="188"/>
                    </a:lnTo>
                    <a:lnTo>
                      <a:pt x="1443" y="164"/>
                    </a:lnTo>
                    <a:lnTo>
                      <a:pt x="1412" y="144"/>
                    </a:lnTo>
                    <a:lnTo>
                      <a:pt x="1383" y="129"/>
                    </a:lnTo>
                    <a:lnTo>
                      <a:pt x="1354" y="116"/>
                    </a:lnTo>
                    <a:lnTo>
                      <a:pt x="1326" y="109"/>
                    </a:lnTo>
                    <a:lnTo>
                      <a:pt x="1302" y="103"/>
                    </a:lnTo>
                    <a:lnTo>
                      <a:pt x="1300" y="104"/>
                    </a:lnTo>
                    <a:lnTo>
                      <a:pt x="1297" y="107"/>
                    </a:lnTo>
                    <a:lnTo>
                      <a:pt x="1293" y="113"/>
                    </a:lnTo>
                    <a:lnTo>
                      <a:pt x="1285" y="121"/>
                    </a:lnTo>
                    <a:lnTo>
                      <a:pt x="1279" y="130"/>
                    </a:lnTo>
                    <a:lnTo>
                      <a:pt x="1270" y="139"/>
                    </a:lnTo>
                    <a:lnTo>
                      <a:pt x="1262" y="150"/>
                    </a:lnTo>
                    <a:lnTo>
                      <a:pt x="1254" y="161"/>
                    </a:lnTo>
                    <a:lnTo>
                      <a:pt x="1245" y="172"/>
                    </a:lnTo>
                    <a:lnTo>
                      <a:pt x="1233" y="184"/>
                    </a:lnTo>
                    <a:lnTo>
                      <a:pt x="1217" y="193"/>
                    </a:lnTo>
                    <a:lnTo>
                      <a:pt x="1198" y="201"/>
                    </a:lnTo>
                    <a:lnTo>
                      <a:pt x="1175" y="204"/>
                    </a:lnTo>
                    <a:lnTo>
                      <a:pt x="1144" y="202"/>
                    </a:lnTo>
                    <a:lnTo>
                      <a:pt x="1109" y="195"/>
                    </a:lnTo>
                    <a:lnTo>
                      <a:pt x="1067" y="178"/>
                    </a:lnTo>
                    <a:close/>
                  </a:path>
                </a:pathLst>
              </a:custGeom>
              <a:solidFill>
                <a:srgbClr val="0056A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AutoShape 62"/>
              <p:cNvSpPr>
                <a:spLocks noChangeAspect="1" noChangeArrowheads="1" noTextEdit="1"/>
              </p:cNvSpPr>
              <p:nvPr/>
            </p:nvSpPr>
            <p:spPr bwMode="auto">
              <a:xfrm>
                <a:off x="3525841" y="3443293"/>
                <a:ext cx="2287589" cy="24241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64"/>
              <p:cNvSpPr>
                <a:spLocks/>
              </p:cNvSpPr>
              <p:nvPr/>
            </p:nvSpPr>
            <p:spPr bwMode="auto">
              <a:xfrm>
                <a:off x="4422779" y="4730757"/>
                <a:ext cx="407988" cy="738188"/>
              </a:xfrm>
              <a:custGeom>
                <a:avLst/>
                <a:gdLst/>
                <a:ahLst/>
                <a:cxnLst>
                  <a:cxn ang="0">
                    <a:pos x="467" y="8"/>
                  </a:cxn>
                  <a:cxn ang="0">
                    <a:pos x="478" y="63"/>
                  </a:cxn>
                  <a:cxn ang="0">
                    <a:pos x="464" y="104"/>
                  </a:cxn>
                  <a:cxn ang="0">
                    <a:pos x="441" y="112"/>
                  </a:cxn>
                  <a:cxn ang="0">
                    <a:pos x="397" y="123"/>
                  </a:cxn>
                  <a:cxn ang="0">
                    <a:pos x="336" y="132"/>
                  </a:cxn>
                  <a:cxn ang="0">
                    <a:pos x="262" y="135"/>
                  </a:cxn>
                  <a:cxn ang="0">
                    <a:pos x="194" y="149"/>
                  </a:cxn>
                  <a:cxn ang="0">
                    <a:pos x="139" y="172"/>
                  </a:cxn>
                  <a:cxn ang="0">
                    <a:pos x="98" y="201"/>
                  </a:cxn>
                  <a:cxn ang="0">
                    <a:pos x="87" y="236"/>
                  </a:cxn>
                  <a:cxn ang="0">
                    <a:pos x="98" y="356"/>
                  </a:cxn>
                  <a:cxn ang="0">
                    <a:pos x="67" y="469"/>
                  </a:cxn>
                  <a:cxn ang="0">
                    <a:pos x="35" y="574"/>
                  </a:cxn>
                  <a:cxn ang="0">
                    <a:pos x="11" y="693"/>
                  </a:cxn>
                  <a:cxn ang="0">
                    <a:pos x="0" y="811"/>
                  </a:cxn>
                  <a:cxn ang="0">
                    <a:pos x="6" y="867"/>
                  </a:cxn>
                  <a:cxn ang="0">
                    <a:pos x="34" y="886"/>
                  </a:cxn>
                  <a:cxn ang="0">
                    <a:pos x="81" y="913"/>
                  </a:cxn>
                  <a:cxn ang="0">
                    <a:pos x="142" y="929"/>
                  </a:cxn>
                  <a:cxn ang="0">
                    <a:pos x="205" y="926"/>
                  </a:cxn>
                  <a:cxn ang="0">
                    <a:pos x="237" y="916"/>
                  </a:cxn>
                  <a:cxn ang="0">
                    <a:pos x="242" y="902"/>
                  </a:cxn>
                  <a:cxn ang="0">
                    <a:pos x="234" y="883"/>
                  </a:cxn>
                  <a:cxn ang="0">
                    <a:pos x="219" y="844"/>
                  </a:cxn>
                  <a:cxn ang="0">
                    <a:pos x="216" y="750"/>
                  </a:cxn>
                  <a:cxn ang="0">
                    <a:pos x="290" y="719"/>
                  </a:cxn>
                  <a:cxn ang="0">
                    <a:pos x="302" y="712"/>
                  </a:cxn>
                  <a:cxn ang="0">
                    <a:pos x="334" y="692"/>
                  </a:cxn>
                  <a:cxn ang="0">
                    <a:pos x="377" y="658"/>
                  </a:cxn>
                  <a:cxn ang="0">
                    <a:pos x="423" y="610"/>
                  </a:cxn>
                  <a:cxn ang="0">
                    <a:pos x="463" y="552"/>
                  </a:cxn>
                  <a:cxn ang="0">
                    <a:pos x="492" y="482"/>
                  </a:cxn>
                  <a:cxn ang="0">
                    <a:pos x="498" y="399"/>
                  </a:cxn>
                  <a:cxn ang="0">
                    <a:pos x="477" y="305"/>
                  </a:cxn>
                  <a:cxn ang="0">
                    <a:pos x="489" y="282"/>
                  </a:cxn>
                  <a:cxn ang="0">
                    <a:pos x="509" y="221"/>
                  </a:cxn>
                  <a:cxn ang="0">
                    <a:pos x="509" y="124"/>
                  </a:cxn>
                  <a:cxn ang="0">
                    <a:pos x="463" y="0"/>
                  </a:cxn>
                </a:cxnLst>
                <a:rect l="0" t="0" r="r" b="b"/>
                <a:pathLst>
                  <a:path w="513" h="929">
                    <a:moveTo>
                      <a:pt x="463" y="0"/>
                    </a:moveTo>
                    <a:lnTo>
                      <a:pt x="467" y="8"/>
                    </a:lnTo>
                    <a:lnTo>
                      <a:pt x="475" y="31"/>
                    </a:lnTo>
                    <a:lnTo>
                      <a:pt x="478" y="63"/>
                    </a:lnTo>
                    <a:lnTo>
                      <a:pt x="467" y="103"/>
                    </a:lnTo>
                    <a:lnTo>
                      <a:pt x="464" y="104"/>
                    </a:lnTo>
                    <a:lnTo>
                      <a:pt x="455" y="107"/>
                    </a:lnTo>
                    <a:lnTo>
                      <a:pt x="441" y="112"/>
                    </a:lnTo>
                    <a:lnTo>
                      <a:pt x="421" y="116"/>
                    </a:lnTo>
                    <a:lnTo>
                      <a:pt x="397" y="123"/>
                    </a:lnTo>
                    <a:lnTo>
                      <a:pt x="368" y="127"/>
                    </a:lnTo>
                    <a:lnTo>
                      <a:pt x="336" y="132"/>
                    </a:lnTo>
                    <a:lnTo>
                      <a:pt x="299" y="133"/>
                    </a:lnTo>
                    <a:lnTo>
                      <a:pt x="262" y="135"/>
                    </a:lnTo>
                    <a:lnTo>
                      <a:pt x="227" y="141"/>
                    </a:lnTo>
                    <a:lnTo>
                      <a:pt x="194" y="149"/>
                    </a:lnTo>
                    <a:lnTo>
                      <a:pt x="165" y="159"/>
                    </a:lnTo>
                    <a:lnTo>
                      <a:pt x="139" y="172"/>
                    </a:lnTo>
                    <a:lnTo>
                      <a:pt x="116" y="185"/>
                    </a:lnTo>
                    <a:lnTo>
                      <a:pt x="98" y="201"/>
                    </a:lnTo>
                    <a:lnTo>
                      <a:pt x="83" y="216"/>
                    </a:lnTo>
                    <a:lnTo>
                      <a:pt x="87" y="236"/>
                    </a:lnTo>
                    <a:lnTo>
                      <a:pt x="96" y="287"/>
                    </a:lnTo>
                    <a:lnTo>
                      <a:pt x="98" y="356"/>
                    </a:lnTo>
                    <a:lnTo>
                      <a:pt x="83" y="429"/>
                    </a:lnTo>
                    <a:lnTo>
                      <a:pt x="67" y="469"/>
                    </a:lnTo>
                    <a:lnTo>
                      <a:pt x="52" y="518"/>
                    </a:lnTo>
                    <a:lnTo>
                      <a:pt x="35" y="574"/>
                    </a:lnTo>
                    <a:lnTo>
                      <a:pt x="21" y="632"/>
                    </a:lnTo>
                    <a:lnTo>
                      <a:pt x="11" y="693"/>
                    </a:lnTo>
                    <a:lnTo>
                      <a:pt x="3" y="753"/>
                    </a:lnTo>
                    <a:lnTo>
                      <a:pt x="0" y="811"/>
                    </a:lnTo>
                    <a:lnTo>
                      <a:pt x="3" y="863"/>
                    </a:lnTo>
                    <a:lnTo>
                      <a:pt x="6" y="867"/>
                    </a:lnTo>
                    <a:lnTo>
                      <a:pt x="17" y="874"/>
                    </a:lnTo>
                    <a:lnTo>
                      <a:pt x="34" y="886"/>
                    </a:lnTo>
                    <a:lnTo>
                      <a:pt x="55" y="899"/>
                    </a:lnTo>
                    <a:lnTo>
                      <a:pt x="81" y="913"/>
                    </a:lnTo>
                    <a:lnTo>
                      <a:pt x="110" y="922"/>
                    </a:lnTo>
                    <a:lnTo>
                      <a:pt x="142" y="929"/>
                    </a:lnTo>
                    <a:lnTo>
                      <a:pt x="176" y="929"/>
                    </a:lnTo>
                    <a:lnTo>
                      <a:pt x="205" y="926"/>
                    </a:lnTo>
                    <a:lnTo>
                      <a:pt x="225" y="922"/>
                    </a:lnTo>
                    <a:lnTo>
                      <a:pt x="237" y="916"/>
                    </a:lnTo>
                    <a:lnTo>
                      <a:pt x="242" y="909"/>
                    </a:lnTo>
                    <a:lnTo>
                      <a:pt x="242" y="902"/>
                    </a:lnTo>
                    <a:lnTo>
                      <a:pt x="239" y="893"/>
                    </a:lnTo>
                    <a:lnTo>
                      <a:pt x="234" y="883"/>
                    </a:lnTo>
                    <a:lnTo>
                      <a:pt x="228" y="873"/>
                    </a:lnTo>
                    <a:lnTo>
                      <a:pt x="219" y="844"/>
                    </a:lnTo>
                    <a:lnTo>
                      <a:pt x="214" y="801"/>
                    </a:lnTo>
                    <a:lnTo>
                      <a:pt x="216" y="750"/>
                    </a:lnTo>
                    <a:lnTo>
                      <a:pt x="222" y="696"/>
                    </a:lnTo>
                    <a:lnTo>
                      <a:pt x="290" y="719"/>
                    </a:lnTo>
                    <a:lnTo>
                      <a:pt x="293" y="718"/>
                    </a:lnTo>
                    <a:lnTo>
                      <a:pt x="302" y="712"/>
                    </a:lnTo>
                    <a:lnTo>
                      <a:pt x="316" y="704"/>
                    </a:lnTo>
                    <a:lnTo>
                      <a:pt x="334" y="692"/>
                    </a:lnTo>
                    <a:lnTo>
                      <a:pt x="354" y="676"/>
                    </a:lnTo>
                    <a:lnTo>
                      <a:pt x="377" y="658"/>
                    </a:lnTo>
                    <a:lnTo>
                      <a:pt x="400" y="636"/>
                    </a:lnTo>
                    <a:lnTo>
                      <a:pt x="423" y="610"/>
                    </a:lnTo>
                    <a:lnTo>
                      <a:pt x="444" y="583"/>
                    </a:lnTo>
                    <a:lnTo>
                      <a:pt x="463" y="552"/>
                    </a:lnTo>
                    <a:lnTo>
                      <a:pt x="480" y="518"/>
                    </a:lnTo>
                    <a:lnTo>
                      <a:pt x="492" y="482"/>
                    </a:lnTo>
                    <a:lnTo>
                      <a:pt x="498" y="442"/>
                    </a:lnTo>
                    <a:lnTo>
                      <a:pt x="498" y="399"/>
                    </a:lnTo>
                    <a:lnTo>
                      <a:pt x="492" y="353"/>
                    </a:lnTo>
                    <a:lnTo>
                      <a:pt x="477" y="305"/>
                    </a:lnTo>
                    <a:lnTo>
                      <a:pt x="480" y="299"/>
                    </a:lnTo>
                    <a:lnTo>
                      <a:pt x="489" y="282"/>
                    </a:lnTo>
                    <a:lnTo>
                      <a:pt x="500" y="256"/>
                    </a:lnTo>
                    <a:lnTo>
                      <a:pt x="509" y="221"/>
                    </a:lnTo>
                    <a:lnTo>
                      <a:pt x="513" y="176"/>
                    </a:lnTo>
                    <a:lnTo>
                      <a:pt x="509" y="124"/>
                    </a:lnTo>
                    <a:lnTo>
                      <a:pt x="493" y="64"/>
                    </a:lnTo>
                    <a:lnTo>
                      <a:pt x="463" y="0"/>
                    </a:lnTo>
                    <a:close/>
                  </a:path>
                </a:pathLst>
              </a:custGeom>
              <a:solidFill>
                <a:srgbClr val="B3773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65"/>
              <p:cNvSpPr>
                <a:spLocks/>
              </p:cNvSpPr>
              <p:nvPr/>
            </p:nvSpPr>
            <p:spPr bwMode="auto">
              <a:xfrm>
                <a:off x="4033841" y="5310195"/>
                <a:ext cx="273050" cy="177800"/>
              </a:xfrm>
              <a:custGeom>
                <a:avLst/>
                <a:gdLst/>
                <a:ahLst/>
                <a:cxnLst>
                  <a:cxn ang="0">
                    <a:pos x="8" y="204"/>
                  </a:cxn>
                  <a:cxn ang="0">
                    <a:pos x="2" y="180"/>
                  </a:cxn>
                  <a:cxn ang="0">
                    <a:pos x="2" y="146"/>
                  </a:cxn>
                  <a:cxn ang="0">
                    <a:pos x="22" y="122"/>
                  </a:cxn>
                  <a:cxn ang="0">
                    <a:pos x="45" y="116"/>
                  </a:cxn>
                  <a:cxn ang="0">
                    <a:pos x="52" y="94"/>
                  </a:cxn>
                  <a:cxn ang="0">
                    <a:pos x="66" y="66"/>
                  </a:cxn>
                  <a:cxn ang="0">
                    <a:pos x="85" y="45"/>
                  </a:cxn>
                  <a:cxn ang="0">
                    <a:pos x="117" y="43"/>
                  </a:cxn>
                  <a:cxn ang="0">
                    <a:pos x="137" y="46"/>
                  </a:cxn>
                  <a:cxn ang="0">
                    <a:pos x="141" y="46"/>
                  </a:cxn>
                  <a:cxn ang="0">
                    <a:pos x="152" y="34"/>
                  </a:cxn>
                  <a:cxn ang="0">
                    <a:pos x="172" y="22"/>
                  </a:cxn>
                  <a:cxn ang="0">
                    <a:pos x="196" y="23"/>
                  </a:cxn>
                  <a:cxn ang="0">
                    <a:pos x="212" y="33"/>
                  </a:cxn>
                  <a:cxn ang="0">
                    <a:pos x="218" y="23"/>
                  </a:cxn>
                  <a:cxn ang="0">
                    <a:pos x="232" y="11"/>
                  </a:cxn>
                  <a:cxn ang="0">
                    <a:pos x="249" y="2"/>
                  </a:cxn>
                  <a:cxn ang="0">
                    <a:pos x="269" y="0"/>
                  </a:cxn>
                  <a:cxn ang="0">
                    <a:pos x="284" y="5"/>
                  </a:cxn>
                  <a:cxn ang="0">
                    <a:pos x="295" y="17"/>
                  </a:cxn>
                  <a:cxn ang="0">
                    <a:pos x="304" y="36"/>
                  </a:cxn>
                  <a:cxn ang="0">
                    <a:pos x="316" y="74"/>
                  </a:cxn>
                  <a:cxn ang="0">
                    <a:pos x="338" y="135"/>
                  </a:cxn>
                  <a:cxn ang="0">
                    <a:pos x="345" y="162"/>
                  </a:cxn>
                  <a:cxn ang="0">
                    <a:pos x="324" y="174"/>
                  </a:cxn>
                  <a:cxn ang="0">
                    <a:pos x="296" y="166"/>
                  </a:cxn>
                  <a:cxn ang="0">
                    <a:pos x="279" y="160"/>
                  </a:cxn>
                  <a:cxn ang="0">
                    <a:pos x="276" y="160"/>
                  </a:cxn>
                  <a:cxn ang="0">
                    <a:pos x="267" y="168"/>
                  </a:cxn>
                  <a:cxn ang="0">
                    <a:pos x="252" y="178"/>
                  </a:cxn>
                  <a:cxn ang="0">
                    <a:pos x="232" y="188"/>
                  </a:cxn>
                  <a:cxn ang="0">
                    <a:pos x="207" y="192"/>
                  </a:cxn>
                  <a:cxn ang="0">
                    <a:pos x="193" y="208"/>
                  </a:cxn>
                  <a:cxn ang="0">
                    <a:pos x="184" y="220"/>
                  </a:cxn>
                  <a:cxn ang="0">
                    <a:pos x="166" y="226"/>
                  </a:cxn>
                  <a:cxn ang="0">
                    <a:pos x="143" y="226"/>
                  </a:cxn>
                  <a:cxn ang="0">
                    <a:pos x="114" y="220"/>
                  </a:cxn>
                  <a:cxn ang="0">
                    <a:pos x="83" y="206"/>
                  </a:cxn>
                  <a:cxn ang="0">
                    <a:pos x="54" y="197"/>
                  </a:cxn>
                  <a:cxn ang="0">
                    <a:pos x="31" y="194"/>
                  </a:cxn>
                  <a:cxn ang="0">
                    <a:pos x="14" y="201"/>
                  </a:cxn>
                </a:cxnLst>
                <a:rect l="0" t="0" r="r" b="b"/>
                <a:pathLst>
                  <a:path w="345" h="226">
                    <a:moveTo>
                      <a:pt x="9" y="209"/>
                    </a:moveTo>
                    <a:lnTo>
                      <a:pt x="8" y="204"/>
                    </a:lnTo>
                    <a:lnTo>
                      <a:pt x="5" y="195"/>
                    </a:lnTo>
                    <a:lnTo>
                      <a:pt x="2" y="180"/>
                    </a:lnTo>
                    <a:lnTo>
                      <a:pt x="0" y="163"/>
                    </a:lnTo>
                    <a:lnTo>
                      <a:pt x="2" y="146"/>
                    </a:lnTo>
                    <a:lnTo>
                      <a:pt x="8" y="132"/>
                    </a:lnTo>
                    <a:lnTo>
                      <a:pt x="22" y="122"/>
                    </a:lnTo>
                    <a:lnTo>
                      <a:pt x="43" y="119"/>
                    </a:lnTo>
                    <a:lnTo>
                      <a:pt x="45" y="116"/>
                    </a:lnTo>
                    <a:lnTo>
                      <a:pt x="48" y="106"/>
                    </a:lnTo>
                    <a:lnTo>
                      <a:pt x="52" y="94"/>
                    </a:lnTo>
                    <a:lnTo>
                      <a:pt x="59" y="80"/>
                    </a:lnTo>
                    <a:lnTo>
                      <a:pt x="66" y="66"/>
                    </a:lnTo>
                    <a:lnTo>
                      <a:pt x="75" y="54"/>
                    </a:lnTo>
                    <a:lnTo>
                      <a:pt x="85" y="45"/>
                    </a:lnTo>
                    <a:lnTo>
                      <a:pt x="97" y="42"/>
                    </a:lnTo>
                    <a:lnTo>
                      <a:pt x="117" y="43"/>
                    </a:lnTo>
                    <a:lnTo>
                      <a:pt x="131" y="45"/>
                    </a:lnTo>
                    <a:lnTo>
                      <a:pt x="137" y="46"/>
                    </a:lnTo>
                    <a:lnTo>
                      <a:pt x="140" y="48"/>
                    </a:lnTo>
                    <a:lnTo>
                      <a:pt x="141" y="46"/>
                    </a:lnTo>
                    <a:lnTo>
                      <a:pt x="146" y="40"/>
                    </a:lnTo>
                    <a:lnTo>
                      <a:pt x="152" y="34"/>
                    </a:lnTo>
                    <a:lnTo>
                      <a:pt x="161" y="27"/>
                    </a:lnTo>
                    <a:lnTo>
                      <a:pt x="172" y="22"/>
                    </a:lnTo>
                    <a:lnTo>
                      <a:pt x="184" y="20"/>
                    </a:lnTo>
                    <a:lnTo>
                      <a:pt x="196" y="23"/>
                    </a:lnTo>
                    <a:lnTo>
                      <a:pt x="210" y="34"/>
                    </a:lnTo>
                    <a:lnTo>
                      <a:pt x="212" y="33"/>
                    </a:lnTo>
                    <a:lnTo>
                      <a:pt x="213" y="30"/>
                    </a:lnTo>
                    <a:lnTo>
                      <a:pt x="218" y="23"/>
                    </a:lnTo>
                    <a:lnTo>
                      <a:pt x="224" y="17"/>
                    </a:lnTo>
                    <a:lnTo>
                      <a:pt x="232" y="11"/>
                    </a:lnTo>
                    <a:lnTo>
                      <a:pt x="239" y="7"/>
                    </a:lnTo>
                    <a:lnTo>
                      <a:pt x="249" y="2"/>
                    </a:lnTo>
                    <a:lnTo>
                      <a:pt x="259" y="0"/>
                    </a:lnTo>
                    <a:lnTo>
                      <a:pt x="269" y="0"/>
                    </a:lnTo>
                    <a:lnTo>
                      <a:pt x="276" y="2"/>
                    </a:lnTo>
                    <a:lnTo>
                      <a:pt x="284" y="5"/>
                    </a:lnTo>
                    <a:lnTo>
                      <a:pt x="290" y="10"/>
                    </a:lnTo>
                    <a:lnTo>
                      <a:pt x="295" y="17"/>
                    </a:lnTo>
                    <a:lnTo>
                      <a:pt x="299" y="25"/>
                    </a:lnTo>
                    <a:lnTo>
                      <a:pt x="304" y="36"/>
                    </a:lnTo>
                    <a:lnTo>
                      <a:pt x="307" y="46"/>
                    </a:lnTo>
                    <a:lnTo>
                      <a:pt x="316" y="74"/>
                    </a:lnTo>
                    <a:lnTo>
                      <a:pt x="328" y="106"/>
                    </a:lnTo>
                    <a:lnTo>
                      <a:pt x="338" y="135"/>
                    </a:lnTo>
                    <a:lnTo>
                      <a:pt x="345" y="152"/>
                    </a:lnTo>
                    <a:lnTo>
                      <a:pt x="345" y="162"/>
                    </a:lnTo>
                    <a:lnTo>
                      <a:pt x="338" y="169"/>
                    </a:lnTo>
                    <a:lnTo>
                      <a:pt x="324" y="174"/>
                    </a:lnTo>
                    <a:lnTo>
                      <a:pt x="310" y="172"/>
                    </a:lnTo>
                    <a:lnTo>
                      <a:pt x="296" y="166"/>
                    </a:lnTo>
                    <a:lnTo>
                      <a:pt x="287" y="163"/>
                    </a:lnTo>
                    <a:lnTo>
                      <a:pt x="279" y="160"/>
                    </a:lnTo>
                    <a:lnTo>
                      <a:pt x="278" y="158"/>
                    </a:lnTo>
                    <a:lnTo>
                      <a:pt x="276" y="160"/>
                    </a:lnTo>
                    <a:lnTo>
                      <a:pt x="273" y="163"/>
                    </a:lnTo>
                    <a:lnTo>
                      <a:pt x="267" y="168"/>
                    </a:lnTo>
                    <a:lnTo>
                      <a:pt x="259" y="174"/>
                    </a:lnTo>
                    <a:lnTo>
                      <a:pt x="252" y="178"/>
                    </a:lnTo>
                    <a:lnTo>
                      <a:pt x="242" y="183"/>
                    </a:lnTo>
                    <a:lnTo>
                      <a:pt x="232" y="188"/>
                    </a:lnTo>
                    <a:lnTo>
                      <a:pt x="223" y="189"/>
                    </a:lnTo>
                    <a:lnTo>
                      <a:pt x="207" y="192"/>
                    </a:lnTo>
                    <a:lnTo>
                      <a:pt x="200" y="198"/>
                    </a:lnTo>
                    <a:lnTo>
                      <a:pt x="193" y="208"/>
                    </a:lnTo>
                    <a:lnTo>
                      <a:pt x="189" y="215"/>
                    </a:lnTo>
                    <a:lnTo>
                      <a:pt x="184" y="220"/>
                    </a:lnTo>
                    <a:lnTo>
                      <a:pt x="177" y="223"/>
                    </a:lnTo>
                    <a:lnTo>
                      <a:pt x="166" y="226"/>
                    </a:lnTo>
                    <a:lnTo>
                      <a:pt x="155" y="226"/>
                    </a:lnTo>
                    <a:lnTo>
                      <a:pt x="143" y="226"/>
                    </a:lnTo>
                    <a:lnTo>
                      <a:pt x="129" y="224"/>
                    </a:lnTo>
                    <a:lnTo>
                      <a:pt x="114" y="220"/>
                    </a:lnTo>
                    <a:lnTo>
                      <a:pt x="98" y="214"/>
                    </a:lnTo>
                    <a:lnTo>
                      <a:pt x="83" y="206"/>
                    </a:lnTo>
                    <a:lnTo>
                      <a:pt x="68" y="201"/>
                    </a:lnTo>
                    <a:lnTo>
                      <a:pt x="54" y="197"/>
                    </a:lnTo>
                    <a:lnTo>
                      <a:pt x="42" y="195"/>
                    </a:lnTo>
                    <a:lnTo>
                      <a:pt x="31" y="194"/>
                    </a:lnTo>
                    <a:lnTo>
                      <a:pt x="22" y="197"/>
                    </a:lnTo>
                    <a:lnTo>
                      <a:pt x="14" y="201"/>
                    </a:lnTo>
                    <a:lnTo>
                      <a:pt x="9" y="209"/>
                    </a:lnTo>
                    <a:close/>
                  </a:path>
                </a:pathLst>
              </a:custGeom>
              <a:solidFill>
                <a:srgbClr val="F9D6A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66"/>
              <p:cNvSpPr>
                <a:spLocks/>
              </p:cNvSpPr>
              <p:nvPr/>
            </p:nvSpPr>
            <p:spPr bwMode="auto">
              <a:xfrm>
                <a:off x="4805367" y="3963994"/>
                <a:ext cx="644525" cy="742951"/>
              </a:xfrm>
              <a:custGeom>
                <a:avLst/>
                <a:gdLst/>
                <a:ahLst/>
                <a:cxnLst>
                  <a:cxn ang="0">
                    <a:pos x="0" y="32"/>
                  </a:cxn>
                  <a:cxn ang="0">
                    <a:pos x="4" y="92"/>
                  </a:cxn>
                  <a:cxn ang="0">
                    <a:pos x="43" y="162"/>
                  </a:cxn>
                  <a:cxn ang="0">
                    <a:pos x="24" y="223"/>
                  </a:cxn>
                  <a:cxn ang="0">
                    <a:pos x="44" y="371"/>
                  </a:cxn>
                  <a:cxn ang="0">
                    <a:pos x="139" y="495"/>
                  </a:cxn>
                  <a:cxn ang="0">
                    <a:pos x="181" y="536"/>
                  </a:cxn>
                  <a:cxn ang="0">
                    <a:pos x="230" y="590"/>
                  </a:cxn>
                  <a:cxn ang="0">
                    <a:pos x="247" y="616"/>
                  </a:cxn>
                  <a:cxn ang="0">
                    <a:pos x="265" y="619"/>
                  </a:cxn>
                  <a:cxn ang="0">
                    <a:pos x="314" y="592"/>
                  </a:cxn>
                  <a:cxn ang="0">
                    <a:pos x="360" y="566"/>
                  </a:cxn>
                  <a:cxn ang="0">
                    <a:pos x="377" y="615"/>
                  </a:cxn>
                  <a:cxn ang="0">
                    <a:pos x="394" y="719"/>
                  </a:cxn>
                  <a:cxn ang="0">
                    <a:pos x="366" y="799"/>
                  </a:cxn>
                  <a:cxn ang="0">
                    <a:pos x="346" y="779"/>
                  </a:cxn>
                  <a:cxn ang="0">
                    <a:pos x="368" y="734"/>
                  </a:cxn>
                  <a:cxn ang="0">
                    <a:pos x="352" y="719"/>
                  </a:cxn>
                  <a:cxn ang="0">
                    <a:pos x="314" y="733"/>
                  </a:cxn>
                  <a:cxn ang="0">
                    <a:pos x="277" y="742"/>
                  </a:cxn>
                  <a:cxn ang="0">
                    <a:pos x="257" y="757"/>
                  </a:cxn>
                  <a:cxn ang="0">
                    <a:pos x="234" y="812"/>
                  </a:cxn>
                  <a:cxn ang="0">
                    <a:pos x="243" y="886"/>
                  </a:cxn>
                  <a:cxn ang="0">
                    <a:pos x="274" y="915"/>
                  </a:cxn>
                  <a:cxn ang="0">
                    <a:pos x="326" y="932"/>
                  </a:cxn>
                  <a:cxn ang="0">
                    <a:pos x="391" y="935"/>
                  </a:cxn>
                  <a:cxn ang="0">
                    <a:pos x="458" y="923"/>
                  </a:cxn>
                  <a:cxn ang="0">
                    <a:pos x="521" y="895"/>
                  </a:cxn>
                  <a:cxn ang="0">
                    <a:pos x="578" y="852"/>
                  </a:cxn>
                  <a:cxn ang="0">
                    <a:pos x="639" y="809"/>
                  </a:cxn>
                  <a:cxn ang="0">
                    <a:pos x="702" y="771"/>
                  </a:cxn>
                  <a:cxn ang="0">
                    <a:pos x="755" y="739"/>
                  </a:cxn>
                  <a:cxn ang="0">
                    <a:pos x="795" y="717"/>
                  </a:cxn>
                  <a:cxn ang="0">
                    <a:pos x="806" y="708"/>
                  </a:cxn>
                  <a:cxn ang="0">
                    <a:pos x="748" y="662"/>
                  </a:cxn>
                  <a:cxn ang="0">
                    <a:pos x="677" y="581"/>
                  </a:cxn>
                  <a:cxn ang="0">
                    <a:pos x="644" y="498"/>
                  </a:cxn>
                  <a:cxn ang="0">
                    <a:pos x="624" y="446"/>
                  </a:cxn>
                  <a:cxn ang="0">
                    <a:pos x="613" y="401"/>
                  </a:cxn>
                  <a:cxn ang="0">
                    <a:pos x="582" y="414"/>
                  </a:cxn>
                  <a:cxn ang="0">
                    <a:pos x="519" y="438"/>
                  </a:cxn>
                  <a:cxn ang="0">
                    <a:pos x="466" y="452"/>
                  </a:cxn>
                  <a:cxn ang="0">
                    <a:pos x="437" y="447"/>
                  </a:cxn>
                  <a:cxn ang="0">
                    <a:pos x="435" y="432"/>
                  </a:cxn>
                  <a:cxn ang="0">
                    <a:pos x="460" y="408"/>
                  </a:cxn>
                  <a:cxn ang="0">
                    <a:pos x="487" y="360"/>
                  </a:cxn>
                  <a:cxn ang="0">
                    <a:pos x="498" y="291"/>
                  </a:cxn>
                  <a:cxn ang="0">
                    <a:pos x="473" y="188"/>
                  </a:cxn>
                  <a:cxn ang="0">
                    <a:pos x="423" y="67"/>
                  </a:cxn>
                  <a:cxn ang="0">
                    <a:pos x="388" y="0"/>
                  </a:cxn>
                  <a:cxn ang="0">
                    <a:pos x="354" y="9"/>
                  </a:cxn>
                  <a:cxn ang="0">
                    <a:pos x="288" y="21"/>
                  </a:cxn>
                  <a:cxn ang="0">
                    <a:pos x="201" y="30"/>
                  </a:cxn>
                  <a:cxn ang="0">
                    <a:pos x="101" y="32"/>
                  </a:cxn>
                  <a:cxn ang="0">
                    <a:pos x="1" y="16"/>
                  </a:cxn>
                </a:cxnLst>
                <a:rect l="0" t="0" r="r" b="b"/>
                <a:pathLst>
                  <a:path w="811" h="935">
                    <a:moveTo>
                      <a:pt x="1" y="16"/>
                    </a:moveTo>
                    <a:lnTo>
                      <a:pt x="1" y="21"/>
                    </a:lnTo>
                    <a:lnTo>
                      <a:pt x="0" y="32"/>
                    </a:lnTo>
                    <a:lnTo>
                      <a:pt x="0" y="49"/>
                    </a:lnTo>
                    <a:lnTo>
                      <a:pt x="0" y="69"/>
                    </a:lnTo>
                    <a:lnTo>
                      <a:pt x="4" y="92"/>
                    </a:lnTo>
                    <a:lnTo>
                      <a:pt x="12" y="116"/>
                    </a:lnTo>
                    <a:lnTo>
                      <a:pt x="24" y="141"/>
                    </a:lnTo>
                    <a:lnTo>
                      <a:pt x="43" y="162"/>
                    </a:lnTo>
                    <a:lnTo>
                      <a:pt x="40" y="170"/>
                    </a:lnTo>
                    <a:lnTo>
                      <a:pt x="32" y="191"/>
                    </a:lnTo>
                    <a:lnTo>
                      <a:pt x="24" y="223"/>
                    </a:lnTo>
                    <a:lnTo>
                      <a:pt x="21" y="265"/>
                    </a:lnTo>
                    <a:lnTo>
                      <a:pt x="26" y="315"/>
                    </a:lnTo>
                    <a:lnTo>
                      <a:pt x="44" y="371"/>
                    </a:lnTo>
                    <a:lnTo>
                      <a:pt x="79" y="431"/>
                    </a:lnTo>
                    <a:lnTo>
                      <a:pt x="136" y="492"/>
                    </a:lnTo>
                    <a:lnTo>
                      <a:pt x="139" y="495"/>
                    </a:lnTo>
                    <a:lnTo>
                      <a:pt x="150" y="504"/>
                    </a:lnTo>
                    <a:lnTo>
                      <a:pt x="164" y="520"/>
                    </a:lnTo>
                    <a:lnTo>
                      <a:pt x="181" y="536"/>
                    </a:lnTo>
                    <a:lnTo>
                      <a:pt x="199" y="555"/>
                    </a:lnTo>
                    <a:lnTo>
                      <a:pt x="216" y="573"/>
                    </a:lnTo>
                    <a:lnTo>
                      <a:pt x="230" y="590"/>
                    </a:lnTo>
                    <a:lnTo>
                      <a:pt x="239" y="604"/>
                    </a:lnTo>
                    <a:lnTo>
                      <a:pt x="240" y="608"/>
                    </a:lnTo>
                    <a:lnTo>
                      <a:pt x="247" y="616"/>
                    </a:lnTo>
                    <a:lnTo>
                      <a:pt x="253" y="624"/>
                    </a:lnTo>
                    <a:lnTo>
                      <a:pt x="259" y="624"/>
                    </a:lnTo>
                    <a:lnTo>
                      <a:pt x="265" y="619"/>
                    </a:lnTo>
                    <a:lnTo>
                      <a:pt x="277" y="612"/>
                    </a:lnTo>
                    <a:lnTo>
                      <a:pt x="296" y="601"/>
                    </a:lnTo>
                    <a:lnTo>
                      <a:pt x="314" y="592"/>
                    </a:lnTo>
                    <a:lnTo>
                      <a:pt x="332" y="581"/>
                    </a:lnTo>
                    <a:lnTo>
                      <a:pt x="349" y="572"/>
                    </a:lnTo>
                    <a:lnTo>
                      <a:pt x="360" y="566"/>
                    </a:lnTo>
                    <a:lnTo>
                      <a:pt x="365" y="564"/>
                    </a:lnTo>
                    <a:lnTo>
                      <a:pt x="368" y="579"/>
                    </a:lnTo>
                    <a:lnTo>
                      <a:pt x="377" y="615"/>
                    </a:lnTo>
                    <a:lnTo>
                      <a:pt x="386" y="656"/>
                    </a:lnTo>
                    <a:lnTo>
                      <a:pt x="392" y="690"/>
                    </a:lnTo>
                    <a:lnTo>
                      <a:pt x="394" y="719"/>
                    </a:lnTo>
                    <a:lnTo>
                      <a:pt x="391" y="751"/>
                    </a:lnTo>
                    <a:lnTo>
                      <a:pt x="381" y="780"/>
                    </a:lnTo>
                    <a:lnTo>
                      <a:pt x="366" y="799"/>
                    </a:lnTo>
                    <a:lnTo>
                      <a:pt x="352" y="800"/>
                    </a:lnTo>
                    <a:lnTo>
                      <a:pt x="346" y="791"/>
                    </a:lnTo>
                    <a:lnTo>
                      <a:pt x="346" y="779"/>
                    </a:lnTo>
                    <a:lnTo>
                      <a:pt x="351" y="766"/>
                    </a:lnTo>
                    <a:lnTo>
                      <a:pt x="360" y="753"/>
                    </a:lnTo>
                    <a:lnTo>
                      <a:pt x="368" y="734"/>
                    </a:lnTo>
                    <a:lnTo>
                      <a:pt x="369" y="719"/>
                    </a:lnTo>
                    <a:lnTo>
                      <a:pt x="361" y="716"/>
                    </a:lnTo>
                    <a:lnTo>
                      <a:pt x="352" y="719"/>
                    </a:lnTo>
                    <a:lnTo>
                      <a:pt x="340" y="724"/>
                    </a:lnTo>
                    <a:lnTo>
                      <a:pt x="328" y="728"/>
                    </a:lnTo>
                    <a:lnTo>
                      <a:pt x="314" y="733"/>
                    </a:lnTo>
                    <a:lnTo>
                      <a:pt x="300" y="737"/>
                    </a:lnTo>
                    <a:lnTo>
                      <a:pt x="288" y="740"/>
                    </a:lnTo>
                    <a:lnTo>
                      <a:pt x="277" y="742"/>
                    </a:lnTo>
                    <a:lnTo>
                      <a:pt x="271" y="743"/>
                    </a:lnTo>
                    <a:lnTo>
                      <a:pt x="265" y="747"/>
                    </a:lnTo>
                    <a:lnTo>
                      <a:pt x="257" y="757"/>
                    </a:lnTo>
                    <a:lnTo>
                      <a:pt x="248" y="771"/>
                    </a:lnTo>
                    <a:lnTo>
                      <a:pt x="240" y="791"/>
                    </a:lnTo>
                    <a:lnTo>
                      <a:pt x="234" y="812"/>
                    </a:lnTo>
                    <a:lnTo>
                      <a:pt x="233" y="837"/>
                    </a:lnTo>
                    <a:lnTo>
                      <a:pt x="234" y="862"/>
                    </a:lnTo>
                    <a:lnTo>
                      <a:pt x="243" y="886"/>
                    </a:lnTo>
                    <a:lnTo>
                      <a:pt x="251" y="897"/>
                    </a:lnTo>
                    <a:lnTo>
                      <a:pt x="262" y="908"/>
                    </a:lnTo>
                    <a:lnTo>
                      <a:pt x="274" y="915"/>
                    </a:lnTo>
                    <a:lnTo>
                      <a:pt x="289" y="923"/>
                    </a:lnTo>
                    <a:lnTo>
                      <a:pt x="308" y="928"/>
                    </a:lnTo>
                    <a:lnTo>
                      <a:pt x="326" y="932"/>
                    </a:lnTo>
                    <a:lnTo>
                      <a:pt x="346" y="935"/>
                    </a:lnTo>
                    <a:lnTo>
                      <a:pt x="368" y="935"/>
                    </a:lnTo>
                    <a:lnTo>
                      <a:pt x="391" y="935"/>
                    </a:lnTo>
                    <a:lnTo>
                      <a:pt x="412" y="932"/>
                    </a:lnTo>
                    <a:lnTo>
                      <a:pt x="435" y="929"/>
                    </a:lnTo>
                    <a:lnTo>
                      <a:pt x="458" y="923"/>
                    </a:lnTo>
                    <a:lnTo>
                      <a:pt x="480" y="915"/>
                    </a:lnTo>
                    <a:lnTo>
                      <a:pt x="501" y="906"/>
                    </a:lnTo>
                    <a:lnTo>
                      <a:pt x="521" y="895"/>
                    </a:lnTo>
                    <a:lnTo>
                      <a:pt x="539" y="882"/>
                    </a:lnTo>
                    <a:lnTo>
                      <a:pt x="558" y="868"/>
                    </a:lnTo>
                    <a:lnTo>
                      <a:pt x="578" y="852"/>
                    </a:lnTo>
                    <a:lnTo>
                      <a:pt x="598" y="839"/>
                    </a:lnTo>
                    <a:lnTo>
                      <a:pt x="619" y="823"/>
                    </a:lnTo>
                    <a:lnTo>
                      <a:pt x="639" y="809"/>
                    </a:lnTo>
                    <a:lnTo>
                      <a:pt x="660" y="796"/>
                    </a:lnTo>
                    <a:lnTo>
                      <a:pt x="682" y="783"/>
                    </a:lnTo>
                    <a:lnTo>
                      <a:pt x="702" y="771"/>
                    </a:lnTo>
                    <a:lnTo>
                      <a:pt x="720" y="759"/>
                    </a:lnTo>
                    <a:lnTo>
                      <a:pt x="739" y="748"/>
                    </a:lnTo>
                    <a:lnTo>
                      <a:pt x="755" y="739"/>
                    </a:lnTo>
                    <a:lnTo>
                      <a:pt x="771" y="730"/>
                    </a:lnTo>
                    <a:lnTo>
                      <a:pt x="785" y="724"/>
                    </a:lnTo>
                    <a:lnTo>
                      <a:pt x="795" y="717"/>
                    </a:lnTo>
                    <a:lnTo>
                      <a:pt x="805" y="714"/>
                    </a:lnTo>
                    <a:lnTo>
                      <a:pt x="811" y="711"/>
                    </a:lnTo>
                    <a:lnTo>
                      <a:pt x="806" y="708"/>
                    </a:lnTo>
                    <a:lnTo>
                      <a:pt x="792" y="697"/>
                    </a:lnTo>
                    <a:lnTo>
                      <a:pt x="771" y="682"/>
                    </a:lnTo>
                    <a:lnTo>
                      <a:pt x="748" y="662"/>
                    </a:lnTo>
                    <a:lnTo>
                      <a:pt x="722" y="638"/>
                    </a:lnTo>
                    <a:lnTo>
                      <a:pt x="697" y="610"/>
                    </a:lnTo>
                    <a:lnTo>
                      <a:pt x="677" y="581"/>
                    </a:lnTo>
                    <a:lnTo>
                      <a:pt x="662" y="550"/>
                    </a:lnTo>
                    <a:lnTo>
                      <a:pt x="651" y="521"/>
                    </a:lnTo>
                    <a:lnTo>
                      <a:pt x="644" y="498"/>
                    </a:lnTo>
                    <a:lnTo>
                      <a:pt x="636" y="478"/>
                    </a:lnTo>
                    <a:lnTo>
                      <a:pt x="630" y="461"/>
                    </a:lnTo>
                    <a:lnTo>
                      <a:pt x="624" y="446"/>
                    </a:lnTo>
                    <a:lnTo>
                      <a:pt x="619" y="431"/>
                    </a:lnTo>
                    <a:lnTo>
                      <a:pt x="616" y="417"/>
                    </a:lnTo>
                    <a:lnTo>
                      <a:pt x="613" y="401"/>
                    </a:lnTo>
                    <a:lnTo>
                      <a:pt x="608" y="403"/>
                    </a:lnTo>
                    <a:lnTo>
                      <a:pt x="599" y="408"/>
                    </a:lnTo>
                    <a:lnTo>
                      <a:pt x="582" y="414"/>
                    </a:lnTo>
                    <a:lnTo>
                      <a:pt x="564" y="421"/>
                    </a:lnTo>
                    <a:lnTo>
                      <a:pt x="542" y="431"/>
                    </a:lnTo>
                    <a:lnTo>
                      <a:pt x="519" y="438"/>
                    </a:lnTo>
                    <a:lnTo>
                      <a:pt x="499" y="446"/>
                    </a:lnTo>
                    <a:lnTo>
                      <a:pt x="481" y="450"/>
                    </a:lnTo>
                    <a:lnTo>
                      <a:pt x="466" y="452"/>
                    </a:lnTo>
                    <a:lnTo>
                      <a:pt x="453" y="454"/>
                    </a:lnTo>
                    <a:lnTo>
                      <a:pt x="443" y="450"/>
                    </a:lnTo>
                    <a:lnTo>
                      <a:pt x="437" y="447"/>
                    </a:lnTo>
                    <a:lnTo>
                      <a:pt x="432" y="443"/>
                    </a:lnTo>
                    <a:lnTo>
                      <a:pt x="432" y="438"/>
                    </a:lnTo>
                    <a:lnTo>
                      <a:pt x="435" y="432"/>
                    </a:lnTo>
                    <a:lnTo>
                      <a:pt x="441" y="426"/>
                    </a:lnTo>
                    <a:lnTo>
                      <a:pt x="450" y="418"/>
                    </a:lnTo>
                    <a:lnTo>
                      <a:pt x="460" y="408"/>
                    </a:lnTo>
                    <a:lnTo>
                      <a:pt x="470" y="394"/>
                    </a:lnTo>
                    <a:lnTo>
                      <a:pt x="480" y="378"/>
                    </a:lnTo>
                    <a:lnTo>
                      <a:pt x="487" y="360"/>
                    </a:lnTo>
                    <a:lnTo>
                      <a:pt x="493" y="339"/>
                    </a:lnTo>
                    <a:lnTo>
                      <a:pt x="496" y="315"/>
                    </a:lnTo>
                    <a:lnTo>
                      <a:pt x="498" y="291"/>
                    </a:lnTo>
                    <a:lnTo>
                      <a:pt x="493" y="262"/>
                    </a:lnTo>
                    <a:lnTo>
                      <a:pt x="486" y="227"/>
                    </a:lnTo>
                    <a:lnTo>
                      <a:pt x="473" y="188"/>
                    </a:lnTo>
                    <a:lnTo>
                      <a:pt x="458" y="148"/>
                    </a:lnTo>
                    <a:lnTo>
                      <a:pt x="441" y="107"/>
                    </a:lnTo>
                    <a:lnTo>
                      <a:pt x="423" y="67"/>
                    </a:lnTo>
                    <a:lnTo>
                      <a:pt x="406" y="32"/>
                    </a:lnTo>
                    <a:lnTo>
                      <a:pt x="391" y="0"/>
                    </a:lnTo>
                    <a:lnTo>
                      <a:pt x="388" y="0"/>
                    </a:lnTo>
                    <a:lnTo>
                      <a:pt x="381" y="3"/>
                    </a:lnTo>
                    <a:lnTo>
                      <a:pt x="369" y="6"/>
                    </a:lnTo>
                    <a:lnTo>
                      <a:pt x="354" y="9"/>
                    </a:lnTo>
                    <a:lnTo>
                      <a:pt x="335" y="12"/>
                    </a:lnTo>
                    <a:lnTo>
                      <a:pt x="312" y="16"/>
                    </a:lnTo>
                    <a:lnTo>
                      <a:pt x="288" y="21"/>
                    </a:lnTo>
                    <a:lnTo>
                      <a:pt x="260" y="24"/>
                    </a:lnTo>
                    <a:lnTo>
                      <a:pt x="231" y="29"/>
                    </a:lnTo>
                    <a:lnTo>
                      <a:pt x="201" y="30"/>
                    </a:lnTo>
                    <a:lnTo>
                      <a:pt x="168" y="32"/>
                    </a:lnTo>
                    <a:lnTo>
                      <a:pt x="135" y="33"/>
                    </a:lnTo>
                    <a:lnTo>
                      <a:pt x="101" y="32"/>
                    </a:lnTo>
                    <a:lnTo>
                      <a:pt x="67" y="29"/>
                    </a:lnTo>
                    <a:lnTo>
                      <a:pt x="33" y="24"/>
                    </a:lnTo>
                    <a:lnTo>
                      <a:pt x="1" y="16"/>
                    </a:lnTo>
                    <a:close/>
                  </a:path>
                </a:pathLst>
              </a:custGeom>
              <a:solidFill>
                <a:srgbClr val="FFE5C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67"/>
              <p:cNvSpPr>
                <a:spLocks/>
              </p:cNvSpPr>
              <p:nvPr/>
            </p:nvSpPr>
            <p:spPr bwMode="auto">
              <a:xfrm>
                <a:off x="4052891" y="3565531"/>
                <a:ext cx="700088" cy="858838"/>
              </a:xfrm>
              <a:custGeom>
                <a:avLst/>
                <a:gdLst/>
                <a:ahLst/>
                <a:cxnLst>
                  <a:cxn ang="0">
                    <a:pos x="391" y="166"/>
                  </a:cxn>
                  <a:cxn ang="0">
                    <a:pos x="374" y="110"/>
                  </a:cxn>
                  <a:cxn ang="0">
                    <a:pos x="391" y="43"/>
                  </a:cxn>
                  <a:cxn ang="0">
                    <a:pos x="450" y="3"/>
                  </a:cxn>
                  <a:cxn ang="0">
                    <a:pos x="524" y="8"/>
                  </a:cxn>
                  <a:cxn ang="0">
                    <a:pos x="599" y="54"/>
                  </a:cxn>
                  <a:cxn ang="0">
                    <a:pos x="693" y="106"/>
                  </a:cxn>
                  <a:cxn ang="0">
                    <a:pos x="785" y="136"/>
                  </a:cxn>
                  <a:cxn ang="0">
                    <a:pos x="843" y="143"/>
                  </a:cxn>
                  <a:cxn ang="0">
                    <a:pos x="867" y="156"/>
                  </a:cxn>
                  <a:cxn ang="0">
                    <a:pos x="877" y="182"/>
                  </a:cxn>
                  <a:cxn ang="0">
                    <a:pos x="881" y="236"/>
                  </a:cxn>
                  <a:cxn ang="0">
                    <a:pos x="863" y="340"/>
                  </a:cxn>
                  <a:cxn ang="0">
                    <a:pos x="825" y="452"/>
                  </a:cxn>
                  <a:cxn ang="0">
                    <a:pos x="829" y="517"/>
                  </a:cxn>
                  <a:cxn ang="0">
                    <a:pos x="811" y="617"/>
                  </a:cxn>
                  <a:cxn ang="0">
                    <a:pos x="760" y="698"/>
                  </a:cxn>
                  <a:cxn ang="0">
                    <a:pos x="726" y="744"/>
                  </a:cxn>
                  <a:cxn ang="0">
                    <a:pos x="696" y="793"/>
                  </a:cxn>
                  <a:cxn ang="0">
                    <a:pos x="660" y="850"/>
                  </a:cxn>
                  <a:cxn ang="0">
                    <a:pos x="625" y="891"/>
                  </a:cxn>
                  <a:cxn ang="0">
                    <a:pos x="608" y="914"/>
                  </a:cxn>
                  <a:cxn ang="0">
                    <a:pos x="588" y="934"/>
                  </a:cxn>
                  <a:cxn ang="0">
                    <a:pos x="559" y="943"/>
                  </a:cxn>
                  <a:cxn ang="0">
                    <a:pos x="518" y="933"/>
                  </a:cxn>
                  <a:cxn ang="0">
                    <a:pos x="477" y="916"/>
                  </a:cxn>
                  <a:cxn ang="0">
                    <a:pos x="458" y="908"/>
                  </a:cxn>
                  <a:cxn ang="0">
                    <a:pos x="443" y="923"/>
                  </a:cxn>
                  <a:cxn ang="0">
                    <a:pos x="414" y="956"/>
                  </a:cxn>
                  <a:cxn ang="0">
                    <a:pos x="400" y="994"/>
                  </a:cxn>
                  <a:cxn ang="0">
                    <a:pos x="432" y="1031"/>
                  </a:cxn>
                  <a:cxn ang="0">
                    <a:pos x="435" y="1054"/>
                  </a:cxn>
                  <a:cxn ang="0">
                    <a:pos x="414" y="1075"/>
                  </a:cxn>
                  <a:cxn ang="0">
                    <a:pos x="366" y="1080"/>
                  </a:cxn>
                  <a:cxn ang="0">
                    <a:pos x="300" y="1061"/>
                  </a:cxn>
                  <a:cxn ang="0">
                    <a:pos x="210" y="1022"/>
                  </a:cxn>
                  <a:cxn ang="0">
                    <a:pos x="118" y="959"/>
                  </a:cxn>
                  <a:cxn ang="0">
                    <a:pos x="41" y="874"/>
                  </a:cxn>
                  <a:cxn ang="0">
                    <a:pos x="0" y="765"/>
                  </a:cxn>
                  <a:cxn ang="0">
                    <a:pos x="12" y="761"/>
                  </a:cxn>
                  <a:cxn ang="0">
                    <a:pos x="50" y="727"/>
                  </a:cxn>
                  <a:cxn ang="0">
                    <a:pos x="106" y="658"/>
                  </a:cxn>
                  <a:cxn ang="0">
                    <a:pos x="178" y="471"/>
                  </a:cxn>
                  <a:cxn ang="0">
                    <a:pos x="167" y="429"/>
                  </a:cxn>
                  <a:cxn ang="0">
                    <a:pos x="158" y="359"/>
                  </a:cxn>
                  <a:cxn ang="0">
                    <a:pos x="178" y="290"/>
                  </a:cxn>
                  <a:cxn ang="0">
                    <a:pos x="201" y="270"/>
                  </a:cxn>
                  <a:cxn ang="0">
                    <a:pos x="224" y="278"/>
                  </a:cxn>
                  <a:cxn ang="0">
                    <a:pos x="247" y="328"/>
                  </a:cxn>
                  <a:cxn ang="0">
                    <a:pos x="225" y="357"/>
                  </a:cxn>
                  <a:cxn ang="0">
                    <a:pos x="214" y="386"/>
                  </a:cxn>
                  <a:cxn ang="0">
                    <a:pos x="225" y="423"/>
                  </a:cxn>
                  <a:cxn ang="0">
                    <a:pos x="262" y="462"/>
                  </a:cxn>
                  <a:cxn ang="0">
                    <a:pos x="302" y="457"/>
                  </a:cxn>
                  <a:cxn ang="0">
                    <a:pos x="314" y="356"/>
                  </a:cxn>
                  <a:cxn ang="0">
                    <a:pos x="343" y="294"/>
                  </a:cxn>
                  <a:cxn ang="0">
                    <a:pos x="381" y="213"/>
                  </a:cxn>
                </a:cxnLst>
                <a:rect l="0" t="0" r="r" b="b"/>
                <a:pathLst>
                  <a:path w="881" h="1081">
                    <a:moveTo>
                      <a:pt x="397" y="179"/>
                    </a:moveTo>
                    <a:lnTo>
                      <a:pt x="395" y="176"/>
                    </a:lnTo>
                    <a:lnTo>
                      <a:pt x="391" y="166"/>
                    </a:lnTo>
                    <a:lnTo>
                      <a:pt x="385" y="150"/>
                    </a:lnTo>
                    <a:lnTo>
                      <a:pt x="378" y="132"/>
                    </a:lnTo>
                    <a:lnTo>
                      <a:pt x="374" y="110"/>
                    </a:lnTo>
                    <a:lnTo>
                      <a:pt x="374" y="87"/>
                    </a:lnTo>
                    <a:lnTo>
                      <a:pt x="378" y="64"/>
                    </a:lnTo>
                    <a:lnTo>
                      <a:pt x="391" y="43"/>
                    </a:lnTo>
                    <a:lnTo>
                      <a:pt x="408" y="24"/>
                    </a:lnTo>
                    <a:lnTo>
                      <a:pt x="427" y="11"/>
                    </a:lnTo>
                    <a:lnTo>
                      <a:pt x="450" y="3"/>
                    </a:lnTo>
                    <a:lnTo>
                      <a:pt x="475" y="0"/>
                    </a:lnTo>
                    <a:lnTo>
                      <a:pt x="500" y="1"/>
                    </a:lnTo>
                    <a:lnTo>
                      <a:pt x="524" y="8"/>
                    </a:lnTo>
                    <a:lnTo>
                      <a:pt x="550" y="20"/>
                    </a:lnTo>
                    <a:lnTo>
                      <a:pt x="573" y="35"/>
                    </a:lnTo>
                    <a:lnTo>
                      <a:pt x="599" y="54"/>
                    </a:lnTo>
                    <a:lnTo>
                      <a:pt x="628" y="72"/>
                    </a:lnTo>
                    <a:lnTo>
                      <a:pt x="660" y="89"/>
                    </a:lnTo>
                    <a:lnTo>
                      <a:pt x="693" y="106"/>
                    </a:lnTo>
                    <a:lnTo>
                      <a:pt x="726" y="118"/>
                    </a:lnTo>
                    <a:lnTo>
                      <a:pt x="757" y="129"/>
                    </a:lnTo>
                    <a:lnTo>
                      <a:pt x="785" y="136"/>
                    </a:lnTo>
                    <a:lnTo>
                      <a:pt x="809" y="140"/>
                    </a:lnTo>
                    <a:lnTo>
                      <a:pt x="828" y="141"/>
                    </a:lnTo>
                    <a:lnTo>
                      <a:pt x="843" y="143"/>
                    </a:lnTo>
                    <a:lnTo>
                      <a:pt x="854" y="146"/>
                    </a:lnTo>
                    <a:lnTo>
                      <a:pt x="861" y="150"/>
                    </a:lnTo>
                    <a:lnTo>
                      <a:pt x="867" y="156"/>
                    </a:lnTo>
                    <a:lnTo>
                      <a:pt x="872" y="163"/>
                    </a:lnTo>
                    <a:lnTo>
                      <a:pt x="875" y="172"/>
                    </a:lnTo>
                    <a:lnTo>
                      <a:pt x="877" y="182"/>
                    </a:lnTo>
                    <a:lnTo>
                      <a:pt x="880" y="195"/>
                    </a:lnTo>
                    <a:lnTo>
                      <a:pt x="881" y="213"/>
                    </a:lnTo>
                    <a:lnTo>
                      <a:pt x="881" y="236"/>
                    </a:lnTo>
                    <a:lnTo>
                      <a:pt x="880" y="264"/>
                    </a:lnTo>
                    <a:lnTo>
                      <a:pt x="874" y="299"/>
                    </a:lnTo>
                    <a:lnTo>
                      <a:pt x="863" y="340"/>
                    </a:lnTo>
                    <a:lnTo>
                      <a:pt x="846" y="391"/>
                    </a:lnTo>
                    <a:lnTo>
                      <a:pt x="823" y="448"/>
                    </a:lnTo>
                    <a:lnTo>
                      <a:pt x="825" y="452"/>
                    </a:lnTo>
                    <a:lnTo>
                      <a:pt x="826" y="468"/>
                    </a:lnTo>
                    <a:lnTo>
                      <a:pt x="829" y="489"/>
                    </a:lnTo>
                    <a:lnTo>
                      <a:pt x="829" y="517"/>
                    </a:lnTo>
                    <a:lnTo>
                      <a:pt x="828" y="549"/>
                    </a:lnTo>
                    <a:lnTo>
                      <a:pt x="823" y="583"/>
                    </a:lnTo>
                    <a:lnTo>
                      <a:pt x="811" y="617"/>
                    </a:lnTo>
                    <a:lnTo>
                      <a:pt x="794" y="649"/>
                    </a:lnTo>
                    <a:lnTo>
                      <a:pt x="775" y="676"/>
                    </a:lnTo>
                    <a:lnTo>
                      <a:pt x="760" y="698"/>
                    </a:lnTo>
                    <a:lnTo>
                      <a:pt x="746" y="716"/>
                    </a:lnTo>
                    <a:lnTo>
                      <a:pt x="736" y="730"/>
                    </a:lnTo>
                    <a:lnTo>
                      <a:pt x="726" y="744"/>
                    </a:lnTo>
                    <a:lnTo>
                      <a:pt x="716" y="758"/>
                    </a:lnTo>
                    <a:lnTo>
                      <a:pt x="706" y="775"/>
                    </a:lnTo>
                    <a:lnTo>
                      <a:pt x="696" y="793"/>
                    </a:lnTo>
                    <a:lnTo>
                      <a:pt x="685" y="813"/>
                    </a:lnTo>
                    <a:lnTo>
                      <a:pt x="673" y="833"/>
                    </a:lnTo>
                    <a:lnTo>
                      <a:pt x="660" y="850"/>
                    </a:lnTo>
                    <a:lnTo>
                      <a:pt x="648" y="867"/>
                    </a:lnTo>
                    <a:lnTo>
                      <a:pt x="636" y="880"/>
                    </a:lnTo>
                    <a:lnTo>
                      <a:pt x="625" y="891"/>
                    </a:lnTo>
                    <a:lnTo>
                      <a:pt x="618" y="900"/>
                    </a:lnTo>
                    <a:lnTo>
                      <a:pt x="613" y="908"/>
                    </a:lnTo>
                    <a:lnTo>
                      <a:pt x="608" y="914"/>
                    </a:lnTo>
                    <a:lnTo>
                      <a:pt x="602" y="920"/>
                    </a:lnTo>
                    <a:lnTo>
                      <a:pt x="596" y="928"/>
                    </a:lnTo>
                    <a:lnTo>
                      <a:pt x="588" y="934"/>
                    </a:lnTo>
                    <a:lnTo>
                      <a:pt x="579" y="939"/>
                    </a:lnTo>
                    <a:lnTo>
                      <a:pt x="570" y="943"/>
                    </a:lnTo>
                    <a:lnTo>
                      <a:pt x="559" y="943"/>
                    </a:lnTo>
                    <a:lnTo>
                      <a:pt x="547" y="942"/>
                    </a:lnTo>
                    <a:lnTo>
                      <a:pt x="533" y="937"/>
                    </a:lnTo>
                    <a:lnTo>
                      <a:pt x="518" y="933"/>
                    </a:lnTo>
                    <a:lnTo>
                      <a:pt x="504" y="926"/>
                    </a:lnTo>
                    <a:lnTo>
                      <a:pt x="489" y="922"/>
                    </a:lnTo>
                    <a:lnTo>
                      <a:pt x="477" y="916"/>
                    </a:lnTo>
                    <a:lnTo>
                      <a:pt x="467" y="913"/>
                    </a:lnTo>
                    <a:lnTo>
                      <a:pt x="461" y="910"/>
                    </a:lnTo>
                    <a:lnTo>
                      <a:pt x="458" y="908"/>
                    </a:lnTo>
                    <a:lnTo>
                      <a:pt x="457" y="910"/>
                    </a:lnTo>
                    <a:lnTo>
                      <a:pt x="450" y="916"/>
                    </a:lnTo>
                    <a:lnTo>
                      <a:pt x="443" y="923"/>
                    </a:lnTo>
                    <a:lnTo>
                      <a:pt x="434" y="933"/>
                    </a:lnTo>
                    <a:lnTo>
                      <a:pt x="423" y="943"/>
                    </a:lnTo>
                    <a:lnTo>
                      <a:pt x="414" y="956"/>
                    </a:lnTo>
                    <a:lnTo>
                      <a:pt x="406" y="966"/>
                    </a:lnTo>
                    <a:lnTo>
                      <a:pt x="401" y="977"/>
                    </a:lnTo>
                    <a:lnTo>
                      <a:pt x="400" y="994"/>
                    </a:lnTo>
                    <a:lnTo>
                      <a:pt x="411" y="1006"/>
                    </a:lnTo>
                    <a:lnTo>
                      <a:pt x="423" y="1018"/>
                    </a:lnTo>
                    <a:lnTo>
                      <a:pt x="432" y="1031"/>
                    </a:lnTo>
                    <a:lnTo>
                      <a:pt x="435" y="1038"/>
                    </a:lnTo>
                    <a:lnTo>
                      <a:pt x="435" y="1046"/>
                    </a:lnTo>
                    <a:lnTo>
                      <a:pt x="435" y="1054"/>
                    </a:lnTo>
                    <a:lnTo>
                      <a:pt x="432" y="1063"/>
                    </a:lnTo>
                    <a:lnTo>
                      <a:pt x="424" y="1069"/>
                    </a:lnTo>
                    <a:lnTo>
                      <a:pt x="414" y="1075"/>
                    </a:lnTo>
                    <a:lnTo>
                      <a:pt x="400" y="1080"/>
                    </a:lnTo>
                    <a:lnTo>
                      <a:pt x="380" y="1081"/>
                    </a:lnTo>
                    <a:lnTo>
                      <a:pt x="366" y="1080"/>
                    </a:lnTo>
                    <a:lnTo>
                      <a:pt x="348" y="1077"/>
                    </a:lnTo>
                    <a:lnTo>
                      <a:pt x="326" y="1071"/>
                    </a:lnTo>
                    <a:lnTo>
                      <a:pt x="300" y="1061"/>
                    </a:lnTo>
                    <a:lnTo>
                      <a:pt x="271" y="1051"/>
                    </a:lnTo>
                    <a:lnTo>
                      <a:pt x="242" y="1037"/>
                    </a:lnTo>
                    <a:lnTo>
                      <a:pt x="210" y="1022"/>
                    </a:lnTo>
                    <a:lnTo>
                      <a:pt x="179" y="1003"/>
                    </a:lnTo>
                    <a:lnTo>
                      <a:pt x="147" y="983"/>
                    </a:lnTo>
                    <a:lnTo>
                      <a:pt x="118" y="959"/>
                    </a:lnTo>
                    <a:lnTo>
                      <a:pt x="89" y="933"/>
                    </a:lnTo>
                    <a:lnTo>
                      <a:pt x="63" y="905"/>
                    </a:lnTo>
                    <a:lnTo>
                      <a:pt x="41" y="874"/>
                    </a:lnTo>
                    <a:lnTo>
                      <a:pt x="23" y="841"/>
                    </a:lnTo>
                    <a:lnTo>
                      <a:pt x="7" y="804"/>
                    </a:lnTo>
                    <a:lnTo>
                      <a:pt x="0" y="765"/>
                    </a:lnTo>
                    <a:lnTo>
                      <a:pt x="0" y="765"/>
                    </a:lnTo>
                    <a:lnTo>
                      <a:pt x="4" y="765"/>
                    </a:lnTo>
                    <a:lnTo>
                      <a:pt x="12" y="761"/>
                    </a:lnTo>
                    <a:lnTo>
                      <a:pt x="26" y="747"/>
                    </a:lnTo>
                    <a:lnTo>
                      <a:pt x="37" y="738"/>
                    </a:lnTo>
                    <a:lnTo>
                      <a:pt x="50" y="727"/>
                    </a:lnTo>
                    <a:lnTo>
                      <a:pt x="66" y="712"/>
                    </a:lnTo>
                    <a:lnTo>
                      <a:pt x="84" y="690"/>
                    </a:lnTo>
                    <a:lnTo>
                      <a:pt x="106" y="658"/>
                    </a:lnTo>
                    <a:lnTo>
                      <a:pt x="127" y="612"/>
                    </a:lnTo>
                    <a:lnTo>
                      <a:pt x="152" y="551"/>
                    </a:lnTo>
                    <a:lnTo>
                      <a:pt x="178" y="471"/>
                    </a:lnTo>
                    <a:lnTo>
                      <a:pt x="176" y="465"/>
                    </a:lnTo>
                    <a:lnTo>
                      <a:pt x="173" y="449"/>
                    </a:lnTo>
                    <a:lnTo>
                      <a:pt x="167" y="429"/>
                    </a:lnTo>
                    <a:lnTo>
                      <a:pt x="162" y="409"/>
                    </a:lnTo>
                    <a:lnTo>
                      <a:pt x="159" y="386"/>
                    </a:lnTo>
                    <a:lnTo>
                      <a:pt x="158" y="359"/>
                    </a:lnTo>
                    <a:lnTo>
                      <a:pt x="159" y="330"/>
                    </a:lnTo>
                    <a:lnTo>
                      <a:pt x="170" y="302"/>
                    </a:lnTo>
                    <a:lnTo>
                      <a:pt x="178" y="290"/>
                    </a:lnTo>
                    <a:lnTo>
                      <a:pt x="185" y="281"/>
                    </a:lnTo>
                    <a:lnTo>
                      <a:pt x="193" y="273"/>
                    </a:lnTo>
                    <a:lnTo>
                      <a:pt x="201" y="270"/>
                    </a:lnTo>
                    <a:lnTo>
                      <a:pt x="208" y="268"/>
                    </a:lnTo>
                    <a:lnTo>
                      <a:pt x="216" y="271"/>
                    </a:lnTo>
                    <a:lnTo>
                      <a:pt x="224" y="278"/>
                    </a:lnTo>
                    <a:lnTo>
                      <a:pt x="231" y="288"/>
                    </a:lnTo>
                    <a:lnTo>
                      <a:pt x="244" y="311"/>
                    </a:lnTo>
                    <a:lnTo>
                      <a:pt x="247" y="328"/>
                    </a:lnTo>
                    <a:lnTo>
                      <a:pt x="244" y="342"/>
                    </a:lnTo>
                    <a:lnTo>
                      <a:pt x="234" y="351"/>
                    </a:lnTo>
                    <a:lnTo>
                      <a:pt x="225" y="357"/>
                    </a:lnTo>
                    <a:lnTo>
                      <a:pt x="219" y="363"/>
                    </a:lnTo>
                    <a:lnTo>
                      <a:pt x="216" y="373"/>
                    </a:lnTo>
                    <a:lnTo>
                      <a:pt x="214" y="386"/>
                    </a:lnTo>
                    <a:lnTo>
                      <a:pt x="216" y="397"/>
                    </a:lnTo>
                    <a:lnTo>
                      <a:pt x="219" y="409"/>
                    </a:lnTo>
                    <a:lnTo>
                      <a:pt x="225" y="423"/>
                    </a:lnTo>
                    <a:lnTo>
                      <a:pt x="234" y="437"/>
                    </a:lnTo>
                    <a:lnTo>
                      <a:pt x="247" y="451"/>
                    </a:lnTo>
                    <a:lnTo>
                      <a:pt x="262" y="462"/>
                    </a:lnTo>
                    <a:lnTo>
                      <a:pt x="280" y="469"/>
                    </a:lnTo>
                    <a:lnTo>
                      <a:pt x="302" y="472"/>
                    </a:lnTo>
                    <a:lnTo>
                      <a:pt x="302" y="457"/>
                    </a:lnTo>
                    <a:lnTo>
                      <a:pt x="305" y="423"/>
                    </a:lnTo>
                    <a:lnTo>
                      <a:pt x="308" y="385"/>
                    </a:lnTo>
                    <a:lnTo>
                      <a:pt x="314" y="356"/>
                    </a:lnTo>
                    <a:lnTo>
                      <a:pt x="320" y="342"/>
                    </a:lnTo>
                    <a:lnTo>
                      <a:pt x="331" y="321"/>
                    </a:lnTo>
                    <a:lnTo>
                      <a:pt x="343" y="294"/>
                    </a:lnTo>
                    <a:lnTo>
                      <a:pt x="355" y="267"/>
                    </a:lnTo>
                    <a:lnTo>
                      <a:pt x="369" y="238"/>
                    </a:lnTo>
                    <a:lnTo>
                      <a:pt x="381" y="213"/>
                    </a:lnTo>
                    <a:lnTo>
                      <a:pt x="391" y="192"/>
                    </a:lnTo>
                    <a:lnTo>
                      <a:pt x="397" y="179"/>
                    </a:lnTo>
                    <a:close/>
                  </a:path>
                </a:pathLst>
              </a:custGeom>
              <a:solidFill>
                <a:srgbClr val="F9D6A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68"/>
              <p:cNvSpPr>
                <a:spLocks/>
              </p:cNvSpPr>
              <p:nvPr/>
            </p:nvSpPr>
            <p:spPr bwMode="auto">
              <a:xfrm>
                <a:off x="4897442" y="4303719"/>
                <a:ext cx="136525" cy="58738"/>
              </a:xfrm>
              <a:custGeom>
                <a:avLst/>
                <a:gdLst/>
                <a:ahLst/>
                <a:cxnLst>
                  <a:cxn ang="0">
                    <a:pos x="35" y="30"/>
                  </a:cxn>
                  <a:cxn ang="0">
                    <a:pos x="33" y="30"/>
                  </a:cxn>
                  <a:cxn ang="0">
                    <a:pos x="30" y="28"/>
                  </a:cxn>
                  <a:cxn ang="0">
                    <a:pos x="24" y="25"/>
                  </a:cxn>
                  <a:cxn ang="0">
                    <a:pos x="17" y="20"/>
                  </a:cxn>
                  <a:cxn ang="0">
                    <a:pos x="6" y="11"/>
                  </a:cxn>
                  <a:cxn ang="0">
                    <a:pos x="0" y="4"/>
                  </a:cxn>
                  <a:cxn ang="0">
                    <a:pos x="3" y="0"/>
                  </a:cxn>
                  <a:cxn ang="0">
                    <a:pos x="15" y="4"/>
                  </a:cxn>
                  <a:cxn ang="0">
                    <a:pos x="29" y="10"/>
                  </a:cxn>
                  <a:cxn ang="0">
                    <a:pos x="40" y="14"/>
                  </a:cxn>
                  <a:cxn ang="0">
                    <a:pos x="46" y="17"/>
                  </a:cxn>
                  <a:cxn ang="0">
                    <a:pos x="49" y="19"/>
                  </a:cxn>
                  <a:cxn ang="0">
                    <a:pos x="49" y="17"/>
                  </a:cxn>
                  <a:cxn ang="0">
                    <a:pos x="52" y="11"/>
                  </a:cxn>
                  <a:cxn ang="0">
                    <a:pos x="56" y="7"/>
                  </a:cxn>
                  <a:cxn ang="0">
                    <a:pos x="67" y="4"/>
                  </a:cxn>
                  <a:cxn ang="0">
                    <a:pos x="73" y="4"/>
                  </a:cxn>
                  <a:cxn ang="0">
                    <a:pos x="79" y="4"/>
                  </a:cxn>
                  <a:cxn ang="0">
                    <a:pos x="87" y="4"/>
                  </a:cxn>
                  <a:cxn ang="0">
                    <a:pos x="93" y="4"/>
                  </a:cxn>
                  <a:cxn ang="0">
                    <a:pos x="99" y="5"/>
                  </a:cxn>
                  <a:cxn ang="0">
                    <a:pos x="107" y="7"/>
                  </a:cxn>
                  <a:cxn ang="0">
                    <a:pos x="113" y="8"/>
                  </a:cxn>
                  <a:cxn ang="0">
                    <a:pos x="119" y="10"/>
                  </a:cxn>
                  <a:cxn ang="0">
                    <a:pos x="125" y="11"/>
                  </a:cxn>
                  <a:cxn ang="0">
                    <a:pos x="133" y="13"/>
                  </a:cxn>
                  <a:cxn ang="0">
                    <a:pos x="142" y="14"/>
                  </a:cxn>
                  <a:cxn ang="0">
                    <a:pos x="150" y="16"/>
                  </a:cxn>
                  <a:cxn ang="0">
                    <a:pos x="158" y="16"/>
                  </a:cxn>
                  <a:cxn ang="0">
                    <a:pos x="164" y="16"/>
                  </a:cxn>
                  <a:cxn ang="0">
                    <a:pos x="170" y="16"/>
                  </a:cxn>
                  <a:cxn ang="0">
                    <a:pos x="173" y="14"/>
                  </a:cxn>
                  <a:cxn ang="0">
                    <a:pos x="171" y="16"/>
                  </a:cxn>
                  <a:cxn ang="0">
                    <a:pos x="167" y="22"/>
                  </a:cxn>
                  <a:cxn ang="0">
                    <a:pos x="159" y="30"/>
                  </a:cxn>
                  <a:cxn ang="0">
                    <a:pos x="151" y="40"/>
                  </a:cxn>
                  <a:cxn ang="0">
                    <a:pos x="141" y="50"/>
                  </a:cxn>
                  <a:cxn ang="0">
                    <a:pos x="130" y="60"/>
                  </a:cxn>
                  <a:cxn ang="0">
                    <a:pos x="119" y="68"/>
                  </a:cxn>
                  <a:cxn ang="0">
                    <a:pos x="109" y="73"/>
                  </a:cxn>
                  <a:cxn ang="0">
                    <a:pos x="96" y="74"/>
                  </a:cxn>
                  <a:cxn ang="0">
                    <a:pos x="84" y="74"/>
                  </a:cxn>
                  <a:cxn ang="0">
                    <a:pos x="70" y="73"/>
                  </a:cxn>
                  <a:cxn ang="0">
                    <a:pos x="56" y="66"/>
                  </a:cxn>
                  <a:cxn ang="0">
                    <a:pos x="46" y="60"/>
                  </a:cxn>
                  <a:cxn ang="0">
                    <a:pos x="38" y="51"/>
                  </a:cxn>
                  <a:cxn ang="0">
                    <a:pos x="33" y="42"/>
                  </a:cxn>
                  <a:cxn ang="0">
                    <a:pos x="35" y="30"/>
                  </a:cxn>
                </a:cxnLst>
                <a:rect l="0" t="0" r="r" b="b"/>
                <a:pathLst>
                  <a:path w="173" h="74">
                    <a:moveTo>
                      <a:pt x="35" y="30"/>
                    </a:moveTo>
                    <a:lnTo>
                      <a:pt x="33" y="30"/>
                    </a:lnTo>
                    <a:lnTo>
                      <a:pt x="30" y="28"/>
                    </a:lnTo>
                    <a:lnTo>
                      <a:pt x="24" y="25"/>
                    </a:lnTo>
                    <a:lnTo>
                      <a:pt x="17" y="20"/>
                    </a:lnTo>
                    <a:lnTo>
                      <a:pt x="6" y="11"/>
                    </a:lnTo>
                    <a:lnTo>
                      <a:pt x="0" y="4"/>
                    </a:lnTo>
                    <a:lnTo>
                      <a:pt x="3" y="0"/>
                    </a:lnTo>
                    <a:lnTo>
                      <a:pt x="15" y="4"/>
                    </a:lnTo>
                    <a:lnTo>
                      <a:pt x="29" y="10"/>
                    </a:lnTo>
                    <a:lnTo>
                      <a:pt x="40" y="14"/>
                    </a:lnTo>
                    <a:lnTo>
                      <a:pt x="46" y="17"/>
                    </a:lnTo>
                    <a:lnTo>
                      <a:pt x="49" y="19"/>
                    </a:lnTo>
                    <a:lnTo>
                      <a:pt x="49" y="17"/>
                    </a:lnTo>
                    <a:lnTo>
                      <a:pt x="52" y="11"/>
                    </a:lnTo>
                    <a:lnTo>
                      <a:pt x="56" y="7"/>
                    </a:lnTo>
                    <a:lnTo>
                      <a:pt x="67" y="4"/>
                    </a:lnTo>
                    <a:lnTo>
                      <a:pt x="73" y="4"/>
                    </a:lnTo>
                    <a:lnTo>
                      <a:pt x="79" y="4"/>
                    </a:lnTo>
                    <a:lnTo>
                      <a:pt x="87" y="4"/>
                    </a:lnTo>
                    <a:lnTo>
                      <a:pt x="93" y="4"/>
                    </a:lnTo>
                    <a:lnTo>
                      <a:pt x="99" y="5"/>
                    </a:lnTo>
                    <a:lnTo>
                      <a:pt x="107" y="7"/>
                    </a:lnTo>
                    <a:lnTo>
                      <a:pt x="113" y="8"/>
                    </a:lnTo>
                    <a:lnTo>
                      <a:pt x="119" y="10"/>
                    </a:lnTo>
                    <a:lnTo>
                      <a:pt x="125" y="11"/>
                    </a:lnTo>
                    <a:lnTo>
                      <a:pt x="133" y="13"/>
                    </a:lnTo>
                    <a:lnTo>
                      <a:pt x="142" y="14"/>
                    </a:lnTo>
                    <a:lnTo>
                      <a:pt x="150" y="16"/>
                    </a:lnTo>
                    <a:lnTo>
                      <a:pt x="158" y="16"/>
                    </a:lnTo>
                    <a:lnTo>
                      <a:pt x="164" y="16"/>
                    </a:lnTo>
                    <a:lnTo>
                      <a:pt x="170" y="16"/>
                    </a:lnTo>
                    <a:lnTo>
                      <a:pt x="173" y="14"/>
                    </a:lnTo>
                    <a:lnTo>
                      <a:pt x="171" y="16"/>
                    </a:lnTo>
                    <a:lnTo>
                      <a:pt x="167" y="22"/>
                    </a:lnTo>
                    <a:lnTo>
                      <a:pt x="159" y="30"/>
                    </a:lnTo>
                    <a:lnTo>
                      <a:pt x="151" y="40"/>
                    </a:lnTo>
                    <a:lnTo>
                      <a:pt x="141" y="50"/>
                    </a:lnTo>
                    <a:lnTo>
                      <a:pt x="130" y="60"/>
                    </a:lnTo>
                    <a:lnTo>
                      <a:pt x="119" y="68"/>
                    </a:lnTo>
                    <a:lnTo>
                      <a:pt x="109" y="73"/>
                    </a:lnTo>
                    <a:lnTo>
                      <a:pt x="96" y="74"/>
                    </a:lnTo>
                    <a:lnTo>
                      <a:pt x="84" y="74"/>
                    </a:lnTo>
                    <a:lnTo>
                      <a:pt x="70" y="73"/>
                    </a:lnTo>
                    <a:lnTo>
                      <a:pt x="56" y="66"/>
                    </a:lnTo>
                    <a:lnTo>
                      <a:pt x="46" y="60"/>
                    </a:lnTo>
                    <a:lnTo>
                      <a:pt x="38" y="51"/>
                    </a:lnTo>
                    <a:lnTo>
                      <a:pt x="33" y="42"/>
                    </a:lnTo>
                    <a:lnTo>
                      <a:pt x="35" y="30"/>
                    </a:lnTo>
                    <a:close/>
                  </a:path>
                </a:pathLst>
              </a:custGeom>
              <a:solidFill>
                <a:srgbClr val="D866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69"/>
              <p:cNvSpPr>
                <a:spLocks/>
              </p:cNvSpPr>
              <p:nvPr/>
            </p:nvSpPr>
            <p:spPr bwMode="auto">
              <a:xfrm>
                <a:off x="4799017" y="4559307"/>
                <a:ext cx="947738" cy="1196976"/>
              </a:xfrm>
              <a:custGeom>
                <a:avLst/>
                <a:gdLst/>
                <a:ahLst/>
                <a:cxnLst>
                  <a:cxn ang="0">
                    <a:pos x="785" y="30"/>
                  </a:cxn>
                  <a:cxn ang="0">
                    <a:pos x="641" y="136"/>
                  </a:cxn>
                  <a:cxn ang="0">
                    <a:pos x="542" y="197"/>
                  </a:cxn>
                  <a:cxn ang="0">
                    <a:pos x="425" y="231"/>
                  </a:cxn>
                  <a:cxn ang="0">
                    <a:pos x="309" y="230"/>
                  </a:cxn>
                  <a:cxn ang="0">
                    <a:pos x="197" y="98"/>
                  </a:cxn>
                  <a:cxn ang="0">
                    <a:pos x="211" y="3"/>
                  </a:cxn>
                  <a:cxn ang="0">
                    <a:pos x="109" y="32"/>
                  </a:cxn>
                  <a:cxn ang="0">
                    <a:pos x="34" y="79"/>
                  </a:cxn>
                  <a:cxn ang="0">
                    <a:pos x="4" y="113"/>
                  </a:cxn>
                  <a:cxn ang="0">
                    <a:pos x="73" y="179"/>
                  </a:cxn>
                  <a:cxn ang="0">
                    <a:pos x="140" y="291"/>
                  </a:cxn>
                  <a:cxn ang="0">
                    <a:pos x="74" y="397"/>
                  </a:cxn>
                  <a:cxn ang="0">
                    <a:pos x="56" y="515"/>
                  </a:cxn>
                  <a:cxn ang="0">
                    <a:pos x="77" y="656"/>
                  </a:cxn>
                  <a:cxn ang="0">
                    <a:pos x="85" y="759"/>
                  </a:cxn>
                  <a:cxn ang="0">
                    <a:pos x="143" y="937"/>
                  </a:cxn>
                  <a:cxn ang="0">
                    <a:pos x="192" y="954"/>
                  </a:cxn>
                  <a:cxn ang="0">
                    <a:pos x="302" y="997"/>
                  </a:cxn>
                  <a:cxn ang="0">
                    <a:pos x="414" y="1053"/>
                  </a:cxn>
                  <a:cxn ang="0">
                    <a:pos x="401" y="1017"/>
                  </a:cxn>
                  <a:cxn ang="0">
                    <a:pos x="270" y="819"/>
                  </a:cxn>
                  <a:cxn ang="0">
                    <a:pos x="309" y="619"/>
                  </a:cxn>
                  <a:cxn ang="0">
                    <a:pos x="505" y="394"/>
                  </a:cxn>
                  <a:cxn ang="0">
                    <a:pos x="985" y="214"/>
                  </a:cxn>
                  <a:cxn ang="0">
                    <a:pos x="1138" y="208"/>
                  </a:cxn>
                  <a:cxn ang="0">
                    <a:pos x="1097" y="231"/>
                  </a:cxn>
                  <a:cxn ang="0">
                    <a:pos x="949" y="263"/>
                  </a:cxn>
                  <a:cxn ang="0">
                    <a:pos x="713" y="354"/>
                  </a:cxn>
                  <a:cxn ang="0">
                    <a:pos x="453" y="524"/>
                  </a:cxn>
                  <a:cxn ang="0">
                    <a:pos x="394" y="601"/>
                  </a:cxn>
                  <a:cxn ang="0">
                    <a:pos x="336" y="773"/>
                  </a:cxn>
                  <a:cxn ang="0">
                    <a:pos x="448" y="952"/>
                  </a:cxn>
                  <a:cxn ang="0">
                    <a:pos x="583" y="937"/>
                  </a:cxn>
                  <a:cxn ang="0">
                    <a:pos x="749" y="894"/>
                  </a:cxn>
                  <a:cxn ang="0">
                    <a:pos x="772" y="944"/>
                  </a:cxn>
                  <a:cxn ang="0">
                    <a:pos x="698" y="1017"/>
                  </a:cxn>
                  <a:cxn ang="0">
                    <a:pos x="526" y="1046"/>
                  </a:cxn>
                  <a:cxn ang="0">
                    <a:pos x="516" y="1144"/>
                  </a:cxn>
                  <a:cxn ang="0">
                    <a:pos x="511" y="1242"/>
                  </a:cxn>
                  <a:cxn ang="0">
                    <a:pos x="473" y="1188"/>
                  </a:cxn>
                  <a:cxn ang="0">
                    <a:pos x="411" y="1113"/>
                  </a:cxn>
                  <a:cxn ang="0">
                    <a:pos x="234" y="1055"/>
                  </a:cxn>
                  <a:cxn ang="0">
                    <a:pos x="142" y="1024"/>
                  </a:cxn>
                  <a:cxn ang="0">
                    <a:pos x="148" y="1106"/>
                  </a:cxn>
                  <a:cxn ang="0">
                    <a:pos x="226" y="1282"/>
                  </a:cxn>
                  <a:cxn ang="0">
                    <a:pos x="232" y="1365"/>
                  </a:cxn>
                  <a:cxn ang="0">
                    <a:pos x="321" y="1434"/>
                  </a:cxn>
                  <a:cxn ang="0">
                    <a:pos x="444" y="1497"/>
                  </a:cxn>
                  <a:cxn ang="0">
                    <a:pos x="526" y="1483"/>
                  </a:cxn>
                  <a:cxn ang="0">
                    <a:pos x="678" y="1345"/>
                  </a:cxn>
                  <a:cxn ang="0">
                    <a:pos x="883" y="1098"/>
                  </a:cxn>
                  <a:cxn ang="0">
                    <a:pos x="1026" y="854"/>
                  </a:cxn>
                  <a:cxn ang="0">
                    <a:pos x="1182" y="368"/>
                  </a:cxn>
                  <a:cxn ang="0">
                    <a:pos x="1149" y="185"/>
                  </a:cxn>
                  <a:cxn ang="0">
                    <a:pos x="1012" y="90"/>
                  </a:cxn>
                  <a:cxn ang="0">
                    <a:pos x="880" y="10"/>
                  </a:cxn>
                </a:cxnLst>
                <a:rect l="0" t="0" r="r" b="b"/>
                <a:pathLst>
                  <a:path w="1195" h="1507">
                    <a:moveTo>
                      <a:pt x="850" y="0"/>
                    </a:moveTo>
                    <a:lnTo>
                      <a:pt x="845" y="1"/>
                    </a:lnTo>
                    <a:lnTo>
                      <a:pt x="831" y="7"/>
                    </a:lnTo>
                    <a:lnTo>
                      <a:pt x="811" y="18"/>
                    </a:lnTo>
                    <a:lnTo>
                      <a:pt x="785" y="30"/>
                    </a:lnTo>
                    <a:lnTo>
                      <a:pt x="756" y="49"/>
                    </a:lnTo>
                    <a:lnTo>
                      <a:pt x="724" y="69"/>
                    </a:lnTo>
                    <a:lnTo>
                      <a:pt x="690" y="93"/>
                    </a:lnTo>
                    <a:lnTo>
                      <a:pt x="658" y="121"/>
                    </a:lnTo>
                    <a:lnTo>
                      <a:pt x="641" y="136"/>
                    </a:lnTo>
                    <a:lnTo>
                      <a:pt x="624" y="150"/>
                    </a:lnTo>
                    <a:lnTo>
                      <a:pt x="606" y="162"/>
                    </a:lnTo>
                    <a:lnTo>
                      <a:pt x="585" y="174"/>
                    </a:lnTo>
                    <a:lnTo>
                      <a:pt x="565" y="187"/>
                    </a:lnTo>
                    <a:lnTo>
                      <a:pt x="542" y="197"/>
                    </a:lnTo>
                    <a:lnTo>
                      <a:pt x="520" y="207"/>
                    </a:lnTo>
                    <a:lnTo>
                      <a:pt x="497" y="214"/>
                    </a:lnTo>
                    <a:lnTo>
                      <a:pt x="473" y="222"/>
                    </a:lnTo>
                    <a:lnTo>
                      <a:pt x="450" y="227"/>
                    </a:lnTo>
                    <a:lnTo>
                      <a:pt x="425" y="231"/>
                    </a:lnTo>
                    <a:lnTo>
                      <a:pt x="402" y="234"/>
                    </a:lnTo>
                    <a:lnTo>
                      <a:pt x="378" y="236"/>
                    </a:lnTo>
                    <a:lnTo>
                      <a:pt x="355" y="236"/>
                    </a:lnTo>
                    <a:lnTo>
                      <a:pt x="332" y="233"/>
                    </a:lnTo>
                    <a:lnTo>
                      <a:pt x="309" y="230"/>
                    </a:lnTo>
                    <a:lnTo>
                      <a:pt x="269" y="216"/>
                    </a:lnTo>
                    <a:lnTo>
                      <a:pt x="238" y="193"/>
                    </a:lnTo>
                    <a:lnTo>
                      <a:pt x="217" y="165"/>
                    </a:lnTo>
                    <a:lnTo>
                      <a:pt x="203" y="133"/>
                    </a:lnTo>
                    <a:lnTo>
                      <a:pt x="197" y="98"/>
                    </a:lnTo>
                    <a:lnTo>
                      <a:pt x="200" y="62"/>
                    </a:lnTo>
                    <a:lnTo>
                      <a:pt x="209" y="29"/>
                    </a:lnTo>
                    <a:lnTo>
                      <a:pt x="226" y="0"/>
                    </a:lnTo>
                    <a:lnTo>
                      <a:pt x="221" y="1"/>
                    </a:lnTo>
                    <a:lnTo>
                      <a:pt x="211" y="3"/>
                    </a:lnTo>
                    <a:lnTo>
                      <a:pt x="194" y="7"/>
                    </a:lnTo>
                    <a:lnTo>
                      <a:pt x="172" y="13"/>
                    </a:lnTo>
                    <a:lnTo>
                      <a:pt x="151" y="20"/>
                    </a:lnTo>
                    <a:lnTo>
                      <a:pt x="129" y="26"/>
                    </a:lnTo>
                    <a:lnTo>
                      <a:pt x="109" y="32"/>
                    </a:lnTo>
                    <a:lnTo>
                      <a:pt x="94" y="38"/>
                    </a:lnTo>
                    <a:lnTo>
                      <a:pt x="80" y="46"/>
                    </a:lnTo>
                    <a:lnTo>
                      <a:pt x="65" y="55"/>
                    </a:lnTo>
                    <a:lnTo>
                      <a:pt x="50" y="67"/>
                    </a:lnTo>
                    <a:lnTo>
                      <a:pt x="34" y="79"/>
                    </a:lnTo>
                    <a:lnTo>
                      <a:pt x="20" y="92"/>
                    </a:lnTo>
                    <a:lnTo>
                      <a:pt x="10" y="102"/>
                    </a:lnTo>
                    <a:lnTo>
                      <a:pt x="4" y="108"/>
                    </a:lnTo>
                    <a:lnTo>
                      <a:pt x="0" y="112"/>
                    </a:lnTo>
                    <a:lnTo>
                      <a:pt x="4" y="113"/>
                    </a:lnTo>
                    <a:lnTo>
                      <a:pt x="11" y="121"/>
                    </a:lnTo>
                    <a:lnTo>
                      <a:pt x="23" y="130"/>
                    </a:lnTo>
                    <a:lnTo>
                      <a:pt x="39" y="144"/>
                    </a:lnTo>
                    <a:lnTo>
                      <a:pt x="56" y="159"/>
                    </a:lnTo>
                    <a:lnTo>
                      <a:pt x="73" y="179"/>
                    </a:lnTo>
                    <a:lnTo>
                      <a:pt x="91" y="199"/>
                    </a:lnTo>
                    <a:lnTo>
                      <a:pt x="108" y="220"/>
                    </a:lnTo>
                    <a:lnTo>
                      <a:pt x="122" y="243"/>
                    </a:lnTo>
                    <a:lnTo>
                      <a:pt x="132" y="268"/>
                    </a:lnTo>
                    <a:lnTo>
                      <a:pt x="140" y="291"/>
                    </a:lnTo>
                    <a:lnTo>
                      <a:pt x="142" y="314"/>
                    </a:lnTo>
                    <a:lnTo>
                      <a:pt x="137" y="337"/>
                    </a:lnTo>
                    <a:lnTo>
                      <a:pt x="125" y="359"/>
                    </a:lnTo>
                    <a:lnTo>
                      <a:pt x="105" y="378"/>
                    </a:lnTo>
                    <a:lnTo>
                      <a:pt x="74" y="397"/>
                    </a:lnTo>
                    <a:lnTo>
                      <a:pt x="74" y="409"/>
                    </a:lnTo>
                    <a:lnTo>
                      <a:pt x="71" y="438"/>
                    </a:lnTo>
                    <a:lnTo>
                      <a:pt x="66" y="475"/>
                    </a:lnTo>
                    <a:lnTo>
                      <a:pt x="54" y="509"/>
                    </a:lnTo>
                    <a:lnTo>
                      <a:pt x="56" y="515"/>
                    </a:lnTo>
                    <a:lnTo>
                      <a:pt x="62" y="530"/>
                    </a:lnTo>
                    <a:lnTo>
                      <a:pt x="68" y="555"/>
                    </a:lnTo>
                    <a:lnTo>
                      <a:pt x="73" y="586"/>
                    </a:lnTo>
                    <a:lnTo>
                      <a:pt x="77" y="621"/>
                    </a:lnTo>
                    <a:lnTo>
                      <a:pt x="77" y="656"/>
                    </a:lnTo>
                    <a:lnTo>
                      <a:pt x="71" y="691"/>
                    </a:lnTo>
                    <a:lnTo>
                      <a:pt x="59" y="725"/>
                    </a:lnTo>
                    <a:lnTo>
                      <a:pt x="62" y="730"/>
                    </a:lnTo>
                    <a:lnTo>
                      <a:pt x="71" y="740"/>
                    </a:lnTo>
                    <a:lnTo>
                      <a:pt x="85" y="759"/>
                    </a:lnTo>
                    <a:lnTo>
                      <a:pt x="99" y="783"/>
                    </a:lnTo>
                    <a:lnTo>
                      <a:pt x="114" y="814"/>
                    </a:lnTo>
                    <a:lnTo>
                      <a:pt x="128" y="849"/>
                    </a:lnTo>
                    <a:lnTo>
                      <a:pt x="138" y="891"/>
                    </a:lnTo>
                    <a:lnTo>
                      <a:pt x="143" y="937"/>
                    </a:lnTo>
                    <a:lnTo>
                      <a:pt x="145" y="937"/>
                    </a:lnTo>
                    <a:lnTo>
                      <a:pt x="152" y="940"/>
                    </a:lnTo>
                    <a:lnTo>
                      <a:pt x="161" y="943"/>
                    </a:lnTo>
                    <a:lnTo>
                      <a:pt x="175" y="948"/>
                    </a:lnTo>
                    <a:lnTo>
                      <a:pt x="192" y="954"/>
                    </a:lnTo>
                    <a:lnTo>
                      <a:pt x="212" y="961"/>
                    </a:lnTo>
                    <a:lnTo>
                      <a:pt x="232" y="969"/>
                    </a:lnTo>
                    <a:lnTo>
                      <a:pt x="255" y="977"/>
                    </a:lnTo>
                    <a:lnTo>
                      <a:pt x="278" y="986"/>
                    </a:lnTo>
                    <a:lnTo>
                      <a:pt x="302" y="997"/>
                    </a:lnTo>
                    <a:lnTo>
                      <a:pt x="325" y="1007"/>
                    </a:lnTo>
                    <a:lnTo>
                      <a:pt x="350" y="1018"/>
                    </a:lnTo>
                    <a:lnTo>
                      <a:pt x="373" y="1030"/>
                    </a:lnTo>
                    <a:lnTo>
                      <a:pt x="394" y="1041"/>
                    </a:lnTo>
                    <a:lnTo>
                      <a:pt x="414" y="1053"/>
                    </a:lnTo>
                    <a:lnTo>
                      <a:pt x="433" y="1066"/>
                    </a:lnTo>
                    <a:lnTo>
                      <a:pt x="462" y="1041"/>
                    </a:lnTo>
                    <a:lnTo>
                      <a:pt x="454" y="1038"/>
                    </a:lnTo>
                    <a:lnTo>
                      <a:pt x="431" y="1030"/>
                    </a:lnTo>
                    <a:lnTo>
                      <a:pt x="401" y="1017"/>
                    </a:lnTo>
                    <a:lnTo>
                      <a:pt x="367" y="995"/>
                    </a:lnTo>
                    <a:lnTo>
                      <a:pt x="332" y="966"/>
                    </a:lnTo>
                    <a:lnTo>
                      <a:pt x="301" y="926"/>
                    </a:lnTo>
                    <a:lnTo>
                      <a:pt x="278" y="879"/>
                    </a:lnTo>
                    <a:lnTo>
                      <a:pt x="270" y="819"/>
                    </a:lnTo>
                    <a:lnTo>
                      <a:pt x="272" y="785"/>
                    </a:lnTo>
                    <a:lnTo>
                      <a:pt x="275" y="747"/>
                    </a:lnTo>
                    <a:lnTo>
                      <a:pt x="281" y="707"/>
                    </a:lnTo>
                    <a:lnTo>
                      <a:pt x="292" y="664"/>
                    </a:lnTo>
                    <a:lnTo>
                      <a:pt x="309" y="619"/>
                    </a:lnTo>
                    <a:lnTo>
                      <a:pt x="332" y="575"/>
                    </a:lnTo>
                    <a:lnTo>
                      <a:pt x="361" y="529"/>
                    </a:lnTo>
                    <a:lnTo>
                      <a:pt x="399" y="483"/>
                    </a:lnTo>
                    <a:lnTo>
                      <a:pt x="448" y="437"/>
                    </a:lnTo>
                    <a:lnTo>
                      <a:pt x="505" y="394"/>
                    </a:lnTo>
                    <a:lnTo>
                      <a:pt x="575" y="351"/>
                    </a:lnTo>
                    <a:lnTo>
                      <a:pt x="657" y="313"/>
                    </a:lnTo>
                    <a:lnTo>
                      <a:pt x="752" y="276"/>
                    </a:lnTo>
                    <a:lnTo>
                      <a:pt x="860" y="242"/>
                    </a:lnTo>
                    <a:lnTo>
                      <a:pt x="985" y="214"/>
                    </a:lnTo>
                    <a:lnTo>
                      <a:pt x="1126" y="190"/>
                    </a:lnTo>
                    <a:lnTo>
                      <a:pt x="1127" y="191"/>
                    </a:lnTo>
                    <a:lnTo>
                      <a:pt x="1130" y="196"/>
                    </a:lnTo>
                    <a:lnTo>
                      <a:pt x="1135" y="201"/>
                    </a:lnTo>
                    <a:lnTo>
                      <a:pt x="1138" y="208"/>
                    </a:lnTo>
                    <a:lnTo>
                      <a:pt x="1139" y="214"/>
                    </a:lnTo>
                    <a:lnTo>
                      <a:pt x="1135" y="222"/>
                    </a:lnTo>
                    <a:lnTo>
                      <a:pt x="1126" y="227"/>
                    </a:lnTo>
                    <a:lnTo>
                      <a:pt x="1110" y="230"/>
                    </a:lnTo>
                    <a:lnTo>
                      <a:pt x="1097" y="231"/>
                    </a:lnTo>
                    <a:lnTo>
                      <a:pt x="1078" y="234"/>
                    </a:lnTo>
                    <a:lnTo>
                      <a:pt x="1052" y="239"/>
                    </a:lnTo>
                    <a:lnTo>
                      <a:pt x="1023" y="245"/>
                    </a:lnTo>
                    <a:lnTo>
                      <a:pt x="988" y="253"/>
                    </a:lnTo>
                    <a:lnTo>
                      <a:pt x="949" y="263"/>
                    </a:lnTo>
                    <a:lnTo>
                      <a:pt x="908" y="277"/>
                    </a:lnTo>
                    <a:lnTo>
                      <a:pt x="862" y="291"/>
                    </a:lnTo>
                    <a:lnTo>
                      <a:pt x="815" y="309"/>
                    </a:lnTo>
                    <a:lnTo>
                      <a:pt x="765" y="331"/>
                    </a:lnTo>
                    <a:lnTo>
                      <a:pt x="713" y="354"/>
                    </a:lnTo>
                    <a:lnTo>
                      <a:pt x="661" y="382"/>
                    </a:lnTo>
                    <a:lnTo>
                      <a:pt x="609" y="411"/>
                    </a:lnTo>
                    <a:lnTo>
                      <a:pt x="557" y="446"/>
                    </a:lnTo>
                    <a:lnTo>
                      <a:pt x="503" y="483"/>
                    </a:lnTo>
                    <a:lnTo>
                      <a:pt x="453" y="524"/>
                    </a:lnTo>
                    <a:lnTo>
                      <a:pt x="450" y="527"/>
                    </a:lnTo>
                    <a:lnTo>
                      <a:pt x="440" y="538"/>
                    </a:lnTo>
                    <a:lnTo>
                      <a:pt x="428" y="553"/>
                    </a:lnTo>
                    <a:lnTo>
                      <a:pt x="411" y="575"/>
                    </a:lnTo>
                    <a:lnTo>
                      <a:pt x="394" y="601"/>
                    </a:lnTo>
                    <a:lnTo>
                      <a:pt x="378" y="630"/>
                    </a:lnTo>
                    <a:lnTo>
                      <a:pt x="362" y="662"/>
                    </a:lnTo>
                    <a:lnTo>
                      <a:pt x="348" y="698"/>
                    </a:lnTo>
                    <a:lnTo>
                      <a:pt x="339" y="734"/>
                    </a:lnTo>
                    <a:lnTo>
                      <a:pt x="336" y="773"/>
                    </a:lnTo>
                    <a:lnTo>
                      <a:pt x="339" y="809"/>
                    </a:lnTo>
                    <a:lnTo>
                      <a:pt x="350" y="848"/>
                    </a:lnTo>
                    <a:lnTo>
                      <a:pt x="371" y="885"/>
                    </a:lnTo>
                    <a:lnTo>
                      <a:pt x="404" y="920"/>
                    </a:lnTo>
                    <a:lnTo>
                      <a:pt x="448" y="952"/>
                    </a:lnTo>
                    <a:lnTo>
                      <a:pt x="506" y="981"/>
                    </a:lnTo>
                    <a:lnTo>
                      <a:pt x="513" y="978"/>
                    </a:lnTo>
                    <a:lnTo>
                      <a:pt x="528" y="967"/>
                    </a:lnTo>
                    <a:lnTo>
                      <a:pt x="552" y="954"/>
                    </a:lnTo>
                    <a:lnTo>
                      <a:pt x="583" y="937"/>
                    </a:lnTo>
                    <a:lnTo>
                      <a:pt x="617" y="920"/>
                    </a:lnTo>
                    <a:lnTo>
                      <a:pt x="655" y="906"/>
                    </a:lnTo>
                    <a:lnTo>
                      <a:pt x="693" y="895"/>
                    </a:lnTo>
                    <a:lnTo>
                      <a:pt x="732" y="892"/>
                    </a:lnTo>
                    <a:lnTo>
                      <a:pt x="749" y="894"/>
                    </a:lnTo>
                    <a:lnTo>
                      <a:pt x="761" y="900"/>
                    </a:lnTo>
                    <a:lnTo>
                      <a:pt x="770" y="908"/>
                    </a:lnTo>
                    <a:lnTo>
                      <a:pt x="775" y="918"/>
                    </a:lnTo>
                    <a:lnTo>
                      <a:pt x="775" y="931"/>
                    </a:lnTo>
                    <a:lnTo>
                      <a:pt x="772" y="944"/>
                    </a:lnTo>
                    <a:lnTo>
                      <a:pt x="765" y="960"/>
                    </a:lnTo>
                    <a:lnTo>
                      <a:pt x="755" y="974"/>
                    </a:lnTo>
                    <a:lnTo>
                      <a:pt x="739" y="989"/>
                    </a:lnTo>
                    <a:lnTo>
                      <a:pt x="721" y="1003"/>
                    </a:lnTo>
                    <a:lnTo>
                      <a:pt x="698" y="1017"/>
                    </a:lnTo>
                    <a:lnTo>
                      <a:pt x="672" y="1027"/>
                    </a:lnTo>
                    <a:lnTo>
                      <a:pt x="641" y="1037"/>
                    </a:lnTo>
                    <a:lnTo>
                      <a:pt x="608" y="1043"/>
                    </a:lnTo>
                    <a:lnTo>
                      <a:pt x="569" y="1046"/>
                    </a:lnTo>
                    <a:lnTo>
                      <a:pt x="526" y="1046"/>
                    </a:lnTo>
                    <a:lnTo>
                      <a:pt x="491" y="1090"/>
                    </a:lnTo>
                    <a:lnTo>
                      <a:pt x="494" y="1095"/>
                    </a:lnTo>
                    <a:lnTo>
                      <a:pt x="499" y="1106"/>
                    </a:lnTo>
                    <a:lnTo>
                      <a:pt x="506" y="1122"/>
                    </a:lnTo>
                    <a:lnTo>
                      <a:pt x="516" y="1144"/>
                    </a:lnTo>
                    <a:lnTo>
                      <a:pt x="522" y="1167"/>
                    </a:lnTo>
                    <a:lnTo>
                      <a:pt x="525" y="1191"/>
                    </a:lnTo>
                    <a:lnTo>
                      <a:pt x="523" y="1216"/>
                    </a:lnTo>
                    <a:lnTo>
                      <a:pt x="516" y="1237"/>
                    </a:lnTo>
                    <a:lnTo>
                      <a:pt x="511" y="1242"/>
                    </a:lnTo>
                    <a:lnTo>
                      <a:pt x="499" y="1247"/>
                    </a:lnTo>
                    <a:lnTo>
                      <a:pt x="485" y="1244"/>
                    </a:lnTo>
                    <a:lnTo>
                      <a:pt x="477" y="1222"/>
                    </a:lnTo>
                    <a:lnTo>
                      <a:pt x="476" y="1205"/>
                    </a:lnTo>
                    <a:lnTo>
                      <a:pt x="473" y="1188"/>
                    </a:lnTo>
                    <a:lnTo>
                      <a:pt x="470" y="1173"/>
                    </a:lnTo>
                    <a:lnTo>
                      <a:pt x="463" y="1156"/>
                    </a:lnTo>
                    <a:lnTo>
                      <a:pt x="451" y="1141"/>
                    </a:lnTo>
                    <a:lnTo>
                      <a:pt x="434" y="1127"/>
                    </a:lnTo>
                    <a:lnTo>
                      <a:pt x="411" y="1113"/>
                    </a:lnTo>
                    <a:lnTo>
                      <a:pt x="379" y="1099"/>
                    </a:lnTo>
                    <a:lnTo>
                      <a:pt x="341" y="1087"/>
                    </a:lnTo>
                    <a:lnTo>
                      <a:pt x="304" y="1076"/>
                    </a:lnTo>
                    <a:lnTo>
                      <a:pt x="267" y="1064"/>
                    </a:lnTo>
                    <a:lnTo>
                      <a:pt x="234" y="1055"/>
                    </a:lnTo>
                    <a:lnTo>
                      <a:pt x="203" y="1044"/>
                    </a:lnTo>
                    <a:lnTo>
                      <a:pt x="177" y="1035"/>
                    </a:lnTo>
                    <a:lnTo>
                      <a:pt x="157" y="1026"/>
                    </a:lnTo>
                    <a:lnTo>
                      <a:pt x="143" y="1017"/>
                    </a:lnTo>
                    <a:lnTo>
                      <a:pt x="142" y="1024"/>
                    </a:lnTo>
                    <a:lnTo>
                      <a:pt x="138" y="1044"/>
                    </a:lnTo>
                    <a:lnTo>
                      <a:pt x="132" y="1069"/>
                    </a:lnTo>
                    <a:lnTo>
                      <a:pt x="123" y="1090"/>
                    </a:lnTo>
                    <a:lnTo>
                      <a:pt x="131" y="1095"/>
                    </a:lnTo>
                    <a:lnTo>
                      <a:pt x="148" y="1106"/>
                    </a:lnTo>
                    <a:lnTo>
                      <a:pt x="172" y="1125"/>
                    </a:lnTo>
                    <a:lnTo>
                      <a:pt x="197" y="1153"/>
                    </a:lnTo>
                    <a:lnTo>
                      <a:pt x="217" y="1188"/>
                    </a:lnTo>
                    <a:lnTo>
                      <a:pt x="229" y="1231"/>
                    </a:lnTo>
                    <a:lnTo>
                      <a:pt x="226" y="1282"/>
                    </a:lnTo>
                    <a:lnTo>
                      <a:pt x="206" y="1340"/>
                    </a:lnTo>
                    <a:lnTo>
                      <a:pt x="207" y="1342"/>
                    </a:lnTo>
                    <a:lnTo>
                      <a:pt x="212" y="1346"/>
                    </a:lnTo>
                    <a:lnTo>
                      <a:pt x="221" y="1354"/>
                    </a:lnTo>
                    <a:lnTo>
                      <a:pt x="232" y="1365"/>
                    </a:lnTo>
                    <a:lnTo>
                      <a:pt x="246" y="1375"/>
                    </a:lnTo>
                    <a:lnTo>
                      <a:pt x="261" y="1389"/>
                    </a:lnTo>
                    <a:lnTo>
                      <a:pt x="279" y="1403"/>
                    </a:lnTo>
                    <a:lnTo>
                      <a:pt x="299" y="1418"/>
                    </a:lnTo>
                    <a:lnTo>
                      <a:pt x="321" y="1434"/>
                    </a:lnTo>
                    <a:lnTo>
                      <a:pt x="344" y="1449"/>
                    </a:lnTo>
                    <a:lnTo>
                      <a:pt x="368" y="1463"/>
                    </a:lnTo>
                    <a:lnTo>
                      <a:pt x="393" y="1475"/>
                    </a:lnTo>
                    <a:lnTo>
                      <a:pt x="419" y="1487"/>
                    </a:lnTo>
                    <a:lnTo>
                      <a:pt x="444" y="1497"/>
                    </a:lnTo>
                    <a:lnTo>
                      <a:pt x="470" y="1503"/>
                    </a:lnTo>
                    <a:lnTo>
                      <a:pt x="496" y="1507"/>
                    </a:lnTo>
                    <a:lnTo>
                      <a:pt x="499" y="1504"/>
                    </a:lnTo>
                    <a:lnTo>
                      <a:pt x="509" y="1497"/>
                    </a:lnTo>
                    <a:lnTo>
                      <a:pt x="526" y="1483"/>
                    </a:lnTo>
                    <a:lnTo>
                      <a:pt x="549" y="1466"/>
                    </a:lnTo>
                    <a:lnTo>
                      <a:pt x="575" y="1443"/>
                    </a:lnTo>
                    <a:lnTo>
                      <a:pt x="606" y="1414"/>
                    </a:lnTo>
                    <a:lnTo>
                      <a:pt x="641" y="1382"/>
                    </a:lnTo>
                    <a:lnTo>
                      <a:pt x="678" y="1345"/>
                    </a:lnTo>
                    <a:lnTo>
                      <a:pt x="718" y="1303"/>
                    </a:lnTo>
                    <a:lnTo>
                      <a:pt x="759" y="1257"/>
                    </a:lnTo>
                    <a:lnTo>
                      <a:pt x="801" y="1208"/>
                    </a:lnTo>
                    <a:lnTo>
                      <a:pt x="842" y="1155"/>
                    </a:lnTo>
                    <a:lnTo>
                      <a:pt x="883" y="1098"/>
                    </a:lnTo>
                    <a:lnTo>
                      <a:pt x="923" y="1037"/>
                    </a:lnTo>
                    <a:lnTo>
                      <a:pt x="962" y="971"/>
                    </a:lnTo>
                    <a:lnTo>
                      <a:pt x="997" y="903"/>
                    </a:lnTo>
                    <a:lnTo>
                      <a:pt x="1005" y="891"/>
                    </a:lnTo>
                    <a:lnTo>
                      <a:pt x="1026" y="854"/>
                    </a:lnTo>
                    <a:lnTo>
                      <a:pt x="1055" y="796"/>
                    </a:lnTo>
                    <a:lnTo>
                      <a:pt x="1090" y="716"/>
                    </a:lnTo>
                    <a:lnTo>
                      <a:pt x="1126" y="618"/>
                    </a:lnTo>
                    <a:lnTo>
                      <a:pt x="1158" y="501"/>
                    </a:lnTo>
                    <a:lnTo>
                      <a:pt x="1182" y="368"/>
                    </a:lnTo>
                    <a:lnTo>
                      <a:pt x="1195" y="219"/>
                    </a:lnTo>
                    <a:lnTo>
                      <a:pt x="1192" y="216"/>
                    </a:lnTo>
                    <a:lnTo>
                      <a:pt x="1182" y="210"/>
                    </a:lnTo>
                    <a:lnTo>
                      <a:pt x="1167" y="199"/>
                    </a:lnTo>
                    <a:lnTo>
                      <a:pt x="1149" y="185"/>
                    </a:lnTo>
                    <a:lnTo>
                      <a:pt x="1126" y="168"/>
                    </a:lnTo>
                    <a:lnTo>
                      <a:pt x="1100" y="151"/>
                    </a:lnTo>
                    <a:lnTo>
                      <a:pt x="1072" y="132"/>
                    </a:lnTo>
                    <a:lnTo>
                      <a:pt x="1043" y="112"/>
                    </a:lnTo>
                    <a:lnTo>
                      <a:pt x="1012" y="90"/>
                    </a:lnTo>
                    <a:lnTo>
                      <a:pt x="983" y="72"/>
                    </a:lnTo>
                    <a:lnTo>
                      <a:pt x="954" y="52"/>
                    </a:lnTo>
                    <a:lnTo>
                      <a:pt x="926" y="36"/>
                    </a:lnTo>
                    <a:lnTo>
                      <a:pt x="902" y="21"/>
                    </a:lnTo>
                    <a:lnTo>
                      <a:pt x="880" y="10"/>
                    </a:lnTo>
                    <a:lnTo>
                      <a:pt x="862" y="3"/>
                    </a:lnTo>
                    <a:lnTo>
                      <a:pt x="850" y="0"/>
                    </a:lnTo>
                    <a:close/>
                  </a:path>
                </a:pathLst>
              </a:custGeom>
              <a:solidFill>
                <a:srgbClr val="C9055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70"/>
              <p:cNvSpPr>
                <a:spLocks/>
              </p:cNvSpPr>
              <p:nvPr/>
            </p:nvSpPr>
            <p:spPr bwMode="auto">
              <a:xfrm>
                <a:off x="5100642" y="4964120"/>
                <a:ext cx="195263" cy="314325"/>
              </a:xfrm>
              <a:custGeom>
                <a:avLst/>
                <a:gdLst/>
                <a:ahLst/>
                <a:cxnLst>
                  <a:cxn ang="0">
                    <a:pos x="7" y="394"/>
                  </a:cxn>
                  <a:cxn ang="0">
                    <a:pos x="6" y="376"/>
                  </a:cxn>
                  <a:cxn ang="0">
                    <a:pos x="9" y="360"/>
                  </a:cxn>
                  <a:cxn ang="0">
                    <a:pos x="17" y="347"/>
                  </a:cxn>
                  <a:cxn ang="0">
                    <a:pos x="29" y="336"/>
                  </a:cxn>
                  <a:cxn ang="0">
                    <a:pos x="44" y="325"/>
                  </a:cxn>
                  <a:cxn ang="0">
                    <a:pos x="63" y="317"/>
                  </a:cxn>
                  <a:cxn ang="0">
                    <a:pos x="82" y="308"/>
                  </a:cxn>
                  <a:cxn ang="0">
                    <a:pos x="104" y="300"/>
                  </a:cxn>
                  <a:cxn ang="0">
                    <a:pos x="127" y="294"/>
                  </a:cxn>
                  <a:cxn ang="0">
                    <a:pos x="148" y="285"/>
                  </a:cxn>
                  <a:cxn ang="0">
                    <a:pos x="170" y="277"/>
                  </a:cxn>
                  <a:cxn ang="0">
                    <a:pos x="190" y="267"/>
                  </a:cxn>
                  <a:cxn ang="0">
                    <a:pos x="208" y="256"/>
                  </a:cxn>
                  <a:cxn ang="0">
                    <a:pos x="223" y="242"/>
                  </a:cxn>
                  <a:cxn ang="0">
                    <a:pos x="234" y="227"/>
                  </a:cxn>
                  <a:cxn ang="0">
                    <a:pos x="242" y="208"/>
                  </a:cxn>
                  <a:cxn ang="0">
                    <a:pos x="246" y="175"/>
                  </a:cxn>
                  <a:cxn ang="0">
                    <a:pos x="246" y="144"/>
                  </a:cxn>
                  <a:cxn ang="0">
                    <a:pos x="239" y="113"/>
                  </a:cxn>
                  <a:cxn ang="0">
                    <a:pos x="227" y="86"/>
                  </a:cxn>
                  <a:cxn ang="0">
                    <a:pos x="210" y="60"/>
                  </a:cxn>
                  <a:cxn ang="0">
                    <a:pos x="188" y="37"/>
                  </a:cxn>
                  <a:cxn ang="0">
                    <a:pos x="164" y="17"/>
                  </a:cxn>
                  <a:cxn ang="0">
                    <a:pos x="135" y="0"/>
                  </a:cxn>
                  <a:cxn ang="0">
                    <a:pos x="121" y="0"/>
                  </a:cxn>
                  <a:cxn ang="0">
                    <a:pos x="112" y="12"/>
                  </a:cxn>
                  <a:cxn ang="0">
                    <a:pos x="105" y="27"/>
                  </a:cxn>
                  <a:cxn ang="0">
                    <a:pos x="107" y="40"/>
                  </a:cxn>
                  <a:cxn ang="0">
                    <a:pos x="110" y="46"/>
                  </a:cxn>
                  <a:cxn ang="0">
                    <a:pos x="113" y="52"/>
                  </a:cxn>
                  <a:cxn ang="0">
                    <a:pos x="118" y="57"/>
                  </a:cxn>
                  <a:cxn ang="0">
                    <a:pos x="122" y="61"/>
                  </a:cxn>
                  <a:cxn ang="0">
                    <a:pos x="135" y="69"/>
                  </a:cxn>
                  <a:cxn ang="0">
                    <a:pos x="147" y="77"/>
                  </a:cxn>
                  <a:cxn ang="0">
                    <a:pos x="156" y="86"/>
                  </a:cxn>
                  <a:cxn ang="0">
                    <a:pos x="165" y="95"/>
                  </a:cxn>
                  <a:cxn ang="0">
                    <a:pos x="174" y="104"/>
                  </a:cxn>
                  <a:cxn ang="0">
                    <a:pos x="184" y="113"/>
                  </a:cxn>
                  <a:cxn ang="0">
                    <a:pos x="191" y="126"/>
                  </a:cxn>
                  <a:cxn ang="0">
                    <a:pos x="199" y="138"/>
                  </a:cxn>
                  <a:cxn ang="0">
                    <a:pos x="211" y="169"/>
                  </a:cxn>
                  <a:cxn ang="0">
                    <a:pos x="208" y="196"/>
                  </a:cxn>
                  <a:cxn ang="0">
                    <a:pos x="193" y="219"/>
                  </a:cxn>
                  <a:cxn ang="0">
                    <a:pos x="171" y="241"/>
                  </a:cxn>
                  <a:cxn ang="0">
                    <a:pos x="144" y="258"/>
                  </a:cxn>
                  <a:cxn ang="0">
                    <a:pos x="113" y="274"/>
                  </a:cxn>
                  <a:cxn ang="0">
                    <a:pos x="86" y="287"/>
                  </a:cxn>
                  <a:cxn ang="0">
                    <a:pos x="61" y="299"/>
                  </a:cxn>
                  <a:cxn ang="0">
                    <a:pos x="46" y="307"/>
                  </a:cxn>
                  <a:cxn ang="0">
                    <a:pos x="32" y="316"/>
                  </a:cxn>
                  <a:cxn ang="0">
                    <a:pos x="20" y="327"/>
                  </a:cxn>
                  <a:cxn ang="0">
                    <a:pos x="10" y="337"/>
                  </a:cxn>
                  <a:cxn ang="0">
                    <a:pos x="3" y="350"/>
                  </a:cxn>
                  <a:cxn ang="0">
                    <a:pos x="0" y="363"/>
                  </a:cxn>
                  <a:cxn ang="0">
                    <a:pos x="1" y="379"/>
                  </a:cxn>
                  <a:cxn ang="0">
                    <a:pos x="6" y="396"/>
                  </a:cxn>
                  <a:cxn ang="0">
                    <a:pos x="6" y="396"/>
                  </a:cxn>
                  <a:cxn ang="0">
                    <a:pos x="7" y="396"/>
                  </a:cxn>
                  <a:cxn ang="0">
                    <a:pos x="7" y="396"/>
                  </a:cxn>
                  <a:cxn ang="0">
                    <a:pos x="7" y="394"/>
                  </a:cxn>
                  <a:cxn ang="0">
                    <a:pos x="7" y="394"/>
                  </a:cxn>
                </a:cxnLst>
                <a:rect l="0" t="0" r="r" b="b"/>
                <a:pathLst>
                  <a:path w="246" h="396">
                    <a:moveTo>
                      <a:pt x="7" y="394"/>
                    </a:moveTo>
                    <a:lnTo>
                      <a:pt x="6" y="376"/>
                    </a:lnTo>
                    <a:lnTo>
                      <a:pt x="9" y="360"/>
                    </a:lnTo>
                    <a:lnTo>
                      <a:pt x="17" y="347"/>
                    </a:lnTo>
                    <a:lnTo>
                      <a:pt x="29" y="336"/>
                    </a:lnTo>
                    <a:lnTo>
                      <a:pt x="44" y="325"/>
                    </a:lnTo>
                    <a:lnTo>
                      <a:pt x="63" y="317"/>
                    </a:lnTo>
                    <a:lnTo>
                      <a:pt x="82" y="308"/>
                    </a:lnTo>
                    <a:lnTo>
                      <a:pt x="104" y="300"/>
                    </a:lnTo>
                    <a:lnTo>
                      <a:pt x="127" y="294"/>
                    </a:lnTo>
                    <a:lnTo>
                      <a:pt x="148" y="285"/>
                    </a:lnTo>
                    <a:lnTo>
                      <a:pt x="170" y="277"/>
                    </a:lnTo>
                    <a:lnTo>
                      <a:pt x="190" y="267"/>
                    </a:lnTo>
                    <a:lnTo>
                      <a:pt x="208" y="256"/>
                    </a:lnTo>
                    <a:lnTo>
                      <a:pt x="223" y="242"/>
                    </a:lnTo>
                    <a:lnTo>
                      <a:pt x="234" y="227"/>
                    </a:lnTo>
                    <a:lnTo>
                      <a:pt x="242" y="208"/>
                    </a:lnTo>
                    <a:lnTo>
                      <a:pt x="246" y="175"/>
                    </a:lnTo>
                    <a:lnTo>
                      <a:pt x="246" y="144"/>
                    </a:lnTo>
                    <a:lnTo>
                      <a:pt x="239" y="113"/>
                    </a:lnTo>
                    <a:lnTo>
                      <a:pt x="227" y="86"/>
                    </a:lnTo>
                    <a:lnTo>
                      <a:pt x="210" y="60"/>
                    </a:lnTo>
                    <a:lnTo>
                      <a:pt x="188" y="37"/>
                    </a:lnTo>
                    <a:lnTo>
                      <a:pt x="164" y="17"/>
                    </a:lnTo>
                    <a:lnTo>
                      <a:pt x="135" y="0"/>
                    </a:lnTo>
                    <a:lnTo>
                      <a:pt x="121" y="0"/>
                    </a:lnTo>
                    <a:lnTo>
                      <a:pt x="112" y="12"/>
                    </a:lnTo>
                    <a:lnTo>
                      <a:pt x="105" y="27"/>
                    </a:lnTo>
                    <a:lnTo>
                      <a:pt x="107" y="40"/>
                    </a:lnTo>
                    <a:lnTo>
                      <a:pt x="110" y="46"/>
                    </a:lnTo>
                    <a:lnTo>
                      <a:pt x="113" y="52"/>
                    </a:lnTo>
                    <a:lnTo>
                      <a:pt x="118" y="57"/>
                    </a:lnTo>
                    <a:lnTo>
                      <a:pt x="122" y="61"/>
                    </a:lnTo>
                    <a:lnTo>
                      <a:pt x="135" y="69"/>
                    </a:lnTo>
                    <a:lnTo>
                      <a:pt x="147" y="77"/>
                    </a:lnTo>
                    <a:lnTo>
                      <a:pt x="156" y="86"/>
                    </a:lnTo>
                    <a:lnTo>
                      <a:pt x="165" y="95"/>
                    </a:lnTo>
                    <a:lnTo>
                      <a:pt x="174" y="104"/>
                    </a:lnTo>
                    <a:lnTo>
                      <a:pt x="184" y="113"/>
                    </a:lnTo>
                    <a:lnTo>
                      <a:pt x="191" y="126"/>
                    </a:lnTo>
                    <a:lnTo>
                      <a:pt x="199" y="138"/>
                    </a:lnTo>
                    <a:lnTo>
                      <a:pt x="211" y="169"/>
                    </a:lnTo>
                    <a:lnTo>
                      <a:pt x="208" y="196"/>
                    </a:lnTo>
                    <a:lnTo>
                      <a:pt x="193" y="219"/>
                    </a:lnTo>
                    <a:lnTo>
                      <a:pt x="171" y="241"/>
                    </a:lnTo>
                    <a:lnTo>
                      <a:pt x="144" y="258"/>
                    </a:lnTo>
                    <a:lnTo>
                      <a:pt x="113" y="274"/>
                    </a:lnTo>
                    <a:lnTo>
                      <a:pt x="86" y="287"/>
                    </a:lnTo>
                    <a:lnTo>
                      <a:pt x="61" y="299"/>
                    </a:lnTo>
                    <a:lnTo>
                      <a:pt x="46" y="307"/>
                    </a:lnTo>
                    <a:lnTo>
                      <a:pt x="32" y="316"/>
                    </a:lnTo>
                    <a:lnTo>
                      <a:pt x="20" y="327"/>
                    </a:lnTo>
                    <a:lnTo>
                      <a:pt x="10" y="337"/>
                    </a:lnTo>
                    <a:lnTo>
                      <a:pt x="3" y="350"/>
                    </a:lnTo>
                    <a:lnTo>
                      <a:pt x="0" y="363"/>
                    </a:lnTo>
                    <a:lnTo>
                      <a:pt x="1" y="379"/>
                    </a:lnTo>
                    <a:lnTo>
                      <a:pt x="6" y="396"/>
                    </a:lnTo>
                    <a:lnTo>
                      <a:pt x="6" y="396"/>
                    </a:lnTo>
                    <a:lnTo>
                      <a:pt x="7" y="396"/>
                    </a:lnTo>
                    <a:lnTo>
                      <a:pt x="7" y="396"/>
                    </a:lnTo>
                    <a:lnTo>
                      <a:pt x="7" y="394"/>
                    </a:lnTo>
                    <a:lnTo>
                      <a:pt x="7" y="394"/>
                    </a:lnTo>
                    <a:close/>
                  </a:path>
                </a:pathLst>
              </a:custGeom>
              <a:solidFill>
                <a:srgbClr val="F9358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71"/>
              <p:cNvSpPr>
                <a:spLocks/>
              </p:cNvSpPr>
              <p:nvPr/>
            </p:nvSpPr>
            <p:spPr bwMode="auto">
              <a:xfrm>
                <a:off x="5303842" y="4802194"/>
                <a:ext cx="436563" cy="231775"/>
              </a:xfrm>
              <a:custGeom>
                <a:avLst/>
                <a:gdLst/>
                <a:ahLst/>
                <a:cxnLst>
                  <a:cxn ang="0">
                    <a:pos x="6" y="96"/>
                  </a:cxn>
                  <a:cxn ang="0">
                    <a:pos x="0" y="129"/>
                  </a:cxn>
                  <a:cxn ang="0">
                    <a:pos x="0" y="161"/>
                  </a:cxn>
                  <a:cxn ang="0">
                    <a:pos x="7" y="193"/>
                  </a:cxn>
                  <a:cxn ang="0">
                    <a:pos x="20" y="224"/>
                  </a:cxn>
                  <a:cxn ang="0">
                    <a:pos x="38" y="250"/>
                  </a:cxn>
                  <a:cxn ang="0">
                    <a:pos x="61" y="270"/>
                  </a:cxn>
                  <a:cxn ang="0">
                    <a:pos x="90" y="285"/>
                  </a:cxn>
                  <a:cxn ang="0">
                    <a:pos x="125" y="291"/>
                  </a:cxn>
                  <a:cxn ang="0">
                    <a:pos x="148" y="291"/>
                  </a:cxn>
                  <a:cxn ang="0">
                    <a:pos x="170" y="290"/>
                  </a:cxn>
                  <a:cxn ang="0">
                    <a:pos x="191" y="285"/>
                  </a:cxn>
                  <a:cxn ang="0">
                    <a:pos x="213" y="279"/>
                  </a:cxn>
                  <a:cxn ang="0">
                    <a:pos x="233" y="270"/>
                  </a:cxn>
                  <a:cxn ang="0">
                    <a:pos x="253" y="261"/>
                  </a:cxn>
                  <a:cxn ang="0">
                    <a:pos x="271" y="247"/>
                  </a:cxn>
                  <a:cxn ang="0">
                    <a:pos x="289" y="233"/>
                  </a:cxn>
                  <a:cxn ang="0">
                    <a:pos x="315" y="205"/>
                  </a:cxn>
                  <a:cxn ang="0">
                    <a:pos x="340" y="176"/>
                  </a:cxn>
                  <a:cxn ang="0">
                    <a:pos x="361" y="146"/>
                  </a:cxn>
                  <a:cxn ang="0">
                    <a:pos x="384" y="118"/>
                  </a:cxn>
                  <a:cxn ang="0">
                    <a:pos x="411" y="95"/>
                  </a:cxn>
                  <a:cxn ang="0">
                    <a:pos x="440" y="77"/>
                  </a:cxn>
                  <a:cxn ang="0">
                    <a:pos x="475" y="67"/>
                  </a:cxn>
                  <a:cxn ang="0">
                    <a:pos x="516" y="67"/>
                  </a:cxn>
                  <a:cxn ang="0">
                    <a:pos x="525" y="66"/>
                  </a:cxn>
                  <a:cxn ang="0">
                    <a:pos x="535" y="60"/>
                  </a:cxn>
                  <a:cxn ang="0">
                    <a:pos x="542" y="52"/>
                  </a:cxn>
                  <a:cxn ang="0">
                    <a:pos x="547" y="41"/>
                  </a:cxn>
                  <a:cxn ang="0">
                    <a:pos x="550" y="29"/>
                  </a:cxn>
                  <a:cxn ang="0">
                    <a:pos x="548" y="20"/>
                  </a:cxn>
                  <a:cxn ang="0">
                    <a:pos x="544" y="11"/>
                  </a:cxn>
                  <a:cxn ang="0">
                    <a:pos x="536" y="6"/>
                  </a:cxn>
                  <a:cxn ang="0">
                    <a:pos x="512" y="1"/>
                  </a:cxn>
                  <a:cxn ang="0">
                    <a:pos x="487" y="0"/>
                  </a:cxn>
                  <a:cxn ang="0">
                    <a:pos x="461" y="1"/>
                  </a:cxn>
                  <a:cxn ang="0">
                    <a:pos x="437" y="8"/>
                  </a:cxn>
                  <a:cxn ang="0">
                    <a:pos x="414" y="17"/>
                  </a:cxn>
                  <a:cxn ang="0">
                    <a:pos x="392" y="31"/>
                  </a:cxn>
                  <a:cxn ang="0">
                    <a:pos x="372" y="46"/>
                  </a:cxn>
                  <a:cxn ang="0">
                    <a:pos x="357" y="66"/>
                  </a:cxn>
                  <a:cxn ang="0">
                    <a:pos x="342" y="90"/>
                  </a:cxn>
                  <a:cxn ang="0">
                    <a:pos x="326" y="115"/>
                  </a:cxn>
                  <a:cxn ang="0">
                    <a:pos x="312" y="139"/>
                  </a:cxn>
                  <a:cxn ang="0">
                    <a:pos x="296" y="161"/>
                  </a:cxn>
                  <a:cxn ang="0">
                    <a:pos x="279" y="182"/>
                  </a:cxn>
                  <a:cxn ang="0">
                    <a:pos x="260" y="201"/>
                  </a:cxn>
                  <a:cxn ang="0">
                    <a:pos x="237" y="219"/>
                  </a:cxn>
                  <a:cxn ang="0">
                    <a:pos x="211" y="235"/>
                  </a:cxn>
                  <a:cxn ang="0">
                    <a:pos x="176" y="245"/>
                  </a:cxn>
                  <a:cxn ang="0">
                    <a:pos x="139" y="247"/>
                  </a:cxn>
                  <a:cxn ang="0">
                    <a:pos x="102" y="241"/>
                  </a:cxn>
                  <a:cxn ang="0">
                    <a:pos x="69" y="224"/>
                  </a:cxn>
                  <a:cxn ang="0">
                    <a:pos x="40" y="201"/>
                  </a:cxn>
                  <a:cxn ang="0">
                    <a:pos x="18" y="172"/>
                  </a:cxn>
                  <a:cxn ang="0">
                    <a:pos x="6" y="136"/>
                  </a:cxn>
                  <a:cxn ang="0">
                    <a:pos x="7" y="96"/>
                  </a:cxn>
                  <a:cxn ang="0">
                    <a:pos x="7" y="96"/>
                  </a:cxn>
                  <a:cxn ang="0">
                    <a:pos x="7" y="96"/>
                  </a:cxn>
                  <a:cxn ang="0">
                    <a:pos x="6" y="96"/>
                  </a:cxn>
                  <a:cxn ang="0">
                    <a:pos x="6" y="96"/>
                  </a:cxn>
                  <a:cxn ang="0">
                    <a:pos x="6" y="96"/>
                  </a:cxn>
                </a:cxnLst>
                <a:rect l="0" t="0" r="r" b="b"/>
                <a:pathLst>
                  <a:path w="550" h="291">
                    <a:moveTo>
                      <a:pt x="6" y="96"/>
                    </a:moveTo>
                    <a:lnTo>
                      <a:pt x="0" y="129"/>
                    </a:lnTo>
                    <a:lnTo>
                      <a:pt x="0" y="161"/>
                    </a:lnTo>
                    <a:lnTo>
                      <a:pt x="7" y="193"/>
                    </a:lnTo>
                    <a:lnTo>
                      <a:pt x="20" y="224"/>
                    </a:lnTo>
                    <a:lnTo>
                      <a:pt x="38" y="250"/>
                    </a:lnTo>
                    <a:lnTo>
                      <a:pt x="61" y="270"/>
                    </a:lnTo>
                    <a:lnTo>
                      <a:pt x="90" y="285"/>
                    </a:lnTo>
                    <a:lnTo>
                      <a:pt x="125" y="291"/>
                    </a:lnTo>
                    <a:lnTo>
                      <a:pt x="148" y="291"/>
                    </a:lnTo>
                    <a:lnTo>
                      <a:pt x="170" y="290"/>
                    </a:lnTo>
                    <a:lnTo>
                      <a:pt x="191" y="285"/>
                    </a:lnTo>
                    <a:lnTo>
                      <a:pt x="213" y="279"/>
                    </a:lnTo>
                    <a:lnTo>
                      <a:pt x="233" y="270"/>
                    </a:lnTo>
                    <a:lnTo>
                      <a:pt x="253" y="261"/>
                    </a:lnTo>
                    <a:lnTo>
                      <a:pt x="271" y="247"/>
                    </a:lnTo>
                    <a:lnTo>
                      <a:pt x="289" y="233"/>
                    </a:lnTo>
                    <a:lnTo>
                      <a:pt x="315" y="205"/>
                    </a:lnTo>
                    <a:lnTo>
                      <a:pt x="340" y="176"/>
                    </a:lnTo>
                    <a:lnTo>
                      <a:pt x="361" y="146"/>
                    </a:lnTo>
                    <a:lnTo>
                      <a:pt x="384" y="118"/>
                    </a:lnTo>
                    <a:lnTo>
                      <a:pt x="411" y="95"/>
                    </a:lnTo>
                    <a:lnTo>
                      <a:pt x="440" y="77"/>
                    </a:lnTo>
                    <a:lnTo>
                      <a:pt x="475" y="67"/>
                    </a:lnTo>
                    <a:lnTo>
                      <a:pt x="516" y="67"/>
                    </a:lnTo>
                    <a:lnTo>
                      <a:pt x="525" y="66"/>
                    </a:lnTo>
                    <a:lnTo>
                      <a:pt x="535" y="60"/>
                    </a:lnTo>
                    <a:lnTo>
                      <a:pt x="542" y="52"/>
                    </a:lnTo>
                    <a:lnTo>
                      <a:pt x="547" y="41"/>
                    </a:lnTo>
                    <a:lnTo>
                      <a:pt x="550" y="29"/>
                    </a:lnTo>
                    <a:lnTo>
                      <a:pt x="548" y="20"/>
                    </a:lnTo>
                    <a:lnTo>
                      <a:pt x="544" y="11"/>
                    </a:lnTo>
                    <a:lnTo>
                      <a:pt x="536" y="6"/>
                    </a:lnTo>
                    <a:lnTo>
                      <a:pt x="512" y="1"/>
                    </a:lnTo>
                    <a:lnTo>
                      <a:pt x="487" y="0"/>
                    </a:lnTo>
                    <a:lnTo>
                      <a:pt x="461" y="1"/>
                    </a:lnTo>
                    <a:lnTo>
                      <a:pt x="437" y="8"/>
                    </a:lnTo>
                    <a:lnTo>
                      <a:pt x="414" y="17"/>
                    </a:lnTo>
                    <a:lnTo>
                      <a:pt x="392" y="31"/>
                    </a:lnTo>
                    <a:lnTo>
                      <a:pt x="372" y="46"/>
                    </a:lnTo>
                    <a:lnTo>
                      <a:pt x="357" y="66"/>
                    </a:lnTo>
                    <a:lnTo>
                      <a:pt x="342" y="90"/>
                    </a:lnTo>
                    <a:lnTo>
                      <a:pt x="326" y="115"/>
                    </a:lnTo>
                    <a:lnTo>
                      <a:pt x="312" y="139"/>
                    </a:lnTo>
                    <a:lnTo>
                      <a:pt x="296" y="161"/>
                    </a:lnTo>
                    <a:lnTo>
                      <a:pt x="279" y="182"/>
                    </a:lnTo>
                    <a:lnTo>
                      <a:pt x="260" y="201"/>
                    </a:lnTo>
                    <a:lnTo>
                      <a:pt x="237" y="219"/>
                    </a:lnTo>
                    <a:lnTo>
                      <a:pt x="211" y="235"/>
                    </a:lnTo>
                    <a:lnTo>
                      <a:pt x="176" y="245"/>
                    </a:lnTo>
                    <a:lnTo>
                      <a:pt x="139" y="247"/>
                    </a:lnTo>
                    <a:lnTo>
                      <a:pt x="102" y="241"/>
                    </a:lnTo>
                    <a:lnTo>
                      <a:pt x="69" y="224"/>
                    </a:lnTo>
                    <a:lnTo>
                      <a:pt x="40" y="201"/>
                    </a:lnTo>
                    <a:lnTo>
                      <a:pt x="18" y="172"/>
                    </a:lnTo>
                    <a:lnTo>
                      <a:pt x="6" y="136"/>
                    </a:lnTo>
                    <a:lnTo>
                      <a:pt x="7" y="96"/>
                    </a:lnTo>
                    <a:lnTo>
                      <a:pt x="7" y="96"/>
                    </a:lnTo>
                    <a:lnTo>
                      <a:pt x="7" y="96"/>
                    </a:lnTo>
                    <a:lnTo>
                      <a:pt x="6" y="96"/>
                    </a:lnTo>
                    <a:lnTo>
                      <a:pt x="6" y="96"/>
                    </a:lnTo>
                    <a:lnTo>
                      <a:pt x="6" y="96"/>
                    </a:lnTo>
                    <a:close/>
                  </a:path>
                </a:pathLst>
              </a:custGeom>
              <a:solidFill>
                <a:srgbClr val="F9358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72"/>
              <p:cNvSpPr>
                <a:spLocks/>
              </p:cNvSpPr>
              <p:nvPr/>
            </p:nvSpPr>
            <p:spPr bwMode="auto">
              <a:xfrm>
                <a:off x="5445130" y="5018095"/>
                <a:ext cx="244475" cy="396875"/>
              </a:xfrm>
              <a:custGeom>
                <a:avLst/>
                <a:gdLst/>
                <a:ahLst/>
                <a:cxnLst>
                  <a:cxn ang="0">
                    <a:pos x="56" y="500"/>
                  </a:cxn>
                  <a:cxn ang="0">
                    <a:pos x="73" y="479"/>
                  </a:cxn>
                  <a:cxn ang="0">
                    <a:pos x="79" y="453"/>
                  </a:cxn>
                  <a:cxn ang="0">
                    <a:pos x="78" y="424"/>
                  </a:cxn>
                  <a:cxn ang="0">
                    <a:pos x="75" y="396"/>
                  </a:cxn>
                  <a:cxn ang="0">
                    <a:pos x="72" y="373"/>
                  </a:cxn>
                  <a:cxn ang="0">
                    <a:pos x="65" y="350"/>
                  </a:cxn>
                  <a:cxn ang="0">
                    <a:pos x="59" y="329"/>
                  </a:cxn>
                  <a:cxn ang="0">
                    <a:pos x="52" y="306"/>
                  </a:cxn>
                  <a:cxn ang="0">
                    <a:pos x="44" y="270"/>
                  </a:cxn>
                  <a:cxn ang="0">
                    <a:pos x="41" y="238"/>
                  </a:cxn>
                  <a:cxn ang="0">
                    <a:pos x="45" y="206"/>
                  </a:cxn>
                  <a:cxn ang="0">
                    <a:pos x="55" y="177"/>
                  </a:cxn>
                  <a:cxn ang="0">
                    <a:pos x="68" y="149"/>
                  </a:cxn>
                  <a:cxn ang="0">
                    <a:pos x="88" y="126"/>
                  </a:cxn>
                  <a:cxn ang="0">
                    <a:pos x="111" y="105"/>
                  </a:cxn>
                  <a:cxn ang="0">
                    <a:pos x="141" y="86"/>
                  </a:cxn>
                  <a:cxn ang="0">
                    <a:pos x="160" y="79"/>
                  </a:cxn>
                  <a:cxn ang="0">
                    <a:pos x="180" y="74"/>
                  </a:cxn>
                  <a:cxn ang="0">
                    <a:pos x="200" y="72"/>
                  </a:cxn>
                  <a:cxn ang="0">
                    <a:pos x="220" y="71"/>
                  </a:cxn>
                  <a:cxn ang="0">
                    <a:pos x="240" y="69"/>
                  </a:cxn>
                  <a:cxn ang="0">
                    <a:pos x="260" y="66"/>
                  </a:cxn>
                  <a:cxn ang="0">
                    <a:pos x="279" y="60"/>
                  </a:cxn>
                  <a:cxn ang="0">
                    <a:pos x="295" y="49"/>
                  </a:cxn>
                  <a:cxn ang="0">
                    <a:pos x="303" y="39"/>
                  </a:cxn>
                  <a:cxn ang="0">
                    <a:pos x="308" y="25"/>
                  </a:cxn>
                  <a:cxn ang="0">
                    <a:pos x="306" y="13"/>
                  </a:cxn>
                  <a:cxn ang="0">
                    <a:pos x="297" y="5"/>
                  </a:cxn>
                  <a:cxn ang="0">
                    <a:pos x="279" y="2"/>
                  </a:cxn>
                  <a:cxn ang="0">
                    <a:pos x="260" y="0"/>
                  </a:cxn>
                  <a:cxn ang="0">
                    <a:pos x="242" y="0"/>
                  </a:cxn>
                  <a:cxn ang="0">
                    <a:pos x="223" y="3"/>
                  </a:cxn>
                  <a:cxn ang="0">
                    <a:pos x="206" y="6"/>
                  </a:cxn>
                  <a:cxn ang="0">
                    <a:pos x="188" y="10"/>
                  </a:cxn>
                  <a:cxn ang="0">
                    <a:pos x="171" y="16"/>
                  </a:cxn>
                  <a:cxn ang="0">
                    <a:pos x="156" y="23"/>
                  </a:cxn>
                  <a:cxn ang="0">
                    <a:pos x="139" y="31"/>
                  </a:cxn>
                  <a:cxn ang="0">
                    <a:pos x="124" y="40"/>
                  </a:cxn>
                  <a:cxn ang="0">
                    <a:pos x="108" y="49"/>
                  </a:cxn>
                  <a:cxn ang="0">
                    <a:pos x="93" y="60"/>
                  </a:cxn>
                  <a:cxn ang="0">
                    <a:pos x="79" y="72"/>
                  </a:cxn>
                  <a:cxn ang="0">
                    <a:pos x="65" y="85"/>
                  </a:cxn>
                  <a:cxn ang="0">
                    <a:pos x="53" y="97"/>
                  </a:cxn>
                  <a:cxn ang="0">
                    <a:pos x="41" y="111"/>
                  </a:cxn>
                  <a:cxn ang="0">
                    <a:pos x="21" y="138"/>
                  </a:cxn>
                  <a:cxn ang="0">
                    <a:pos x="9" y="169"/>
                  </a:cxn>
                  <a:cxn ang="0">
                    <a:pos x="3" y="203"/>
                  </a:cxn>
                  <a:cxn ang="0">
                    <a:pos x="0" y="237"/>
                  </a:cxn>
                  <a:cxn ang="0">
                    <a:pos x="3" y="264"/>
                  </a:cxn>
                  <a:cxn ang="0">
                    <a:pos x="15" y="298"/>
                  </a:cxn>
                  <a:cxn ang="0">
                    <a:pos x="30" y="333"/>
                  </a:cxn>
                  <a:cxn ang="0">
                    <a:pos x="47" y="372"/>
                  </a:cxn>
                  <a:cxn ang="0">
                    <a:pos x="62" y="408"/>
                  </a:cxn>
                  <a:cxn ang="0">
                    <a:pos x="70" y="444"/>
                  </a:cxn>
                  <a:cxn ang="0">
                    <a:pos x="70" y="474"/>
                  </a:cxn>
                  <a:cxn ang="0">
                    <a:pos x="56" y="500"/>
                  </a:cxn>
                  <a:cxn ang="0">
                    <a:pos x="56" y="500"/>
                  </a:cxn>
                  <a:cxn ang="0">
                    <a:pos x="56" y="500"/>
                  </a:cxn>
                  <a:cxn ang="0">
                    <a:pos x="56" y="500"/>
                  </a:cxn>
                  <a:cxn ang="0">
                    <a:pos x="56" y="500"/>
                  </a:cxn>
                  <a:cxn ang="0">
                    <a:pos x="56" y="500"/>
                  </a:cxn>
                </a:cxnLst>
                <a:rect l="0" t="0" r="r" b="b"/>
                <a:pathLst>
                  <a:path w="308" h="500">
                    <a:moveTo>
                      <a:pt x="56" y="500"/>
                    </a:moveTo>
                    <a:lnTo>
                      <a:pt x="73" y="479"/>
                    </a:lnTo>
                    <a:lnTo>
                      <a:pt x="79" y="453"/>
                    </a:lnTo>
                    <a:lnTo>
                      <a:pt x="78" y="424"/>
                    </a:lnTo>
                    <a:lnTo>
                      <a:pt x="75" y="396"/>
                    </a:lnTo>
                    <a:lnTo>
                      <a:pt x="72" y="373"/>
                    </a:lnTo>
                    <a:lnTo>
                      <a:pt x="65" y="350"/>
                    </a:lnTo>
                    <a:lnTo>
                      <a:pt x="59" y="329"/>
                    </a:lnTo>
                    <a:lnTo>
                      <a:pt x="52" y="306"/>
                    </a:lnTo>
                    <a:lnTo>
                      <a:pt x="44" y="270"/>
                    </a:lnTo>
                    <a:lnTo>
                      <a:pt x="41" y="238"/>
                    </a:lnTo>
                    <a:lnTo>
                      <a:pt x="45" y="206"/>
                    </a:lnTo>
                    <a:lnTo>
                      <a:pt x="55" y="177"/>
                    </a:lnTo>
                    <a:lnTo>
                      <a:pt x="68" y="149"/>
                    </a:lnTo>
                    <a:lnTo>
                      <a:pt x="88" y="126"/>
                    </a:lnTo>
                    <a:lnTo>
                      <a:pt x="111" y="105"/>
                    </a:lnTo>
                    <a:lnTo>
                      <a:pt x="141" y="86"/>
                    </a:lnTo>
                    <a:lnTo>
                      <a:pt x="160" y="79"/>
                    </a:lnTo>
                    <a:lnTo>
                      <a:pt x="180" y="74"/>
                    </a:lnTo>
                    <a:lnTo>
                      <a:pt x="200" y="72"/>
                    </a:lnTo>
                    <a:lnTo>
                      <a:pt x="220" y="71"/>
                    </a:lnTo>
                    <a:lnTo>
                      <a:pt x="240" y="69"/>
                    </a:lnTo>
                    <a:lnTo>
                      <a:pt x="260" y="66"/>
                    </a:lnTo>
                    <a:lnTo>
                      <a:pt x="279" y="60"/>
                    </a:lnTo>
                    <a:lnTo>
                      <a:pt x="295" y="49"/>
                    </a:lnTo>
                    <a:lnTo>
                      <a:pt x="303" y="39"/>
                    </a:lnTo>
                    <a:lnTo>
                      <a:pt x="308" y="25"/>
                    </a:lnTo>
                    <a:lnTo>
                      <a:pt x="306" y="13"/>
                    </a:lnTo>
                    <a:lnTo>
                      <a:pt x="297" y="5"/>
                    </a:lnTo>
                    <a:lnTo>
                      <a:pt x="279" y="2"/>
                    </a:lnTo>
                    <a:lnTo>
                      <a:pt x="260" y="0"/>
                    </a:lnTo>
                    <a:lnTo>
                      <a:pt x="242" y="0"/>
                    </a:lnTo>
                    <a:lnTo>
                      <a:pt x="223" y="3"/>
                    </a:lnTo>
                    <a:lnTo>
                      <a:pt x="206" y="6"/>
                    </a:lnTo>
                    <a:lnTo>
                      <a:pt x="188" y="10"/>
                    </a:lnTo>
                    <a:lnTo>
                      <a:pt x="171" y="16"/>
                    </a:lnTo>
                    <a:lnTo>
                      <a:pt x="156" y="23"/>
                    </a:lnTo>
                    <a:lnTo>
                      <a:pt x="139" y="31"/>
                    </a:lnTo>
                    <a:lnTo>
                      <a:pt x="124" y="40"/>
                    </a:lnTo>
                    <a:lnTo>
                      <a:pt x="108" y="49"/>
                    </a:lnTo>
                    <a:lnTo>
                      <a:pt x="93" y="60"/>
                    </a:lnTo>
                    <a:lnTo>
                      <a:pt x="79" y="72"/>
                    </a:lnTo>
                    <a:lnTo>
                      <a:pt x="65" y="85"/>
                    </a:lnTo>
                    <a:lnTo>
                      <a:pt x="53" y="97"/>
                    </a:lnTo>
                    <a:lnTo>
                      <a:pt x="41" y="111"/>
                    </a:lnTo>
                    <a:lnTo>
                      <a:pt x="21" y="138"/>
                    </a:lnTo>
                    <a:lnTo>
                      <a:pt x="9" y="169"/>
                    </a:lnTo>
                    <a:lnTo>
                      <a:pt x="3" y="203"/>
                    </a:lnTo>
                    <a:lnTo>
                      <a:pt x="0" y="237"/>
                    </a:lnTo>
                    <a:lnTo>
                      <a:pt x="3" y="264"/>
                    </a:lnTo>
                    <a:lnTo>
                      <a:pt x="15" y="298"/>
                    </a:lnTo>
                    <a:lnTo>
                      <a:pt x="30" y="333"/>
                    </a:lnTo>
                    <a:lnTo>
                      <a:pt x="47" y="372"/>
                    </a:lnTo>
                    <a:lnTo>
                      <a:pt x="62" y="408"/>
                    </a:lnTo>
                    <a:lnTo>
                      <a:pt x="70" y="444"/>
                    </a:lnTo>
                    <a:lnTo>
                      <a:pt x="70" y="474"/>
                    </a:lnTo>
                    <a:lnTo>
                      <a:pt x="56" y="500"/>
                    </a:lnTo>
                    <a:lnTo>
                      <a:pt x="56" y="500"/>
                    </a:lnTo>
                    <a:lnTo>
                      <a:pt x="56" y="500"/>
                    </a:lnTo>
                    <a:lnTo>
                      <a:pt x="56" y="500"/>
                    </a:lnTo>
                    <a:lnTo>
                      <a:pt x="56" y="500"/>
                    </a:lnTo>
                    <a:lnTo>
                      <a:pt x="56" y="500"/>
                    </a:lnTo>
                    <a:close/>
                  </a:path>
                </a:pathLst>
              </a:custGeom>
              <a:solidFill>
                <a:srgbClr val="F9358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73"/>
              <p:cNvSpPr>
                <a:spLocks/>
              </p:cNvSpPr>
              <p:nvPr/>
            </p:nvSpPr>
            <p:spPr bwMode="auto">
              <a:xfrm>
                <a:off x="5205417" y="5424495"/>
                <a:ext cx="173038" cy="257175"/>
              </a:xfrm>
              <a:custGeom>
                <a:avLst/>
                <a:gdLst/>
                <a:ahLst/>
                <a:cxnLst>
                  <a:cxn ang="0">
                    <a:pos x="0" y="3"/>
                  </a:cxn>
                  <a:cxn ang="0">
                    <a:pos x="18" y="15"/>
                  </a:cxn>
                  <a:cxn ang="0">
                    <a:pos x="36" y="27"/>
                  </a:cxn>
                  <a:cxn ang="0">
                    <a:pos x="55" y="40"/>
                  </a:cxn>
                  <a:cxn ang="0">
                    <a:pos x="75" y="52"/>
                  </a:cxn>
                  <a:cxn ang="0">
                    <a:pos x="91" y="67"/>
                  </a:cxn>
                  <a:cxn ang="0">
                    <a:pos x="110" y="81"/>
                  </a:cxn>
                  <a:cxn ang="0">
                    <a:pos x="125" y="96"/>
                  </a:cxn>
                  <a:cxn ang="0">
                    <a:pos x="139" y="112"/>
                  </a:cxn>
                  <a:cxn ang="0">
                    <a:pos x="154" y="135"/>
                  </a:cxn>
                  <a:cxn ang="0">
                    <a:pos x="164" y="161"/>
                  </a:cxn>
                  <a:cxn ang="0">
                    <a:pos x="170" y="187"/>
                  </a:cxn>
                  <a:cxn ang="0">
                    <a:pos x="171" y="214"/>
                  </a:cxn>
                  <a:cxn ang="0">
                    <a:pos x="168" y="237"/>
                  </a:cxn>
                  <a:cxn ang="0">
                    <a:pos x="162" y="257"/>
                  </a:cxn>
                  <a:cxn ang="0">
                    <a:pos x="154" y="279"/>
                  </a:cxn>
                  <a:cxn ang="0">
                    <a:pos x="150" y="302"/>
                  </a:cxn>
                  <a:cxn ang="0">
                    <a:pos x="150" y="314"/>
                  </a:cxn>
                  <a:cxn ang="0">
                    <a:pos x="156" y="322"/>
                  </a:cxn>
                  <a:cxn ang="0">
                    <a:pos x="164" y="325"/>
                  </a:cxn>
                  <a:cxn ang="0">
                    <a:pos x="174" y="322"/>
                  </a:cxn>
                  <a:cxn ang="0">
                    <a:pos x="193" y="305"/>
                  </a:cxn>
                  <a:cxn ang="0">
                    <a:pos x="205" y="283"/>
                  </a:cxn>
                  <a:cxn ang="0">
                    <a:pos x="213" y="260"/>
                  </a:cxn>
                  <a:cxn ang="0">
                    <a:pos x="217" y="234"/>
                  </a:cxn>
                  <a:cxn ang="0">
                    <a:pos x="217" y="208"/>
                  </a:cxn>
                  <a:cxn ang="0">
                    <a:pos x="214" y="181"/>
                  </a:cxn>
                  <a:cxn ang="0">
                    <a:pos x="208" y="156"/>
                  </a:cxn>
                  <a:cxn ang="0">
                    <a:pos x="202" y="133"/>
                  </a:cxn>
                  <a:cxn ang="0">
                    <a:pos x="190" y="105"/>
                  </a:cxn>
                  <a:cxn ang="0">
                    <a:pos x="170" y="81"/>
                  </a:cxn>
                  <a:cxn ang="0">
                    <a:pos x="147" y="58"/>
                  </a:cxn>
                  <a:cxn ang="0">
                    <a:pos x="121" y="40"/>
                  </a:cxn>
                  <a:cxn ang="0">
                    <a:pos x="91" y="24"/>
                  </a:cxn>
                  <a:cxn ang="0">
                    <a:pos x="61" y="13"/>
                  </a:cxn>
                  <a:cxn ang="0">
                    <a:pos x="30" y="4"/>
                  </a:cxn>
                  <a:cxn ang="0">
                    <a:pos x="1" y="0"/>
                  </a:cxn>
                  <a:cxn ang="0">
                    <a:pos x="1" y="0"/>
                  </a:cxn>
                  <a:cxn ang="0">
                    <a:pos x="1" y="1"/>
                  </a:cxn>
                  <a:cxn ang="0">
                    <a:pos x="0" y="3"/>
                  </a:cxn>
                  <a:cxn ang="0">
                    <a:pos x="0" y="3"/>
                  </a:cxn>
                  <a:cxn ang="0">
                    <a:pos x="0" y="3"/>
                  </a:cxn>
                </a:cxnLst>
                <a:rect l="0" t="0" r="r" b="b"/>
                <a:pathLst>
                  <a:path w="217" h="325">
                    <a:moveTo>
                      <a:pt x="0" y="3"/>
                    </a:moveTo>
                    <a:lnTo>
                      <a:pt x="18" y="15"/>
                    </a:lnTo>
                    <a:lnTo>
                      <a:pt x="36" y="27"/>
                    </a:lnTo>
                    <a:lnTo>
                      <a:pt x="55" y="40"/>
                    </a:lnTo>
                    <a:lnTo>
                      <a:pt x="75" y="52"/>
                    </a:lnTo>
                    <a:lnTo>
                      <a:pt x="91" y="67"/>
                    </a:lnTo>
                    <a:lnTo>
                      <a:pt x="110" y="81"/>
                    </a:lnTo>
                    <a:lnTo>
                      <a:pt x="125" y="96"/>
                    </a:lnTo>
                    <a:lnTo>
                      <a:pt x="139" y="112"/>
                    </a:lnTo>
                    <a:lnTo>
                      <a:pt x="154" y="135"/>
                    </a:lnTo>
                    <a:lnTo>
                      <a:pt x="164" y="161"/>
                    </a:lnTo>
                    <a:lnTo>
                      <a:pt x="170" y="187"/>
                    </a:lnTo>
                    <a:lnTo>
                      <a:pt x="171" y="214"/>
                    </a:lnTo>
                    <a:lnTo>
                      <a:pt x="168" y="237"/>
                    </a:lnTo>
                    <a:lnTo>
                      <a:pt x="162" y="257"/>
                    </a:lnTo>
                    <a:lnTo>
                      <a:pt x="154" y="279"/>
                    </a:lnTo>
                    <a:lnTo>
                      <a:pt x="150" y="302"/>
                    </a:lnTo>
                    <a:lnTo>
                      <a:pt x="150" y="314"/>
                    </a:lnTo>
                    <a:lnTo>
                      <a:pt x="156" y="322"/>
                    </a:lnTo>
                    <a:lnTo>
                      <a:pt x="164" y="325"/>
                    </a:lnTo>
                    <a:lnTo>
                      <a:pt x="174" y="322"/>
                    </a:lnTo>
                    <a:lnTo>
                      <a:pt x="193" y="305"/>
                    </a:lnTo>
                    <a:lnTo>
                      <a:pt x="205" y="283"/>
                    </a:lnTo>
                    <a:lnTo>
                      <a:pt x="213" y="260"/>
                    </a:lnTo>
                    <a:lnTo>
                      <a:pt x="217" y="234"/>
                    </a:lnTo>
                    <a:lnTo>
                      <a:pt x="217" y="208"/>
                    </a:lnTo>
                    <a:lnTo>
                      <a:pt x="214" y="181"/>
                    </a:lnTo>
                    <a:lnTo>
                      <a:pt x="208" y="156"/>
                    </a:lnTo>
                    <a:lnTo>
                      <a:pt x="202" y="133"/>
                    </a:lnTo>
                    <a:lnTo>
                      <a:pt x="190" y="105"/>
                    </a:lnTo>
                    <a:lnTo>
                      <a:pt x="170" y="81"/>
                    </a:lnTo>
                    <a:lnTo>
                      <a:pt x="147" y="58"/>
                    </a:lnTo>
                    <a:lnTo>
                      <a:pt x="121" y="40"/>
                    </a:lnTo>
                    <a:lnTo>
                      <a:pt x="91" y="24"/>
                    </a:lnTo>
                    <a:lnTo>
                      <a:pt x="61" y="13"/>
                    </a:lnTo>
                    <a:lnTo>
                      <a:pt x="30" y="4"/>
                    </a:lnTo>
                    <a:lnTo>
                      <a:pt x="1" y="0"/>
                    </a:lnTo>
                    <a:lnTo>
                      <a:pt x="1" y="0"/>
                    </a:lnTo>
                    <a:lnTo>
                      <a:pt x="1" y="1"/>
                    </a:lnTo>
                    <a:lnTo>
                      <a:pt x="0" y="3"/>
                    </a:lnTo>
                    <a:lnTo>
                      <a:pt x="0" y="3"/>
                    </a:lnTo>
                    <a:lnTo>
                      <a:pt x="0" y="3"/>
                    </a:lnTo>
                    <a:close/>
                  </a:path>
                </a:pathLst>
              </a:custGeom>
              <a:solidFill>
                <a:srgbClr val="F9358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74"/>
              <p:cNvSpPr>
                <a:spLocks/>
              </p:cNvSpPr>
              <p:nvPr/>
            </p:nvSpPr>
            <p:spPr bwMode="auto">
              <a:xfrm>
                <a:off x="5032379" y="5380045"/>
                <a:ext cx="69850" cy="331788"/>
              </a:xfrm>
              <a:custGeom>
                <a:avLst/>
                <a:gdLst/>
                <a:ahLst/>
                <a:cxnLst>
                  <a:cxn ang="0">
                    <a:pos x="73" y="416"/>
                  </a:cxn>
                  <a:cxn ang="0">
                    <a:pos x="38" y="398"/>
                  </a:cxn>
                  <a:cxn ang="0">
                    <a:pos x="20" y="369"/>
                  </a:cxn>
                  <a:cxn ang="0">
                    <a:pos x="17" y="333"/>
                  </a:cxn>
                  <a:cxn ang="0">
                    <a:pos x="23" y="293"/>
                  </a:cxn>
                  <a:cxn ang="0">
                    <a:pos x="37" y="250"/>
                  </a:cxn>
                  <a:cxn ang="0">
                    <a:pos x="53" y="211"/>
                  </a:cxn>
                  <a:cxn ang="0">
                    <a:pos x="70" y="172"/>
                  </a:cxn>
                  <a:cxn ang="0">
                    <a:pos x="83" y="142"/>
                  </a:cxn>
                  <a:cxn ang="0">
                    <a:pos x="87" y="122"/>
                  </a:cxn>
                  <a:cxn ang="0">
                    <a:pos x="89" y="103"/>
                  </a:cxn>
                  <a:cxn ang="0">
                    <a:pos x="86" y="85"/>
                  </a:cxn>
                  <a:cxn ang="0">
                    <a:pos x="81" y="68"/>
                  </a:cxn>
                  <a:cxn ang="0">
                    <a:pos x="73" y="51"/>
                  </a:cxn>
                  <a:cxn ang="0">
                    <a:pos x="64" y="34"/>
                  </a:cxn>
                  <a:cxn ang="0">
                    <a:pos x="53" y="19"/>
                  </a:cxn>
                  <a:cxn ang="0">
                    <a:pos x="41" y="5"/>
                  </a:cxn>
                  <a:cxn ang="0">
                    <a:pos x="27" y="0"/>
                  </a:cxn>
                  <a:cxn ang="0">
                    <a:pos x="15" y="11"/>
                  </a:cxn>
                  <a:cxn ang="0">
                    <a:pos x="7" y="28"/>
                  </a:cxn>
                  <a:cxn ang="0">
                    <a:pos x="7" y="43"/>
                  </a:cxn>
                  <a:cxn ang="0">
                    <a:pos x="11" y="51"/>
                  </a:cxn>
                  <a:cxn ang="0">
                    <a:pos x="15" y="59"/>
                  </a:cxn>
                  <a:cxn ang="0">
                    <a:pos x="18" y="66"/>
                  </a:cxn>
                  <a:cxn ang="0">
                    <a:pos x="23" y="73"/>
                  </a:cxn>
                  <a:cxn ang="0">
                    <a:pos x="43" y="114"/>
                  </a:cxn>
                  <a:cxn ang="0">
                    <a:pos x="44" y="151"/>
                  </a:cxn>
                  <a:cxn ang="0">
                    <a:pos x="35" y="188"/>
                  </a:cxn>
                  <a:cxn ang="0">
                    <a:pos x="20" y="226"/>
                  </a:cxn>
                  <a:cxn ang="0">
                    <a:pos x="14" y="246"/>
                  </a:cxn>
                  <a:cxn ang="0">
                    <a:pos x="9" y="266"/>
                  </a:cxn>
                  <a:cxn ang="0">
                    <a:pos x="4" y="286"/>
                  </a:cxn>
                  <a:cxn ang="0">
                    <a:pos x="1" y="306"/>
                  </a:cxn>
                  <a:cxn ang="0">
                    <a:pos x="0" y="324"/>
                  </a:cxn>
                  <a:cxn ang="0">
                    <a:pos x="1" y="344"/>
                  </a:cxn>
                  <a:cxn ang="0">
                    <a:pos x="6" y="362"/>
                  </a:cxn>
                  <a:cxn ang="0">
                    <a:pos x="12" y="379"/>
                  </a:cxn>
                  <a:cxn ang="0">
                    <a:pos x="23" y="396"/>
                  </a:cxn>
                  <a:cxn ang="0">
                    <a:pos x="37" y="407"/>
                  </a:cxn>
                  <a:cxn ang="0">
                    <a:pos x="52" y="415"/>
                  </a:cxn>
                  <a:cxn ang="0">
                    <a:pos x="72" y="418"/>
                  </a:cxn>
                  <a:cxn ang="0">
                    <a:pos x="72" y="418"/>
                  </a:cxn>
                  <a:cxn ang="0">
                    <a:pos x="73" y="416"/>
                  </a:cxn>
                  <a:cxn ang="0">
                    <a:pos x="73" y="416"/>
                  </a:cxn>
                  <a:cxn ang="0">
                    <a:pos x="73" y="416"/>
                  </a:cxn>
                  <a:cxn ang="0">
                    <a:pos x="73" y="416"/>
                  </a:cxn>
                </a:cxnLst>
                <a:rect l="0" t="0" r="r" b="b"/>
                <a:pathLst>
                  <a:path w="89" h="418">
                    <a:moveTo>
                      <a:pt x="73" y="416"/>
                    </a:moveTo>
                    <a:lnTo>
                      <a:pt x="38" y="398"/>
                    </a:lnTo>
                    <a:lnTo>
                      <a:pt x="20" y="369"/>
                    </a:lnTo>
                    <a:lnTo>
                      <a:pt x="17" y="333"/>
                    </a:lnTo>
                    <a:lnTo>
                      <a:pt x="23" y="293"/>
                    </a:lnTo>
                    <a:lnTo>
                      <a:pt x="37" y="250"/>
                    </a:lnTo>
                    <a:lnTo>
                      <a:pt x="53" y="211"/>
                    </a:lnTo>
                    <a:lnTo>
                      <a:pt x="70" y="172"/>
                    </a:lnTo>
                    <a:lnTo>
                      <a:pt x="83" y="142"/>
                    </a:lnTo>
                    <a:lnTo>
                      <a:pt x="87" y="122"/>
                    </a:lnTo>
                    <a:lnTo>
                      <a:pt x="89" y="103"/>
                    </a:lnTo>
                    <a:lnTo>
                      <a:pt x="86" y="85"/>
                    </a:lnTo>
                    <a:lnTo>
                      <a:pt x="81" y="68"/>
                    </a:lnTo>
                    <a:lnTo>
                      <a:pt x="73" y="51"/>
                    </a:lnTo>
                    <a:lnTo>
                      <a:pt x="64" y="34"/>
                    </a:lnTo>
                    <a:lnTo>
                      <a:pt x="53" y="19"/>
                    </a:lnTo>
                    <a:lnTo>
                      <a:pt x="41" y="5"/>
                    </a:lnTo>
                    <a:lnTo>
                      <a:pt x="27" y="0"/>
                    </a:lnTo>
                    <a:lnTo>
                      <a:pt x="15" y="11"/>
                    </a:lnTo>
                    <a:lnTo>
                      <a:pt x="7" y="28"/>
                    </a:lnTo>
                    <a:lnTo>
                      <a:pt x="7" y="43"/>
                    </a:lnTo>
                    <a:lnTo>
                      <a:pt x="11" y="51"/>
                    </a:lnTo>
                    <a:lnTo>
                      <a:pt x="15" y="59"/>
                    </a:lnTo>
                    <a:lnTo>
                      <a:pt x="18" y="66"/>
                    </a:lnTo>
                    <a:lnTo>
                      <a:pt x="23" y="73"/>
                    </a:lnTo>
                    <a:lnTo>
                      <a:pt x="43" y="114"/>
                    </a:lnTo>
                    <a:lnTo>
                      <a:pt x="44" y="151"/>
                    </a:lnTo>
                    <a:lnTo>
                      <a:pt x="35" y="188"/>
                    </a:lnTo>
                    <a:lnTo>
                      <a:pt x="20" y="226"/>
                    </a:lnTo>
                    <a:lnTo>
                      <a:pt x="14" y="246"/>
                    </a:lnTo>
                    <a:lnTo>
                      <a:pt x="9" y="266"/>
                    </a:lnTo>
                    <a:lnTo>
                      <a:pt x="4" y="286"/>
                    </a:lnTo>
                    <a:lnTo>
                      <a:pt x="1" y="306"/>
                    </a:lnTo>
                    <a:lnTo>
                      <a:pt x="0" y="324"/>
                    </a:lnTo>
                    <a:lnTo>
                      <a:pt x="1" y="344"/>
                    </a:lnTo>
                    <a:lnTo>
                      <a:pt x="6" y="362"/>
                    </a:lnTo>
                    <a:lnTo>
                      <a:pt x="12" y="379"/>
                    </a:lnTo>
                    <a:lnTo>
                      <a:pt x="23" y="396"/>
                    </a:lnTo>
                    <a:lnTo>
                      <a:pt x="37" y="407"/>
                    </a:lnTo>
                    <a:lnTo>
                      <a:pt x="52" y="415"/>
                    </a:lnTo>
                    <a:lnTo>
                      <a:pt x="72" y="418"/>
                    </a:lnTo>
                    <a:lnTo>
                      <a:pt x="72" y="418"/>
                    </a:lnTo>
                    <a:lnTo>
                      <a:pt x="73" y="416"/>
                    </a:lnTo>
                    <a:lnTo>
                      <a:pt x="73" y="416"/>
                    </a:lnTo>
                    <a:lnTo>
                      <a:pt x="73" y="416"/>
                    </a:lnTo>
                    <a:lnTo>
                      <a:pt x="73" y="416"/>
                    </a:lnTo>
                    <a:close/>
                  </a:path>
                </a:pathLst>
              </a:custGeom>
              <a:solidFill>
                <a:srgbClr val="F9358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75"/>
              <p:cNvSpPr>
                <a:spLocks/>
              </p:cNvSpPr>
              <p:nvPr/>
            </p:nvSpPr>
            <p:spPr bwMode="auto">
              <a:xfrm>
                <a:off x="4870454" y="4718057"/>
                <a:ext cx="166688" cy="420688"/>
              </a:xfrm>
              <a:custGeom>
                <a:avLst/>
                <a:gdLst/>
                <a:ahLst/>
                <a:cxnLst>
                  <a:cxn ang="0">
                    <a:pos x="9" y="528"/>
                  </a:cxn>
                  <a:cxn ang="0">
                    <a:pos x="9" y="485"/>
                  </a:cxn>
                  <a:cxn ang="0">
                    <a:pos x="24" y="445"/>
                  </a:cxn>
                  <a:cxn ang="0">
                    <a:pos x="52" y="410"/>
                  </a:cxn>
                  <a:cxn ang="0">
                    <a:pos x="86" y="374"/>
                  </a:cxn>
                  <a:cxn ang="0">
                    <a:pos x="123" y="341"/>
                  </a:cxn>
                  <a:cxn ang="0">
                    <a:pos x="156" y="305"/>
                  </a:cxn>
                  <a:cxn ang="0">
                    <a:pos x="184" y="268"/>
                  </a:cxn>
                  <a:cxn ang="0">
                    <a:pos x="201" y="230"/>
                  </a:cxn>
                  <a:cxn ang="0">
                    <a:pos x="207" y="199"/>
                  </a:cxn>
                  <a:cxn ang="0">
                    <a:pos x="210" y="169"/>
                  </a:cxn>
                  <a:cxn ang="0">
                    <a:pos x="210" y="140"/>
                  </a:cxn>
                  <a:cxn ang="0">
                    <a:pos x="205" y="109"/>
                  </a:cxn>
                  <a:cxn ang="0">
                    <a:pos x="198" y="81"/>
                  </a:cxn>
                  <a:cxn ang="0">
                    <a:pos x="185" y="54"/>
                  </a:cxn>
                  <a:cxn ang="0">
                    <a:pos x="169" y="28"/>
                  </a:cxn>
                  <a:cxn ang="0">
                    <a:pos x="149" y="3"/>
                  </a:cxn>
                  <a:cxn ang="0">
                    <a:pos x="136" y="0"/>
                  </a:cxn>
                  <a:cxn ang="0">
                    <a:pos x="126" y="9"/>
                  </a:cxn>
                  <a:cxn ang="0">
                    <a:pos x="116" y="25"/>
                  </a:cxn>
                  <a:cxn ang="0">
                    <a:pos x="115" y="38"/>
                  </a:cxn>
                  <a:cxn ang="0">
                    <a:pos x="120" y="54"/>
                  </a:cxn>
                  <a:cxn ang="0">
                    <a:pos x="126" y="69"/>
                  </a:cxn>
                  <a:cxn ang="0">
                    <a:pos x="132" y="83"/>
                  </a:cxn>
                  <a:cxn ang="0">
                    <a:pos x="139" y="97"/>
                  </a:cxn>
                  <a:cxn ang="0">
                    <a:pos x="146" y="110"/>
                  </a:cxn>
                  <a:cxn ang="0">
                    <a:pos x="153" y="124"/>
                  </a:cxn>
                  <a:cxn ang="0">
                    <a:pos x="159" y="140"/>
                  </a:cxn>
                  <a:cxn ang="0">
                    <a:pos x="164" y="156"/>
                  </a:cxn>
                  <a:cxn ang="0">
                    <a:pos x="169" y="192"/>
                  </a:cxn>
                  <a:cxn ang="0">
                    <a:pos x="162" y="227"/>
                  </a:cxn>
                  <a:cxn ang="0">
                    <a:pos x="150" y="259"/>
                  </a:cxn>
                  <a:cxn ang="0">
                    <a:pos x="133" y="290"/>
                  </a:cxn>
                  <a:cxn ang="0">
                    <a:pos x="112" y="321"/>
                  </a:cxn>
                  <a:cxn ang="0">
                    <a:pos x="87" y="348"/>
                  </a:cxn>
                  <a:cxn ang="0">
                    <a:pos x="64" y="376"/>
                  </a:cxn>
                  <a:cxn ang="0">
                    <a:pos x="43" y="402"/>
                  </a:cxn>
                  <a:cxn ang="0">
                    <a:pos x="32" y="416"/>
                  </a:cxn>
                  <a:cxn ang="0">
                    <a:pos x="23" y="431"/>
                  </a:cxn>
                  <a:cxn ang="0">
                    <a:pos x="14" y="446"/>
                  </a:cxn>
                  <a:cxn ang="0">
                    <a:pos x="8" y="462"/>
                  </a:cxn>
                  <a:cxn ang="0">
                    <a:pos x="3" y="479"/>
                  </a:cxn>
                  <a:cxn ang="0">
                    <a:pos x="0" y="494"/>
                  </a:cxn>
                  <a:cxn ang="0">
                    <a:pos x="1" y="512"/>
                  </a:cxn>
                  <a:cxn ang="0">
                    <a:pos x="8" y="529"/>
                  </a:cxn>
                  <a:cxn ang="0">
                    <a:pos x="8" y="529"/>
                  </a:cxn>
                  <a:cxn ang="0">
                    <a:pos x="9" y="528"/>
                  </a:cxn>
                  <a:cxn ang="0">
                    <a:pos x="9" y="528"/>
                  </a:cxn>
                  <a:cxn ang="0">
                    <a:pos x="9" y="528"/>
                  </a:cxn>
                  <a:cxn ang="0">
                    <a:pos x="9" y="528"/>
                  </a:cxn>
                </a:cxnLst>
                <a:rect l="0" t="0" r="r" b="b"/>
                <a:pathLst>
                  <a:path w="210" h="529">
                    <a:moveTo>
                      <a:pt x="9" y="528"/>
                    </a:moveTo>
                    <a:lnTo>
                      <a:pt x="9" y="485"/>
                    </a:lnTo>
                    <a:lnTo>
                      <a:pt x="24" y="445"/>
                    </a:lnTo>
                    <a:lnTo>
                      <a:pt x="52" y="410"/>
                    </a:lnTo>
                    <a:lnTo>
                      <a:pt x="86" y="374"/>
                    </a:lnTo>
                    <a:lnTo>
                      <a:pt x="123" y="341"/>
                    </a:lnTo>
                    <a:lnTo>
                      <a:pt x="156" y="305"/>
                    </a:lnTo>
                    <a:lnTo>
                      <a:pt x="184" y="268"/>
                    </a:lnTo>
                    <a:lnTo>
                      <a:pt x="201" y="230"/>
                    </a:lnTo>
                    <a:lnTo>
                      <a:pt x="207" y="199"/>
                    </a:lnTo>
                    <a:lnTo>
                      <a:pt x="210" y="169"/>
                    </a:lnTo>
                    <a:lnTo>
                      <a:pt x="210" y="140"/>
                    </a:lnTo>
                    <a:lnTo>
                      <a:pt x="205" y="109"/>
                    </a:lnTo>
                    <a:lnTo>
                      <a:pt x="198" y="81"/>
                    </a:lnTo>
                    <a:lnTo>
                      <a:pt x="185" y="54"/>
                    </a:lnTo>
                    <a:lnTo>
                      <a:pt x="169" y="28"/>
                    </a:lnTo>
                    <a:lnTo>
                      <a:pt x="149" y="3"/>
                    </a:lnTo>
                    <a:lnTo>
                      <a:pt x="136" y="0"/>
                    </a:lnTo>
                    <a:lnTo>
                      <a:pt x="126" y="9"/>
                    </a:lnTo>
                    <a:lnTo>
                      <a:pt x="116" y="25"/>
                    </a:lnTo>
                    <a:lnTo>
                      <a:pt x="115" y="38"/>
                    </a:lnTo>
                    <a:lnTo>
                      <a:pt x="120" y="54"/>
                    </a:lnTo>
                    <a:lnTo>
                      <a:pt x="126" y="69"/>
                    </a:lnTo>
                    <a:lnTo>
                      <a:pt x="132" y="83"/>
                    </a:lnTo>
                    <a:lnTo>
                      <a:pt x="139" y="97"/>
                    </a:lnTo>
                    <a:lnTo>
                      <a:pt x="146" y="110"/>
                    </a:lnTo>
                    <a:lnTo>
                      <a:pt x="153" y="124"/>
                    </a:lnTo>
                    <a:lnTo>
                      <a:pt x="159" y="140"/>
                    </a:lnTo>
                    <a:lnTo>
                      <a:pt x="164" y="156"/>
                    </a:lnTo>
                    <a:lnTo>
                      <a:pt x="169" y="192"/>
                    </a:lnTo>
                    <a:lnTo>
                      <a:pt x="162" y="227"/>
                    </a:lnTo>
                    <a:lnTo>
                      <a:pt x="150" y="259"/>
                    </a:lnTo>
                    <a:lnTo>
                      <a:pt x="133" y="290"/>
                    </a:lnTo>
                    <a:lnTo>
                      <a:pt x="112" y="321"/>
                    </a:lnTo>
                    <a:lnTo>
                      <a:pt x="87" y="348"/>
                    </a:lnTo>
                    <a:lnTo>
                      <a:pt x="64" y="376"/>
                    </a:lnTo>
                    <a:lnTo>
                      <a:pt x="43" y="402"/>
                    </a:lnTo>
                    <a:lnTo>
                      <a:pt x="32" y="416"/>
                    </a:lnTo>
                    <a:lnTo>
                      <a:pt x="23" y="431"/>
                    </a:lnTo>
                    <a:lnTo>
                      <a:pt x="14" y="446"/>
                    </a:lnTo>
                    <a:lnTo>
                      <a:pt x="8" y="462"/>
                    </a:lnTo>
                    <a:lnTo>
                      <a:pt x="3" y="479"/>
                    </a:lnTo>
                    <a:lnTo>
                      <a:pt x="0" y="494"/>
                    </a:lnTo>
                    <a:lnTo>
                      <a:pt x="1" y="512"/>
                    </a:lnTo>
                    <a:lnTo>
                      <a:pt x="8" y="529"/>
                    </a:lnTo>
                    <a:lnTo>
                      <a:pt x="8" y="529"/>
                    </a:lnTo>
                    <a:lnTo>
                      <a:pt x="9" y="528"/>
                    </a:lnTo>
                    <a:lnTo>
                      <a:pt x="9" y="528"/>
                    </a:lnTo>
                    <a:lnTo>
                      <a:pt x="9" y="528"/>
                    </a:lnTo>
                    <a:lnTo>
                      <a:pt x="9" y="528"/>
                    </a:lnTo>
                    <a:close/>
                  </a:path>
                </a:pathLst>
              </a:custGeom>
              <a:solidFill>
                <a:srgbClr val="F9358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76"/>
              <p:cNvSpPr>
                <a:spLocks/>
              </p:cNvSpPr>
              <p:nvPr/>
            </p:nvSpPr>
            <p:spPr bwMode="auto">
              <a:xfrm>
                <a:off x="5365755" y="4589469"/>
                <a:ext cx="53975" cy="184150"/>
              </a:xfrm>
              <a:custGeom>
                <a:avLst/>
                <a:gdLst/>
                <a:ahLst/>
                <a:cxnLst>
                  <a:cxn ang="0">
                    <a:pos x="69" y="0"/>
                  </a:cxn>
                  <a:cxn ang="0">
                    <a:pos x="57" y="5"/>
                  </a:cxn>
                  <a:cxn ang="0">
                    <a:pos x="44" y="13"/>
                  </a:cxn>
                  <a:cxn ang="0">
                    <a:pos x="35" y="22"/>
                  </a:cxn>
                  <a:cxn ang="0">
                    <a:pos x="27" y="33"/>
                  </a:cxn>
                  <a:cxn ang="0">
                    <a:pos x="21" y="46"/>
                  </a:cxn>
                  <a:cxn ang="0">
                    <a:pos x="17" y="59"/>
                  </a:cxn>
                  <a:cxn ang="0">
                    <a:pos x="12" y="72"/>
                  </a:cxn>
                  <a:cxn ang="0">
                    <a:pos x="9" y="85"/>
                  </a:cxn>
                  <a:cxn ang="0">
                    <a:pos x="4" y="102"/>
                  </a:cxn>
                  <a:cxn ang="0">
                    <a:pos x="1" y="122"/>
                  </a:cxn>
                  <a:cxn ang="0">
                    <a:pos x="0" y="143"/>
                  </a:cxn>
                  <a:cxn ang="0">
                    <a:pos x="0" y="165"/>
                  </a:cxn>
                  <a:cxn ang="0">
                    <a:pos x="3" y="186"/>
                  </a:cxn>
                  <a:cxn ang="0">
                    <a:pos x="9" y="204"/>
                  </a:cxn>
                  <a:cxn ang="0">
                    <a:pos x="20" y="221"/>
                  </a:cxn>
                  <a:cxn ang="0">
                    <a:pos x="35" y="232"/>
                  </a:cxn>
                  <a:cxn ang="0">
                    <a:pos x="46" y="232"/>
                  </a:cxn>
                  <a:cxn ang="0">
                    <a:pos x="55" y="223"/>
                  </a:cxn>
                  <a:cxn ang="0">
                    <a:pos x="60" y="209"/>
                  </a:cxn>
                  <a:cxn ang="0">
                    <a:pos x="60" y="197"/>
                  </a:cxn>
                  <a:cxn ang="0">
                    <a:pos x="52" y="180"/>
                  </a:cxn>
                  <a:cxn ang="0">
                    <a:pos x="44" y="165"/>
                  </a:cxn>
                  <a:cxn ang="0">
                    <a:pos x="37" y="149"/>
                  </a:cxn>
                  <a:cxn ang="0">
                    <a:pos x="29" y="132"/>
                  </a:cxn>
                  <a:cxn ang="0">
                    <a:pos x="26" y="117"/>
                  </a:cxn>
                  <a:cxn ang="0">
                    <a:pos x="26" y="99"/>
                  </a:cxn>
                  <a:cxn ang="0">
                    <a:pos x="26" y="80"/>
                  </a:cxn>
                  <a:cxn ang="0">
                    <a:pos x="31" y="62"/>
                  </a:cxn>
                  <a:cxn ang="0">
                    <a:pos x="35" y="43"/>
                  </a:cxn>
                  <a:cxn ang="0">
                    <a:pos x="43" y="28"/>
                  </a:cxn>
                  <a:cxn ang="0">
                    <a:pos x="54" y="14"/>
                  </a:cxn>
                  <a:cxn ang="0">
                    <a:pos x="67" y="5"/>
                  </a:cxn>
                  <a:cxn ang="0">
                    <a:pos x="69" y="3"/>
                  </a:cxn>
                  <a:cxn ang="0">
                    <a:pos x="69" y="2"/>
                  </a:cxn>
                  <a:cxn ang="0">
                    <a:pos x="69" y="0"/>
                  </a:cxn>
                  <a:cxn ang="0">
                    <a:pos x="69" y="0"/>
                  </a:cxn>
                  <a:cxn ang="0">
                    <a:pos x="69" y="0"/>
                  </a:cxn>
                </a:cxnLst>
                <a:rect l="0" t="0" r="r" b="b"/>
                <a:pathLst>
                  <a:path w="69" h="232">
                    <a:moveTo>
                      <a:pt x="69" y="0"/>
                    </a:moveTo>
                    <a:lnTo>
                      <a:pt x="57" y="5"/>
                    </a:lnTo>
                    <a:lnTo>
                      <a:pt x="44" y="13"/>
                    </a:lnTo>
                    <a:lnTo>
                      <a:pt x="35" y="22"/>
                    </a:lnTo>
                    <a:lnTo>
                      <a:pt x="27" y="33"/>
                    </a:lnTo>
                    <a:lnTo>
                      <a:pt x="21" y="46"/>
                    </a:lnTo>
                    <a:lnTo>
                      <a:pt x="17" y="59"/>
                    </a:lnTo>
                    <a:lnTo>
                      <a:pt x="12" y="72"/>
                    </a:lnTo>
                    <a:lnTo>
                      <a:pt x="9" y="85"/>
                    </a:lnTo>
                    <a:lnTo>
                      <a:pt x="4" y="102"/>
                    </a:lnTo>
                    <a:lnTo>
                      <a:pt x="1" y="122"/>
                    </a:lnTo>
                    <a:lnTo>
                      <a:pt x="0" y="143"/>
                    </a:lnTo>
                    <a:lnTo>
                      <a:pt x="0" y="165"/>
                    </a:lnTo>
                    <a:lnTo>
                      <a:pt x="3" y="186"/>
                    </a:lnTo>
                    <a:lnTo>
                      <a:pt x="9" y="204"/>
                    </a:lnTo>
                    <a:lnTo>
                      <a:pt x="20" y="221"/>
                    </a:lnTo>
                    <a:lnTo>
                      <a:pt x="35" y="232"/>
                    </a:lnTo>
                    <a:lnTo>
                      <a:pt x="46" y="232"/>
                    </a:lnTo>
                    <a:lnTo>
                      <a:pt x="55" y="223"/>
                    </a:lnTo>
                    <a:lnTo>
                      <a:pt x="60" y="209"/>
                    </a:lnTo>
                    <a:lnTo>
                      <a:pt x="60" y="197"/>
                    </a:lnTo>
                    <a:lnTo>
                      <a:pt x="52" y="180"/>
                    </a:lnTo>
                    <a:lnTo>
                      <a:pt x="44" y="165"/>
                    </a:lnTo>
                    <a:lnTo>
                      <a:pt x="37" y="149"/>
                    </a:lnTo>
                    <a:lnTo>
                      <a:pt x="29" y="132"/>
                    </a:lnTo>
                    <a:lnTo>
                      <a:pt x="26" y="117"/>
                    </a:lnTo>
                    <a:lnTo>
                      <a:pt x="26" y="99"/>
                    </a:lnTo>
                    <a:lnTo>
                      <a:pt x="26" y="80"/>
                    </a:lnTo>
                    <a:lnTo>
                      <a:pt x="31" y="62"/>
                    </a:lnTo>
                    <a:lnTo>
                      <a:pt x="35" y="43"/>
                    </a:lnTo>
                    <a:lnTo>
                      <a:pt x="43" y="28"/>
                    </a:lnTo>
                    <a:lnTo>
                      <a:pt x="54" y="14"/>
                    </a:lnTo>
                    <a:lnTo>
                      <a:pt x="67" y="5"/>
                    </a:lnTo>
                    <a:lnTo>
                      <a:pt x="69" y="3"/>
                    </a:lnTo>
                    <a:lnTo>
                      <a:pt x="69" y="2"/>
                    </a:lnTo>
                    <a:lnTo>
                      <a:pt x="69" y="0"/>
                    </a:lnTo>
                    <a:lnTo>
                      <a:pt x="69" y="0"/>
                    </a:lnTo>
                    <a:lnTo>
                      <a:pt x="69" y="0"/>
                    </a:lnTo>
                    <a:close/>
                  </a:path>
                </a:pathLst>
              </a:custGeom>
              <a:solidFill>
                <a:srgbClr val="F9358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77"/>
              <p:cNvSpPr>
                <a:spLocks/>
              </p:cNvSpPr>
              <p:nvPr/>
            </p:nvSpPr>
            <p:spPr bwMode="auto">
              <a:xfrm>
                <a:off x="4900617" y="5076832"/>
                <a:ext cx="123825" cy="228600"/>
              </a:xfrm>
              <a:custGeom>
                <a:avLst/>
                <a:gdLst/>
                <a:ahLst/>
                <a:cxnLst>
                  <a:cxn ang="0">
                    <a:pos x="55" y="286"/>
                  </a:cxn>
                  <a:cxn ang="0">
                    <a:pos x="39" y="263"/>
                  </a:cxn>
                  <a:cxn ang="0">
                    <a:pos x="29" y="234"/>
                  </a:cxn>
                  <a:cxn ang="0">
                    <a:pos x="23" y="203"/>
                  </a:cxn>
                  <a:cxn ang="0">
                    <a:pos x="22" y="175"/>
                  </a:cxn>
                  <a:cxn ang="0">
                    <a:pos x="23" y="154"/>
                  </a:cxn>
                  <a:cxn ang="0">
                    <a:pos x="26" y="132"/>
                  </a:cxn>
                  <a:cxn ang="0">
                    <a:pos x="34" y="112"/>
                  </a:cxn>
                  <a:cxn ang="0">
                    <a:pos x="45" y="94"/>
                  </a:cxn>
                  <a:cxn ang="0">
                    <a:pos x="52" y="83"/>
                  </a:cxn>
                  <a:cxn ang="0">
                    <a:pos x="62" y="76"/>
                  </a:cxn>
                  <a:cxn ang="0">
                    <a:pos x="72" y="70"/>
                  </a:cxn>
                  <a:cxn ang="0">
                    <a:pos x="85" y="65"/>
                  </a:cxn>
                  <a:cxn ang="0">
                    <a:pos x="95" y="62"/>
                  </a:cxn>
                  <a:cxn ang="0">
                    <a:pos x="108" y="60"/>
                  </a:cxn>
                  <a:cxn ang="0">
                    <a:pos x="120" y="57"/>
                  </a:cxn>
                  <a:cxn ang="0">
                    <a:pos x="132" y="56"/>
                  </a:cxn>
                  <a:cxn ang="0">
                    <a:pos x="143" y="50"/>
                  </a:cxn>
                  <a:cxn ang="0">
                    <a:pos x="152" y="39"/>
                  </a:cxn>
                  <a:cxn ang="0">
                    <a:pos x="157" y="27"/>
                  </a:cxn>
                  <a:cxn ang="0">
                    <a:pos x="152" y="16"/>
                  </a:cxn>
                  <a:cxn ang="0">
                    <a:pos x="129" y="4"/>
                  </a:cxn>
                  <a:cxn ang="0">
                    <a:pos x="108" y="0"/>
                  </a:cxn>
                  <a:cxn ang="0">
                    <a:pos x="88" y="8"/>
                  </a:cxn>
                  <a:cxn ang="0">
                    <a:pos x="68" y="20"/>
                  </a:cxn>
                  <a:cxn ang="0">
                    <a:pos x="51" y="37"/>
                  </a:cxn>
                  <a:cxn ang="0">
                    <a:pos x="36" y="59"/>
                  </a:cxn>
                  <a:cxn ang="0">
                    <a:pos x="23" y="79"/>
                  </a:cxn>
                  <a:cxn ang="0">
                    <a:pos x="14" y="99"/>
                  </a:cxn>
                  <a:cxn ang="0">
                    <a:pos x="6" y="122"/>
                  </a:cxn>
                  <a:cxn ang="0">
                    <a:pos x="2" y="146"/>
                  </a:cxn>
                  <a:cxn ang="0">
                    <a:pos x="0" y="174"/>
                  </a:cxn>
                  <a:cxn ang="0">
                    <a:pos x="3" y="200"/>
                  </a:cxn>
                  <a:cxn ang="0">
                    <a:pos x="9" y="226"/>
                  </a:cxn>
                  <a:cxn ang="0">
                    <a:pos x="20" y="251"/>
                  </a:cxn>
                  <a:cxn ang="0">
                    <a:pos x="36" y="270"/>
                  </a:cxn>
                  <a:cxn ang="0">
                    <a:pos x="54" y="287"/>
                  </a:cxn>
                  <a:cxn ang="0">
                    <a:pos x="54" y="287"/>
                  </a:cxn>
                  <a:cxn ang="0">
                    <a:pos x="55" y="286"/>
                  </a:cxn>
                  <a:cxn ang="0">
                    <a:pos x="55" y="286"/>
                  </a:cxn>
                  <a:cxn ang="0">
                    <a:pos x="55" y="286"/>
                  </a:cxn>
                  <a:cxn ang="0">
                    <a:pos x="55" y="286"/>
                  </a:cxn>
                </a:cxnLst>
                <a:rect l="0" t="0" r="r" b="b"/>
                <a:pathLst>
                  <a:path w="157" h="287">
                    <a:moveTo>
                      <a:pt x="55" y="286"/>
                    </a:moveTo>
                    <a:lnTo>
                      <a:pt x="39" y="263"/>
                    </a:lnTo>
                    <a:lnTo>
                      <a:pt x="29" y="234"/>
                    </a:lnTo>
                    <a:lnTo>
                      <a:pt x="23" y="203"/>
                    </a:lnTo>
                    <a:lnTo>
                      <a:pt x="22" y="175"/>
                    </a:lnTo>
                    <a:lnTo>
                      <a:pt x="23" y="154"/>
                    </a:lnTo>
                    <a:lnTo>
                      <a:pt x="26" y="132"/>
                    </a:lnTo>
                    <a:lnTo>
                      <a:pt x="34" y="112"/>
                    </a:lnTo>
                    <a:lnTo>
                      <a:pt x="45" y="94"/>
                    </a:lnTo>
                    <a:lnTo>
                      <a:pt x="52" y="83"/>
                    </a:lnTo>
                    <a:lnTo>
                      <a:pt x="62" y="76"/>
                    </a:lnTo>
                    <a:lnTo>
                      <a:pt x="72" y="70"/>
                    </a:lnTo>
                    <a:lnTo>
                      <a:pt x="85" y="65"/>
                    </a:lnTo>
                    <a:lnTo>
                      <a:pt x="95" y="62"/>
                    </a:lnTo>
                    <a:lnTo>
                      <a:pt x="108" y="60"/>
                    </a:lnTo>
                    <a:lnTo>
                      <a:pt x="120" y="57"/>
                    </a:lnTo>
                    <a:lnTo>
                      <a:pt x="132" y="56"/>
                    </a:lnTo>
                    <a:lnTo>
                      <a:pt x="143" y="50"/>
                    </a:lnTo>
                    <a:lnTo>
                      <a:pt x="152" y="39"/>
                    </a:lnTo>
                    <a:lnTo>
                      <a:pt x="157" y="27"/>
                    </a:lnTo>
                    <a:lnTo>
                      <a:pt x="152" y="16"/>
                    </a:lnTo>
                    <a:lnTo>
                      <a:pt x="129" y="4"/>
                    </a:lnTo>
                    <a:lnTo>
                      <a:pt x="108" y="0"/>
                    </a:lnTo>
                    <a:lnTo>
                      <a:pt x="88" y="8"/>
                    </a:lnTo>
                    <a:lnTo>
                      <a:pt x="68" y="20"/>
                    </a:lnTo>
                    <a:lnTo>
                      <a:pt x="51" y="37"/>
                    </a:lnTo>
                    <a:lnTo>
                      <a:pt x="36" y="59"/>
                    </a:lnTo>
                    <a:lnTo>
                      <a:pt x="23" y="79"/>
                    </a:lnTo>
                    <a:lnTo>
                      <a:pt x="14" y="99"/>
                    </a:lnTo>
                    <a:lnTo>
                      <a:pt x="6" y="122"/>
                    </a:lnTo>
                    <a:lnTo>
                      <a:pt x="2" y="146"/>
                    </a:lnTo>
                    <a:lnTo>
                      <a:pt x="0" y="174"/>
                    </a:lnTo>
                    <a:lnTo>
                      <a:pt x="3" y="200"/>
                    </a:lnTo>
                    <a:lnTo>
                      <a:pt x="9" y="226"/>
                    </a:lnTo>
                    <a:lnTo>
                      <a:pt x="20" y="251"/>
                    </a:lnTo>
                    <a:lnTo>
                      <a:pt x="36" y="270"/>
                    </a:lnTo>
                    <a:lnTo>
                      <a:pt x="54" y="287"/>
                    </a:lnTo>
                    <a:lnTo>
                      <a:pt x="54" y="287"/>
                    </a:lnTo>
                    <a:lnTo>
                      <a:pt x="55" y="286"/>
                    </a:lnTo>
                    <a:lnTo>
                      <a:pt x="55" y="286"/>
                    </a:lnTo>
                    <a:lnTo>
                      <a:pt x="55" y="286"/>
                    </a:lnTo>
                    <a:lnTo>
                      <a:pt x="55" y="286"/>
                    </a:lnTo>
                    <a:close/>
                  </a:path>
                </a:pathLst>
              </a:custGeom>
              <a:solidFill>
                <a:srgbClr val="F9358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78"/>
              <p:cNvSpPr>
                <a:spLocks/>
              </p:cNvSpPr>
              <p:nvPr/>
            </p:nvSpPr>
            <p:spPr bwMode="auto">
              <a:xfrm>
                <a:off x="4872042" y="4581532"/>
                <a:ext cx="36513" cy="128588"/>
              </a:xfrm>
              <a:custGeom>
                <a:avLst/>
                <a:gdLst/>
                <a:ahLst/>
                <a:cxnLst>
                  <a:cxn ang="0">
                    <a:pos x="2" y="163"/>
                  </a:cxn>
                  <a:cxn ang="0">
                    <a:pos x="14" y="146"/>
                  </a:cxn>
                  <a:cxn ang="0">
                    <a:pos x="25" y="128"/>
                  </a:cxn>
                  <a:cxn ang="0">
                    <a:pos x="34" y="108"/>
                  </a:cxn>
                  <a:cxn ang="0">
                    <a:pos x="40" y="88"/>
                  </a:cxn>
                  <a:cxn ang="0">
                    <a:pos x="45" y="66"/>
                  </a:cxn>
                  <a:cxn ang="0">
                    <a:pos x="46" y="42"/>
                  </a:cxn>
                  <a:cxn ang="0">
                    <a:pos x="42" y="19"/>
                  </a:cxn>
                  <a:cxn ang="0">
                    <a:pos x="28" y="2"/>
                  </a:cxn>
                  <a:cxn ang="0">
                    <a:pos x="17" y="0"/>
                  </a:cxn>
                  <a:cxn ang="0">
                    <a:pos x="10" y="8"/>
                  </a:cxn>
                  <a:cxn ang="0">
                    <a:pos x="4" y="20"/>
                  </a:cxn>
                  <a:cxn ang="0">
                    <a:pos x="2" y="29"/>
                  </a:cxn>
                  <a:cxn ang="0">
                    <a:pos x="4" y="43"/>
                  </a:cxn>
                  <a:cxn ang="0">
                    <a:pos x="8" y="57"/>
                  </a:cxn>
                  <a:cxn ang="0">
                    <a:pos x="13" y="71"/>
                  </a:cxn>
                  <a:cxn ang="0">
                    <a:pos x="16" y="85"/>
                  </a:cxn>
                  <a:cxn ang="0">
                    <a:pos x="16" y="105"/>
                  </a:cxn>
                  <a:cxn ang="0">
                    <a:pos x="14" y="123"/>
                  </a:cxn>
                  <a:cxn ang="0">
                    <a:pos x="8" y="143"/>
                  </a:cxn>
                  <a:cxn ang="0">
                    <a:pos x="2" y="161"/>
                  </a:cxn>
                  <a:cxn ang="0">
                    <a:pos x="0" y="163"/>
                  </a:cxn>
                  <a:cxn ang="0">
                    <a:pos x="0" y="163"/>
                  </a:cxn>
                  <a:cxn ang="0">
                    <a:pos x="0" y="163"/>
                  </a:cxn>
                  <a:cxn ang="0">
                    <a:pos x="2" y="163"/>
                  </a:cxn>
                  <a:cxn ang="0">
                    <a:pos x="2" y="163"/>
                  </a:cxn>
                </a:cxnLst>
                <a:rect l="0" t="0" r="r" b="b"/>
                <a:pathLst>
                  <a:path w="46" h="163">
                    <a:moveTo>
                      <a:pt x="2" y="163"/>
                    </a:moveTo>
                    <a:lnTo>
                      <a:pt x="14" y="146"/>
                    </a:lnTo>
                    <a:lnTo>
                      <a:pt x="25" y="128"/>
                    </a:lnTo>
                    <a:lnTo>
                      <a:pt x="34" y="108"/>
                    </a:lnTo>
                    <a:lnTo>
                      <a:pt x="40" y="88"/>
                    </a:lnTo>
                    <a:lnTo>
                      <a:pt x="45" y="66"/>
                    </a:lnTo>
                    <a:lnTo>
                      <a:pt x="46" y="42"/>
                    </a:lnTo>
                    <a:lnTo>
                      <a:pt x="42" y="19"/>
                    </a:lnTo>
                    <a:lnTo>
                      <a:pt x="28" y="2"/>
                    </a:lnTo>
                    <a:lnTo>
                      <a:pt x="17" y="0"/>
                    </a:lnTo>
                    <a:lnTo>
                      <a:pt x="10" y="8"/>
                    </a:lnTo>
                    <a:lnTo>
                      <a:pt x="4" y="20"/>
                    </a:lnTo>
                    <a:lnTo>
                      <a:pt x="2" y="29"/>
                    </a:lnTo>
                    <a:lnTo>
                      <a:pt x="4" y="43"/>
                    </a:lnTo>
                    <a:lnTo>
                      <a:pt x="8" y="57"/>
                    </a:lnTo>
                    <a:lnTo>
                      <a:pt x="13" y="71"/>
                    </a:lnTo>
                    <a:lnTo>
                      <a:pt x="16" y="85"/>
                    </a:lnTo>
                    <a:lnTo>
                      <a:pt x="16" y="105"/>
                    </a:lnTo>
                    <a:lnTo>
                      <a:pt x="14" y="123"/>
                    </a:lnTo>
                    <a:lnTo>
                      <a:pt x="8" y="143"/>
                    </a:lnTo>
                    <a:lnTo>
                      <a:pt x="2" y="161"/>
                    </a:lnTo>
                    <a:lnTo>
                      <a:pt x="0" y="163"/>
                    </a:lnTo>
                    <a:lnTo>
                      <a:pt x="0" y="163"/>
                    </a:lnTo>
                    <a:lnTo>
                      <a:pt x="0" y="163"/>
                    </a:lnTo>
                    <a:lnTo>
                      <a:pt x="2" y="163"/>
                    </a:lnTo>
                    <a:lnTo>
                      <a:pt x="2" y="163"/>
                    </a:lnTo>
                    <a:close/>
                  </a:path>
                </a:pathLst>
              </a:custGeom>
              <a:solidFill>
                <a:srgbClr val="F9358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80"/>
              <p:cNvSpPr>
                <a:spLocks/>
              </p:cNvSpPr>
              <p:nvPr/>
            </p:nvSpPr>
            <p:spPr bwMode="auto">
              <a:xfrm>
                <a:off x="3998916" y="5468945"/>
                <a:ext cx="409575" cy="385763"/>
              </a:xfrm>
              <a:custGeom>
                <a:avLst/>
                <a:gdLst/>
                <a:ahLst/>
                <a:cxnLst>
                  <a:cxn ang="0">
                    <a:pos x="391" y="484"/>
                  </a:cxn>
                  <a:cxn ang="0">
                    <a:pos x="350" y="474"/>
                  </a:cxn>
                  <a:cxn ang="0">
                    <a:pos x="284" y="462"/>
                  </a:cxn>
                  <a:cxn ang="0">
                    <a:pos x="216" y="456"/>
                  </a:cxn>
                  <a:cxn ang="0">
                    <a:pos x="161" y="454"/>
                  </a:cxn>
                  <a:cxn ang="0">
                    <a:pos x="95" y="422"/>
                  </a:cxn>
                  <a:cxn ang="0">
                    <a:pos x="34" y="356"/>
                  </a:cxn>
                  <a:cxn ang="0">
                    <a:pos x="0" y="258"/>
                  </a:cxn>
                  <a:cxn ang="0">
                    <a:pos x="2" y="194"/>
                  </a:cxn>
                  <a:cxn ang="0">
                    <a:pos x="10" y="163"/>
                  </a:cxn>
                  <a:cxn ang="0">
                    <a:pos x="29" y="112"/>
                  </a:cxn>
                  <a:cxn ang="0">
                    <a:pos x="65" y="54"/>
                  </a:cxn>
                  <a:cxn ang="0">
                    <a:pos x="94" y="28"/>
                  </a:cxn>
                  <a:cxn ang="0">
                    <a:pos x="117" y="42"/>
                  </a:cxn>
                  <a:cxn ang="0">
                    <a:pos x="152" y="62"/>
                  </a:cxn>
                  <a:cxn ang="0">
                    <a:pos x="192" y="73"/>
                  </a:cxn>
                  <a:cxn ang="0">
                    <a:pos x="226" y="65"/>
                  </a:cxn>
                  <a:cxn ang="0">
                    <a:pos x="247" y="49"/>
                  </a:cxn>
                  <a:cxn ang="0">
                    <a:pos x="259" y="31"/>
                  </a:cxn>
                  <a:cxn ang="0">
                    <a:pos x="264" y="19"/>
                  </a:cxn>
                  <a:cxn ang="0">
                    <a:pos x="267" y="16"/>
                  </a:cxn>
                  <a:cxn ang="0">
                    <a:pos x="284" y="8"/>
                  </a:cxn>
                  <a:cxn ang="0">
                    <a:pos x="308" y="0"/>
                  </a:cxn>
                  <a:cxn ang="0">
                    <a:pos x="330" y="5"/>
                  </a:cxn>
                  <a:cxn ang="0">
                    <a:pos x="344" y="26"/>
                  </a:cxn>
                  <a:cxn ang="0">
                    <a:pos x="364" y="56"/>
                  </a:cxn>
                  <a:cxn ang="0">
                    <a:pos x="390" y="83"/>
                  </a:cxn>
                  <a:cxn ang="0">
                    <a:pos x="414" y="108"/>
                  </a:cxn>
                  <a:cxn ang="0">
                    <a:pos x="439" y="129"/>
                  </a:cxn>
                  <a:cxn ang="0">
                    <a:pos x="474" y="171"/>
                  </a:cxn>
                  <a:cxn ang="0">
                    <a:pos x="506" y="226"/>
                  </a:cxn>
                  <a:cxn ang="0">
                    <a:pos x="517" y="280"/>
                  </a:cxn>
                  <a:cxn ang="0">
                    <a:pos x="499" y="318"/>
                  </a:cxn>
                  <a:cxn ang="0">
                    <a:pos x="471" y="350"/>
                  </a:cxn>
                  <a:cxn ang="0">
                    <a:pos x="446" y="376"/>
                  </a:cxn>
                  <a:cxn ang="0">
                    <a:pos x="430" y="399"/>
                  </a:cxn>
                  <a:cxn ang="0">
                    <a:pos x="425" y="405"/>
                  </a:cxn>
                  <a:cxn ang="0">
                    <a:pos x="413" y="376"/>
                  </a:cxn>
                  <a:cxn ang="0">
                    <a:pos x="390" y="333"/>
                  </a:cxn>
                  <a:cxn ang="0">
                    <a:pos x="359" y="293"/>
                  </a:cxn>
                  <a:cxn ang="0">
                    <a:pos x="325" y="272"/>
                  </a:cxn>
                  <a:cxn ang="0">
                    <a:pos x="293" y="277"/>
                  </a:cxn>
                  <a:cxn ang="0">
                    <a:pos x="269" y="300"/>
                  </a:cxn>
                  <a:cxn ang="0">
                    <a:pos x="261" y="333"/>
                  </a:cxn>
                  <a:cxn ang="0">
                    <a:pos x="272" y="365"/>
                  </a:cxn>
                  <a:cxn ang="0">
                    <a:pos x="292" y="381"/>
                  </a:cxn>
                  <a:cxn ang="0">
                    <a:pos x="313" y="387"/>
                  </a:cxn>
                  <a:cxn ang="0">
                    <a:pos x="331" y="385"/>
                  </a:cxn>
                  <a:cxn ang="0">
                    <a:pos x="347" y="381"/>
                  </a:cxn>
                  <a:cxn ang="0">
                    <a:pos x="350" y="362"/>
                  </a:cxn>
                  <a:cxn ang="0">
                    <a:pos x="330" y="355"/>
                  </a:cxn>
                  <a:cxn ang="0">
                    <a:pos x="312" y="336"/>
                  </a:cxn>
                  <a:cxn ang="0">
                    <a:pos x="312" y="321"/>
                  </a:cxn>
                  <a:cxn ang="0">
                    <a:pos x="321" y="316"/>
                  </a:cxn>
                  <a:cxn ang="0">
                    <a:pos x="335" y="319"/>
                  </a:cxn>
                  <a:cxn ang="0">
                    <a:pos x="351" y="332"/>
                  </a:cxn>
                  <a:cxn ang="0">
                    <a:pos x="368" y="358"/>
                  </a:cxn>
                  <a:cxn ang="0">
                    <a:pos x="388" y="404"/>
                  </a:cxn>
                  <a:cxn ang="0">
                    <a:pos x="404" y="451"/>
                  </a:cxn>
                  <a:cxn ang="0">
                    <a:pos x="405" y="482"/>
                  </a:cxn>
                </a:cxnLst>
                <a:rect l="0" t="0" r="r" b="b"/>
                <a:pathLst>
                  <a:path w="517" h="485">
                    <a:moveTo>
                      <a:pt x="397" y="485"/>
                    </a:moveTo>
                    <a:lnTo>
                      <a:pt x="391" y="484"/>
                    </a:lnTo>
                    <a:lnTo>
                      <a:pt x="374" y="479"/>
                    </a:lnTo>
                    <a:lnTo>
                      <a:pt x="350" y="474"/>
                    </a:lnTo>
                    <a:lnTo>
                      <a:pt x="319" y="468"/>
                    </a:lnTo>
                    <a:lnTo>
                      <a:pt x="284" y="462"/>
                    </a:lnTo>
                    <a:lnTo>
                      <a:pt x="250" y="458"/>
                    </a:lnTo>
                    <a:lnTo>
                      <a:pt x="216" y="456"/>
                    </a:lnTo>
                    <a:lnTo>
                      <a:pt x="189" y="456"/>
                    </a:lnTo>
                    <a:lnTo>
                      <a:pt x="161" y="454"/>
                    </a:lnTo>
                    <a:lnTo>
                      <a:pt x="129" y="442"/>
                    </a:lnTo>
                    <a:lnTo>
                      <a:pt x="95" y="422"/>
                    </a:lnTo>
                    <a:lnTo>
                      <a:pt x="63" y="393"/>
                    </a:lnTo>
                    <a:lnTo>
                      <a:pt x="34" y="356"/>
                    </a:lnTo>
                    <a:lnTo>
                      <a:pt x="13" y="312"/>
                    </a:lnTo>
                    <a:lnTo>
                      <a:pt x="0" y="258"/>
                    </a:lnTo>
                    <a:lnTo>
                      <a:pt x="2" y="198"/>
                    </a:lnTo>
                    <a:lnTo>
                      <a:pt x="2" y="194"/>
                    </a:lnTo>
                    <a:lnTo>
                      <a:pt x="5" y="181"/>
                    </a:lnTo>
                    <a:lnTo>
                      <a:pt x="10" y="163"/>
                    </a:lnTo>
                    <a:lnTo>
                      <a:pt x="19" y="138"/>
                    </a:lnTo>
                    <a:lnTo>
                      <a:pt x="29" y="112"/>
                    </a:lnTo>
                    <a:lnTo>
                      <a:pt x="45" y="83"/>
                    </a:lnTo>
                    <a:lnTo>
                      <a:pt x="65" y="54"/>
                    </a:lnTo>
                    <a:lnTo>
                      <a:pt x="91" y="25"/>
                    </a:lnTo>
                    <a:lnTo>
                      <a:pt x="94" y="28"/>
                    </a:lnTo>
                    <a:lnTo>
                      <a:pt x="103" y="34"/>
                    </a:lnTo>
                    <a:lnTo>
                      <a:pt x="117" y="42"/>
                    </a:lnTo>
                    <a:lnTo>
                      <a:pt x="134" y="53"/>
                    </a:lnTo>
                    <a:lnTo>
                      <a:pt x="152" y="62"/>
                    </a:lnTo>
                    <a:lnTo>
                      <a:pt x="172" y="68"/>
                    </a:lnTo>
                    <a:lnTo>
                      <a:pt x="192" y="73"/>
                    </a:lnTo>
                    <a:lnTo>
                      <a:pt x="210" y="71"/>
                    </a:lnTo>
                    <a:lnTo>
                      <a:pt x="226" y="65"/>
                    </a:lnTo>
                    <a:lnTo>
                      <a:pt x="238" y="59"/>
                    </a:lnTo>
                    <a:lnTo>
                      <a:pt x="247" y="49"/>
                    </a:lnTo>
                    <a:lnTo>
                      <a:pt x="255" y="40"/>
                    </a:lnTo>
                    <a:lnTo>
                      <a:pt x="259" y="31"/>
                    </a:lnTo>
                    <a:lnTo>
                      <a:pt x="262" y="23"/>
                    </a:lnTo>
                    <a:lnTo>
                      <a:pt x="264" y="19"/>
                    </a:lnTo>
                    <a:lnTo>
                      <a:pt x="264" y="17"/>
                    </a:lnTo>
                    <a:lnTo>
                      <a:pt x="267" y="16"/>
                    </a:lnTo>
                    <a:lnTo>
                      <a:pt x="273" y="13"/>
                    </a:lnTo>
                    <a:lnTo>
                      <a:pt x="284" y="8"/>
                    </a:lnTo>
                    <a:lnTo>
                      <a:pt x="296" y="3"/>
                    </a:lnTo>
                    <a:lnTo>
                      <a:pt x="308" y="0"/>
                    </a:lnTo>
                    <a:lnTo>
                      <a:pt x="321" y="0"/>
                    </a:lnTo>
                    <a:lnTo>
                      <a:pt x="330" y="5"/>
                    </a:lnTo>
                    <a:lnTo>
                      <a:pt x="338" y="14"/>
                    </a:lnTo>
                    <a:lnTo>
                      <a:pt x="344" y="26"/>
                    </a:lnTo>
                    <a:lnTo>
                      <a:pt x="353" y="40"/>
                    </a:lnTo>
                    <a:lnTo>
                      <a:pt x="364" y="56"/>
                    </a:lnTo>
                    <a:lnTo>
                      <a:pt x="376" y="69"/>
                    </a:lnTo>
                    <a:lnTo>
                      <a:pt x="390" y="83"/>
                    </a:lnTo>
                    <a:lnTo>
                      <a:pt x="402" y="97"/>
                    </a:lnTo>
                    <a:lnTo>
                      <a:pt x="414" y="108"/>
                    </a:lnTo>
                    <a:lnTo>
                      <a:pt x="426" y="117"/>
                    </a:lnTo>
                    <a:lnTo>
                      <a:pt x="439" y="129"/>
                    </a:lnTo>
                    <a:lnTo>
                      <a:pt x="456" y="148"/>
                    </a:lnTo>
                    <a:lnTo>
                      <a:pt x="474" y="171"/>
                    </a:lnTo>
                    <a:lnTo>
                      <a:pt x="491" y="198"/>
                    </a:lnTo>
                    <a:lnTo>
                      <a:pt x="506" y="226"/>
                    </a:lnTo>
                    <a:lnTo>
                      <a:pt x="515" y="254"/>
                    </a:lnTo>
                    <a:lnTo>
                      <a:pt x="517" y="280"/>
                    </a:lnTo>
                    <a:lnTo>
                      <a:pt x="511" y="301"/>
                    </a:lnTo>
                    <a:lnTo>
                      <a:pt x="499" y="318"/>
                    </a:lnTo>
                    <a:lnTo>
                      <a:pt x="485" y="335"/>
                    </a:lnTo>
                    <a:lnTo>
                      <a:pt x="471" y="350"/>
                    </a:lnTo>
                    <a:lnTo>
                      <a:pt x="457" y="364"/>
                    </a:lnTo>
                    <a:lnTo>
                      <a:pt x="446" y="376"/>
                    </a:lnTo>
                    <a:lnTo>
                      <a:pt x="436" y="388"/>
                    </a:lnTo>
                    <a:lnTo>
                      <a:pt x="430" y="399"/>
                    </a:lnTo>
                    <a:lnTo>
                      <a:pt x="426" y="410"/>
                    </a:lnTo>
                    <a:lnTo>
                      <a:pt x="425" y="405"/>
                    </a:lnTo>
                    <a:lnTo>
                      <a:pt x="420" y="393"/>
                    </a:lnTo>
                    <a:lnTo>
                      <a:pt x="413" y="376"/>
                    </a:lnTo>
                    <a:lnTo>
                      <a:pt x="402" y="355"/>
                    </a:lnTo>
                    <a:lnTo>
                      <a:pt x="390" y="333"/>
                    </a:lnTo>
                    <a:lnTo>
                      <a:pt x="374" y="312"/>
                    </a:lnTo>
                    <a:lnTo>
                      <a:pt x="359" y="293"/>
                    </a:lnTo>
                    <a:lnTo>
                      <a:pt x="342" y="280"/>
                    </a:lnTo>
                    <a:lnTo>
                      <a:pt x="325" y="272"/>
                    </a:lnTo>
                    <a:lnTo>
                      <a:pt x="308" y="272"/>
                    </a:lnTo>
                    <a:lnTo>
                      <a:pt x="293" y="277"/>
                    </a:lnTo>
                    <a:lnTo>
                      <a:pt x="279" y="287"/>
                    </a:lnTo>
                    <a:lnTo>
                      <a:pt x="269" y="300"/>
                    </a:lnTo>
                    <a:lnTo>
                      <a:pt x="262" y="315"/>
                    </a:lnTo>
                    <a:lnTo>
                      <a:pt x="261" y="333"/>
                    </a:lnTo>
                    <a:lnTo>
                      <a:pt x="264" y="350"/>
                    </a:lnTo>
                    <a:lnTo>
                      <a:pt x="272" y="365"/>
                    </a:lnTo>
                    <a:lnTo>
                      <a:pt x="281" y="375"/>
                    </a:lnTo>
                    <a:lnTo>
                      <a:pt x="292" y="381"/>
                    </a:lnTo>
                    <a:lnTo>
                      <a:pt x="302" y="385"/>
                    </a:lnTo>
                    <a:lnTo>
                      <a:pt x="313" y="387"/>
                    </a:lnTo>
                    <a:lnTo>
                      <a:pt x="322" y="387"/>
                    </a:lnTo>
                    <a:lnTo>
                      <a:pt x="331" y="385"/>
                    </a:lnTo>
                    <a:lnTo>
                      <a:pt x="338" y="385"/>
                    </a:lnTo>
                    <a:lnTo>
                      <a:pt x="347" y="381"/>
                    </a:lnTo>
                    <a:lnTo>
                      <a:pt x="350" y="372"/>
                    </a:lnTo>
                    <a:lnTo>
                      <a:pt x="350" y="362"/>
                    </a:lnTo>
                    <a:lnTo>
                      <a:pt x="342" y="358"/>
                    </a:lnTo>
                    <a:lnTo>
                      <a:pt x="330" y="355"/>
                    </a:lnTo>
                    <a:lnTo>
                      <a:pt x="319" y="347"/>
                    </a:lnTo>
                    <a:lnTo>
                      <a:pt x="312" y="336"/>
                    </a:lnTo>
                    <a:lnTo>
                      <a:pt x="310" y="326"/>
                    </a:lnTo>
                    <a:lnTo>
                      <a:pt x="312" y="321"/>
                    </a:lnTo>
                    <a:lnTo>
                      <a:pt x="316" y="318"/>
                    </a:lnTo>
                    <a:lnTo>
                      <a:pt x="321" y="316"/>
                    </a:lnTo>
                    <a:lnTo>
                      <a:pt x="328" y="318"/>
                    </a:lnTo>
                    <a:lnTo>
                      <a:pt x="335" y="319"/>
                    </a:lnTo>
                    <a:lnTo>
                      <a:pt x="342" y="326"/>
                    </a:lnTo>
                    <a:lnTo>
                      <a:pt x="351" y="332"/>
                    </a:lnTo>
                    <a:lnTo>
                      <a:pt x="359" y="342"/>
                    </a:lnTo>
                    <a:lnTo>
                      <a:pt x="368" y="358"/>
                    </a:lnTo>
                    <a:lnTo>
                      <a:pt x="377" y="379"/>
                    </a:lnTo>
                    <a:lnTo>
                      <a:pt x="388" y="404"/>
                    </a:lnTo>
                    <a:lnTo>
                      <a:pt x="397" y="428"/>
                    </a:lnTo>
                    <a:lnTo>
                      <a:pt x="404" y="451"/>
                    </a:lnTo>
                    <a:lnTo>
                      <a:pt x="407" y="470"/>
                    </a:lnTo>
                    <a:lnTo>
                      <a:pt x="405" y="482"/>
                    </a:lnTo>
                    <a:lnTo>
                      <a:pt x="397" y="485"/>
                    </a:lnTo>
                    <a:close/>
                  </a:path>
                </a:pathLst>
              </a:custGeom>
              <a:solidFill>
                <a:srgbClr val="FF966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81"/>
              <p:cNvSpPr>
                <a:spLocks/>
              </p:cNvSpPr>
              <p:nvPr/>
            </p:nvSpPr>
            <p:spPr bwMode="auto">
              <a:xfrm>
                <a:off x="4373567" y="5421320"/>
                <a:ext cx="566738" cy="438150"/>
              </a:xfrm>
              <a:custGeom>
                <a:avLst/>
                <a:gdLst/>
                <a:ahLst/>
                <a:cxnLst>
                  <a:cxn ang="0">
                    <a:pos x="42" y="219"/>
                  </a:cxn>
                  <a:cxn ang="0">
                    <a:pos x="89" y="302"/>
                  </a:cxn>
                  <a:cxn ang="0">
                    <a:pos x="79" y="417"/>
                  </a:cxn>
                  <a:cxn ang="0">
                    <a:pos x="23" y="492"/>
                  </a:cxn>
                  <a:cxn ang="0">
                    <a:pos x="0" y="523"/>
                  </a:cxn>
                  <a:cxn ang="0">
                    <a:pos x="7" y="549"/>
                  </a:cxn>
                  <a:cxn ang="0">
                    <a:pos x="37" y="533"/>
                  </a:cxn>
                  <a:cxn ang="0">
                    <a:pos x="99" y="507"/>
                  </a:cxn>
                  <a:cxn ang="0">
                    <a:pos x="177" y="481"/>
                  </a:cxn>
                  <a:cxn ang="0">
                    <a:pos x="263" y="469"/>
                  </a:cxn>
                  <a:cxn ang="0">
                    <a:pos x="345" y="480"/>
                  </a:cxn>
                  <a:cxn ang="0">
                    <a:pos x="456" y="503"/>
                  </a:cxn>
                  <a:cxn ang="0">
                    <a:pos x="502" y="483"/>
                  </a:cxn>
                  <a:cxn ang="0">
                    <a:pos x="526" y="432"/>
                  </a:cxn>
                  <a:cxn ang="0">
                    <a:pos x="532" y="339"/>
                  </a:cxn>
                  <a:cxn ang="0">
                    <a:pos x="506" y="222"/>
                  </a:cxn>
                  <a:cxn ang="0">
                    <a:pos x="500" y="168"/>
                  </a:cxn>
                  <a:cxn ang="0">
                    <a:pos x="539" y="199"/>
                  </a:cxn>
                  <a:cxn ang="0">
                    <a:pos x="566" y="277"/>
                  </a:cxn>
                  <a:cxn ang="0">
                    <a:pos x="574" y="400"/>
                  </a:cxn>
                  <a:cxn ang="0">
                    <a:pos x="578" y="451"/>
                  </a:cxn>
                  <a:cxn ang="0">
                    <a:pos x="621" y="431"/>
                  </a:cxn>
                  <a:cxn ang="0">
                    <a:pos x="673" y="374"/>
                  </a:cxn>
                  <a:cxn ang="0">
                    <a:pos x="710" y="245"/>
                  </a:cxn>
                  <a:cxn ang="0">
                    <a:pos x="695" y="102"/>
                  </a:cxn>
                  <a:cxn ang="0">
                    <a:pos x="631" y="56"/>
                  </a:cxn>
                  <a:cxn ang="0">
                    <a:pos x="609" y="81"/>
                  </a:cxn>
                  <a:cxn ang="0">
                    <a:pos x="568" y="118"/>
                  </a:cxn>
                  <a:cxn ang="0">
                    <a:pos x="506" y="150"/>
                  </a:cxn>
                  <a:cxn ang="0">
                    <a:pos x="431" y="161"/>
                  </a:cxn>
                  <a:cxn ang="0">
                    <a:pos x="345" y="133"/>
                  </a:cxn>
                  <a:cxn ang="0">
                    <a:pos x="365" y="127"/>
                  </a:cxn>
                  <a:cxn ang="0">
                    <a:pos x="399" y="105"/>
                  </a:cxn>
                  <a:cxn ang="0">
                    <a:pos x="413" y="66"/>
                  </a:cxn>
                  <a:cxn ang="0">
                    <a:pos x="385" y="30"/>
                  </a:cxn>
                  <a:cxn ang="0">
                    <a:pos x="344" y="6"/>
                  </a:cxn>
                  <a:cxn ang="0">
                    <a:pos x="341" y="23"/>
                  </a:cxn>
                  <a:cxn ang="0">
                    <a:pos x="312" y="75"/>
                  </a:cxn>
                  <a:cxn ang="0">
                    <a:pos x="276" y="85"/>
                  </a:cxn>
                  <a:cxn ang="0">
                    <a:pos x="230" y="89"/>
                  </a:cxn>
                  <a:cxn ang="0">
                    <a:pos x="177" y="82"/>
                  </a:cxn>
                  <a:cxn ang="0">
                    <a:pos x="122" y="69"/>
                  </a:cxn>
                  <a:cxn ang="0">
                    <a:pos x="71" y="49"/>
                  </a:cxn>
                  <a:cxn ang="0">
                    <a:pos x="77" y="75"/>
                  </a:cxn>
                  <a:cxn ang="0">
                    <a:pos x="99" y="124"/>
                  </a:cxn>
                  <a:cxn ang="0">
                    <a:pos x="138" y="147"/>
                  </a:cxn>
                  <a:cxn ang="0">
                    <a:pos x="161" y="142"/>
                  </a:cxn>
                  <a:cxn ang="0">
                    <a:pos x="158" y="124"/>
                  </a:cxn>
                  <a:cxn ang="0">
                    <a:pos x="146" y="93"/>
                  </a:cxn>
                  <a:cxn ang="0">
                    <a:pos x="178" y="104"/>
                  </a:cxn>
                  <a:cxn ang="0">
                    <a:pos x="189" y="162"/>
                  </a:cxn>
                  <a:cxn ang="0">
                    <a:pos x="97" y="204"/>
                  </a:cxn>
                </a:cxnLst>
                <a:rect l="0" t="0" r="r" b="b"/>
                <a:pathLst>
                  <a:path w="713" h="550">
                    <a:moveTo>
                      <a:pt x="25" y="201"/>
                    </a:moveTo>
                    <a:lnTo>
                      <a:pt x="30" y="205"/>
                    </a:lnTo>
                    <a:lnTo>
                      <a:pt x="42" y="219"/>
                    </a:lnTo>
                    <a:lnTo>
                      <a:pt x="59" y="240"/>
                    </a:lnTo>
                    <a:lnTo>
                      <a:pt x="76" y="268"/>
                    </a:lnTo>
                    <a:lnTo>
                      <a:pt x="89" y="302"/>
                    </a:lnTo>
                    <a:lnTo>
                      <a:pt x="97" y="337"/>
                    </a:lnTo>
                    <a:lnTo>
                      <a:pt x="94" y="377"/>
                    </a:lnTo>
                    <a:lnTo>
                      <a:pt x="79" y="417"/>
                    </a:lnTo>
                    <a:lnTo>
                      <a:pt x="56" y="451"/>
                    </a:lnTo>
                    <a:lnTo>
                      <a:pt x="37" y="475"/>
                    </a:lnTo>
                    <a:lnTo>
                      <a:pt x="23" y="492"/>
                    </a:lnTo>
                    <a:lnTo>
                      <a:pt x="11" y="504"/>
                    </a:lnTo>
                    <a:lnTo>
                      <a:pt x="4" y="513"/>
                    </a:lnTo>
                    <a:lnTo>
                      <a:pt x="0" y="523"/>
                    </a:lnTo>
                    <a:lnTo>
                      <a:pt x="0" y="533"/>
                    </a:lnTo>
                    <a:lnTo>
                      <a:pt x="4" y="550"/>
                    </a:lnTo>
                    <a:lnTo>
                      <a:pt x="7" y="549"/>
                    </a:lnTo>
                    <a:lnTo>
                      <a:pt x="13" y="546"/>
                    </a:lnTo>
                    <a:lnTo>
                      <a:pt x="23" y="540"/>
                    </a:lnTo>
                    <a:lnTo>
                      <a:pt x="37" y="533"/>
                    </a:lnTo>
                    <a:lnTo>
                      <a:pt x="56" y="524"/>
                    </a:lnTo>
                    <a:lnTo>
                      <a:pt x="76" y="517"/>
                    </a:lnTo>
                    <a:lnTo>
                      <a:pt x="99" y="507"/>
                    </a:lnTo>
                    <a:lnTo>
                      <a:pt x="123" y="498"/>
                    </a:lnTo>
                    <a:lnTo>
                      <a:pt x="149" y="489"/>
                    </a:lnTo>
                    <a:lnTo>
                      <a:pt x="177" y="481"/>
                    </a:lnTo>
                    <a:lnTo>
                      <a:pt x="206" y="475"/>
                    </a:lnTo>
                    <a:lnTo>
                      <a:pt x="235" y="472"/>
                    </a:lnTo>
                    <a:lnTo>
                      <a:pt x="263" y="469"/>
                    </a:lnTo>
                    <a:lnTo>
                      <a:pt x="292" y="469"/>
                    </a:lnTo>
                    <a:lnTo>
                      <a:pt x="319" y="474"/>
                    </a:lnTo>
                    <a:lnTo>
                      <a:pt x="345" y="480"/>
                    </a:lnTo>
                    <a:lnTo>
                      <a:pt x="391" y="494"/>
                    </a:lnTo>
                    <a:lnTo>
                      <a:pt x="428" y="501"/>
                    </a:lnTo>
                    <a:lnTo>
                      <a:pt x="456" y="503"/>
                    </a:lnTo>
                    <a:lnTo>
                      <a:pt x="476" y="500"/>
                    </a:lnTo>
                    <a:lnTo>
                      <a:pt x="491" y="494"/>
                    </a:lnTo>
                    <a:lnTo>
                      <a:pt x="502" y="483"/>
                    </a:lnTo>
                    <a:lnTo>
                      <a:pt x="511" y="469"/>
                    </a:lnTo>
                    <a:lnTo>
                      <a:pt x="519" y="452"/>
                    </a:lnTo>
                    <a:lnTo>
                      <a:pt x="526" y="432"/>
                    </a:lnTo>
                    <a:lnTo>
                      <a:pt x="531" y="405"/>
                    </a:lnTo>
                    <a:lnTo>
                      <a:pt x="532" y="374"/>
                    </a:lnTo>
                    <a:lnTo>
                      <a:pt x="532" y="339"/>
                    </a:lnTo>
                    <a:lnTo>
                      <a:pt x="528" y="302"/>
                    </a:lnTo>
                    <a:lnTo>
                      <a:pt x="519" y="262"/>
                    </a:lnTo>
                    <a:lnTo>
                      <a:pt x="506" y="222"/>
                    </a:lnTo>
                    <a:lnTo>
                      <a:pt x="490" y="182"/>
                    </a:lnTo>
                    <a:lnTo>
                      <a:pt x="493" y="176"/>
                    </a:lnTo>
                    <a:lnTo>
                      <a:pt x="500" y="168"/>
                    </a:lnTo>
                    <a:lnTo>
                      <a:pt x="513" y="165"/>
                    </a:lnTo>
                    <a:lnTo>
                      <a:pt x="529" y="182"/>
                    </a:lnTo>
                    <a:lnTo>
                      <a:pt x="539" y="199"/>
                    </a:lnTo>
                    <a:lnTo>
                      <a:pt x="549" y="220"/>
                    </a:lnTo>
                    <a:lnTo>
                      <a:pt x="558" y="247"/>
                    </a:lnTo>
                    <a:lnTo>
                      <a:pt x="566" y="277"/>
                    </a:lnTo>
                    <a:lnTo>
                      <a:pt x="571" y="313"/>
                    </a:lnTo>
                    <a:lnTo>
                      <a:pt x="574" y="354"/>
                    </a:lnTo>
                    <a:lnTo>
                      <a:pt x="574" y="400"/>
                    </a:lnTo>
                    <a:lnTo>
                      <a:pt x="568" y="452"/>
                    </a:lnTo>
                    <a:lnTo>
                      <a:pt x="571" y="452"/>
                    </a:lnTo>
                    <a:lnTo>
                      <a:pt x="578" y="451"/>
                    </a:lnTo>
                    <a:lnTo>
                      <a:pt x="591" y="447"/>
                    </a:lnTo>
                    <a:lnTo>
                      <a:pt x="604" y="440"/>
                    </a:lnTo>
                    <a:lnTo>
                      <a:pt x="621" y="431"/>
                    </a:lnTo>
                    <a:lnTo>
                      <a:pt x="640" y="417"/>
                    </a:lnTo>
                    <a:lnTo>
                      <a:pt x="657" y="398"/>
                    </a:lnTo>
                    <a:lnTo>
                      <a:pt x="673" y="374"/>
                    </a:lnTo>
                    <a:lnTo>
                      <a:pt x="689" y="340"/>
                    </a:lnTo>
                    <a:lnTo>
                      <a:pt x="703" y="296"/>
                    </a:lnTo>
                    <a:lnTo>
                      <a:pt x="710" y="245"/>
                    </a:lnTo>
                    <a:lnTo>
                      <a:pt x="713" y="193"/>
                    </a:lnTo>
                    <a:lnTo>
                      <a:pt x="709" y="144"/>
                    </a:lnTo>
                    <a:lnTo>
                      <a:pt x="695" y="102"/>
                    </a:lnTo>
                    <a:lnTo>
                      <a:pt x="670" y="70"/>
                    </a:lnTo>
                    <a:lnTo>
                      <a:pt x="632" y="55"/>
                    </a:lnTo>
                    <a:lnTo>
                      <a:pt x="631" y="56"/>
                    </a:lnTo>
                    <a:lnTo>
                      <a:pt x="626" y="62"/>
                    </a:lnTo>
                    <a:lnTo>
                      <a:pt x="620" y="70"/>
                    </a:lnTo>
                    <a:lnTo>
                      <a:pt x="609" y="81"/>
                    </a:lnTo>
                    <a:lnTo>
                      <a:pt x="598" y="92"/>
                    </a:lnTo>
                    <a:lnTo>
                      <a:pt x="583" y="104"/>
                    </a:lnTo>
                    <a:lnTo>
                      <a:pt x="568" y="118"/>
                    </a:lnTo>
                    <a:lnTo>
                      <a:pt x="549" y="130"/>
                    </a:lnTo>
                    <a:lnTo>
                      <a:pt x="528" y="141"/>
                    </a:lnTo>
                    <a:lnTo>
                      <a:pt x="506" y="150"/>
                    </a:lnTo>
                    <a:lnTo>
                      <a:pt x="482" y="158"/>
                    </a:lnTo>
                    <a:lnTo>
                      <a:pt x="457" y="161"/>
                    </a:lnTo>
                    <a:lnTo>
                      <a:pt x="431" y="161"/>
                    </a:lnTo>
                    <a:lnTo>
                      <a:pt x="404" y="158"/>
                    </a:lnTo>
                    <a:lnTo>
                      <a:pt x="375" y="148"/>
                    </a:lnTo>
                    <a:lnTo>
                      <a:pt x="345" y="133"/>
                    </a:lnTo>
                    <a:lnTo>
                      <a:pt x="348" y="133"/>
                    </a:lnTo>
                    <a:lnTo>
                      <a:pt x="355" y="130"/>
                    </a:lnTo>
                    <a:lnTo>
                      <a:pt x="365" y="127"/>
                    </a:lnTo>
                    <a:lnTo>
                      <a:pt x="376" y="122"/>
                    </a:lnTo>
                    <a:lnTo>
                      <a:pt x="388" y="115"/>
                    </a:lnTo>
                    <a:lnTo>
                      <a:pt x="399" y="105"/>
                    </a:lnTo>
                    <a:lnTo>
                      <a:pt x="408" y="95"/>
                    </a:lnTo>
                    <a:lnTo>
                      <a:pt x="413" y="81"/>
                    </a:lnTo>
                    <a:lnTo>
                      <a:pt x="413" y="66"/>
                    </a:lnTo>
                    <a:lnTo>
                      <a:pt x="407" y="53"/>
                    </a:lnTo>
                    <a:lnTo>
                      <a:pt x="398" y="41"/>
                    </a:lnTo>
                    <a:lnTo>
                      <a:pt x="385" y="30"/>
                    </a:lnTo>
                    <a:lnTo>
                      <a:pt x="371" y="21"/>
                    </a:lnTo>
                    <a:lnTo>
                      <a:pt x="356" y="13"/>
                    </a:lnTo>
                    <a:lnTo>
                      <a:pt x="344" y="6"/>
                    </a:lnTo>
                    <a:lnTo>
                      <a:pt x="332" y="0"/>
                    </a:lnTo>
                    <a:lnTo>
                      <a:pt x="335" y="6"/>
                    </a:lnTo>
                    <a:lnTo>
                      <a:pt x="341" y="23"/>
                    </a:lnTo>
                    <a:lnTo>
                      <a:pt x="339" y="46"/>
                    </a:lnTo>
                    <a:lnTo>
                      <a:pt x="321" y="70"/>
                    </a:lnTo>
                    <a:lnTo>
                      <a:pt x="312" y="75"/>
                    </a:lnTo>
                    <a:lnTo>
                      <a:pt x="302" y="79"/>
                    </a:lnTo>
                    <a:lnTo>
                      <a:pt x="290" y="84"/>
                    </a:lnTo>
                    <a:lnTo>
                      <a:pt x="276" y="85"/>
                    </a:lnTo>
                    <a:lnTo>
                      <a:pt x="263" y="87"/>
                    </a:lnTo>
                    <a:lnTo>
                      <a:pt x="247" y="89"/>
                    </a:lnTo>
                    <a:lnTo>
                      <a:pt x="230" y="89"/>
                    </a:lnTo>
                    <a:lnTo>
                      <a:pt x="212" y="87"/>
                    </a:lnTo>
                    <a:lnTo>
                      <a:pt x="195" y="85"/>
                    </a:lnTo>
                    <a:lnTo>
                      <a:pt x="177" y="82"/>
                    </a:lnTo>
                    <a:lnTo>
                      <a:pt x="158" y="79"/>
                    </a:lnTo>
                    <a:lnTo>
                      <a:pt x="140" y="75"/>
                    </a:lnTo>
                    <a:lnTo>
                      <a:pt x="122" y="69"/>
                    </a:lnTo>
                    <a:lnTo>
                      <a:pt x="105" y="62"/>
                    </a:lnTo>
                    <a:lnTo>
                      <a:pt x="88" y="56"/>
                    </a:lnTo>
                    <a:lnTo>
                      <a:pt x="71" y="49"/>
                    </a:lnTo>
                    <a:lnTo>
                      <a:pt x="71" y="52"/>
                    </a:lnTo>
                    <a:lnTo>
                      <a:pt x="74" y="61"/>
                    </a:lnTo>
                    <a:lnTo>
                      <a:pt x="77" y="75"/>
                    </a:lnTo>
                    <a:lnTo>
                      <a:pt x="82" y="92"/>
                    </a:lnTo>
                    <a:lnTo>
                      <a:pt x="89" y="107"/>
                    </a:lnTo>
                    <a:lnTo>
                      <a:pt x="99" y="124"/>
                    </a:lnTo>
                    <a:lnTo>
                      <a:pt x="109" y="136"/>
                    </a:lnTo>
                    <a:lnTo>
                      <a:pt x="125" y="144"/>
                    </a:lnTo>
                    <a:lnTo>
                      <a:pt x="138" y="147"/>
                    </a:lnTo>
                    <a:lnTo>
                      <a:pt x="149" y="148"/>
                    </a:lnTo>
                    <a:lnTo>
                      <a:pt x="157" y="147"/>
                    </a:lnTo>
                    <a:lnTo>
                      <a:pt x="161" y="142"/>
                    </a:lnTo>
                    <a:lnTo>
                      <a:pt x="165" y="138"/>
                    </a:lnTo>
                    <a:lnTo>
                      <a:pt x="163" y="132"/>
                    </a:lnTo>
                    <a:lnTo>
                      <a:pt x="158" y="124"/>
                    </a:lnTo>
                    <a:lnTo>
                      <a:pt x="152" y="116"/>
                    </a:lnTo>
                    <a:lnTo>
                      <a:pt x="143" y="102"/>
                    </a:lnTo>
                    <a:lnTo>
                      <a:pt x="146" y="93"/>
                    </a:lnTo>
                    <a:lnTo>
                      <a:pt x="157" y="90"/>
                    </a:lnTo>
                    <a:lnTo>
                      <a:pt x="171" y="95"/>
                    </a:lnTo>
                    <a:lnTo>
                      <a:pt x="178" y="104"/>
                    </a:lnTo>
                    <a:lnTo>
                      <a:pt x="188" y="119"/>
                    </a:lnTo>
                    <a:lnTo>
                      <a:pt x="192" y="141"/>
                    </a:lnTo>
                    <a:lnTo>
                      <a:pt x="189" y="162"/>
                    </a:lnTo>
                    <a:lnTo>
                      <a:pt x="175" y="182"/>
                    </a:lnTo>
                    <a:lnTo>
                      <a:pt x="146" y="197"/>
                    </a:lnTo>
                    <a:lnTo>
                      <a:pt x="97" y="204"/>
                    </a:lnTo>
                    <a:lnTo>
                      <a:pt x="25" y="201"/>
                    </a:lnTo>
                    <a:close/>
                  </a:path>
                </a:pathLst>
              </a:custGeom>
              <a:solidFill>
                <a:srgbClr val="FF966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82"/>
              <p:cNvSpPr>
                <a:spLocks/>
              </p:cNvSpPr>
              <p:nvPr/>
            </p:nvSpPr>
            <p:spPr bwMode="auto">
              <a:xfrm>
                <a:off x="4213229" y="3467106"/>
                <a:ext cx="565150" cy="439738"/>
              </a:xfrm>
              <a:custGeom>
                <a:avLst/>
                <a:gdLst/>
                <a:ahLst/>
                <a:cxnLst>
                  <a:cxn ang="0">
                    <a:pos x="6" y="359"/>
                  </a:cxn>
                  <a:cxn ang="0">
                    <a:pos x="25" y="367"/>
                  </a:cxn>
                  <a:cxn ang="0">
                    <a:pos x="49" y="388"/>
                  </a:cxn>
                  <a:cxn ang="0">
                    <a:pos x="71" y="425"/>
                  </a:cxn>
                  <a:cxn ang="0">
                    <a:pos x="77" y="459"/>
                  </a:cxn>
                  <a:cxn ang="0">
                    <a:pos x="69" y="493"/>
                  </a:cxn>
                  <a:cxn ang="0">
                    <a:pos x="58" y="516"/>
                  </a:cxn>
                  <a:cxn ang="0">
                    <a:pos x="74" y="543"/>
                  </a:cxn>
                  <a:cxn ang="0">
                    <a:pos x="83" y="545"/>
                  </a:cxn>
                  <a:cxn ang="0">
                    <a:pos x="91" y="471"/>
                  </a:cxn>
                  <a:cxn ang="0">
                    <a:pos x="120" y="396"/>
                  </a:cxn>
                  <a:cxn ang="0">
                    <a:pos x="141" y="356"/>
                  </a:cxn>
                  <a:cxn ang="0">
                    <a:pos x="156" y="328"/>
                  </a:cxn>
                  <a:cxn ang="0">
                    <a:pos x="164" y="315"/>
                  </a:cxn>
                  <a:cxn ang="0">
                    <a:pos x="164" y="312"/>
                  </a:cxn>
                  <a:cxn ang="0">
                    <a:pos x="150" y="296"/>
                  </a:cxn>
                  <a:cxn ang="0">
                    <a:pos x="134" y="266"/>
                  </a:cxn>
                  <a:cxn ang="0">
                    <a:pos x="124" y="219"/>
                  </a:cxn>
                  <a:cxn ang="0">
                    <a:pos x="134" y="161"/>
                  </a:cxn>
                  <a:cxn ang="0">
                    <a:pos x="169" y="112"/>
                  </a:cxn>
                  <a:cxn ang="0">
                    <a:pos x="225" y="85"/>
                  </a:cxn>
                  <a:cxn ang="0">
                    <a:pos x="305" y="86"/>
                  </a:cxn>
                  <a:cxn ang="0">
                    <a:pos x="356" y="103"/>
                  </a:cxn>
                  <a:cxn ang="0">
                    <a:pos x="377" y="112"/>
                  </a:cxn>
                  <a:cxn ang="0">
                    <a:pos x="413" y="131"/>
                  </a:cxn>
                  <a:cxn ang="0">
                    <a:pos x="454" y="157"/>
                  </a:cxn>
                  <a:cxn ang="0">
                    <a:pos x="495" y="186"/>
                  </a:cxn>
                  <a:cxn ang="0">
                    <a:pos x="540" y="204"/>
                  </a:cxn>
                  <a:cxn ang="0">
                    <a:pos x="581" y="207"/>
                  </a:cxn>
                  <a:cxn ang="0">
                    <a:pos x="616" y="200"/>
                  </a:cxn>
                  <a:cxn ang="0">
                    <a:pos x="632" y="193"/>
                  </a:cxn>
                  <a:cxn ang="0">
                    <a:pos x="641" y="200"/>
                  </a:cxn>
                  <a:cxn ang="0">
                    <a:pos x="621" y="223"/>
                  </a:cxn>
                  <a:cxn ang="0">
                    <a:pos x="598" y="235"/>
                  </a:cxn>
                  <a:cxn ang="0">
                    <a:pos x="600" y="236"/>
                  </a:cxn>
                  <a:cxn ang="0">
                    <a:pos x="632" y="238"/>
                  </a:cxn>
                  <a:cxn ang="0">
                    <a:pos x="673" y="233"/>
                  </a:cxn>
                  <a:cxn ang="0">
                    <a:pos x="707" y="219"/>
                  </a:cxn>
                  <a:cxn ang="0">
                    <a:pos x="710" y="189"/>
                  </a:cxn>
                  <a:cxn ang="0">
                    <a:pos x="678" y="150"/>
                  </a:cxn>
                  <a:cxn ang="0">
                    <a:pos x="627" y="112"/>
                  </a:cxn>
                  <a:cxn ang="0">
                    <a:pos x="573" y="78"/>
                  </a:cxn>
                  <a:cxn ang="0">
                    <a:pos x="541" y="63"/>
                  </a:cxn>
                  <a:cxn ang="0">
                    <a:pos x="512" y="51"/>
                  </a:cxn>
                  <a:cxn ang="0">
                    <a:pos x="475" y="37"/>
                  </a:cxn>
                  <a:cxn ang="0">
                    <a:pos x="432" y="23"/>
                  </a:cxn>
                  <a:cxn ang="0">
                    <a:pos x="383" y="11"/>
                  </a:cxn>
                  <a:cxn ang="0">
                    <a:pos x="333" y="3"/>
                  </a:cxn>
                  <a:cxn ang="0">
                    <a:pos x="279" y="0"/>
                  </a:cxn>
                  <a:cxn ang="0">
                    <a:pos x="225" y="5"/>
                  </a:cxn>
                  <a:cxn ang="0">
                    <a:pos x="150" y="26"/>
                  </a:cxn>
                  <a:cxn ang="0">
                    <a:pos x="71" y="81"/>
                  </a:cxn>
                  <a:cxn ang="0">
                    <a:pos x="20" y="169"/>
                  </a:cxn>
                  <a:cxn ang="0">
                    <a:pos x="0" y="287"/>
                  </a:cxn>
                </a:cxnLst>
                <a:rect l="0" t="0" r="r" b="b"/>
                <a:pathLst>
                  <a:path w="713" h="555">
                    <a:moveTo>
                      <a:pt x="3" y="358"/>
                    </a:moveTo>
                    <a:lnTo>
                      <a:pt x="6" y="359"/>
                    </a:lnTo>
                    <a:lnTo>
                      <a:pt x="14" y="361"/>
                    </a:lnTo>
                    <a:lnTo>
                      <a:pt x="25" y="367"/>
                    </a:lnTo>
                    <a:lnTo>
                      <a:pt x="37" y="374"/>
                    </a:lnTo>
                    <a:lnTo>
                      <a:pt x="49" y="388"/>
                    </a:lnTo>
                    <a:lnTo>
                      <a:pt x="61" y="404"/>
                    </a:lnTo>
                    <a:lnTo>
                      <a:pt x="71" y="425"/>
                    </a:lnTo>
                    <a:lnTo>
                      <a:pt x="77" y="453"/>
                    </a:lnTo>
                    <a:lnTo>
                      <a:pt x="77" y="459"/>
                    </a:lnTo>
                    <a:lnTo>
                      <a:pt x="75" y="474"/>
                    </a:lnTo>
                    <a:lnTo>
                      <a:pt x="69" y="493"/>
                    </a:lnTo>
                    <a:lnTo>
                      <a:pt x="55" y="509"/>
                    </a:lnTo>
                    <a:lnTo>
                      <a:pt x="58" y="516"/>
                    </a:lnTo>
                    <a:lnTo>
                      <a:pt x="65" y="528"/>
                    </a:lnTo>
                    <a:lnTo>
                      <a:pt x="74" y="543"/>
                    </a:lnTo>
                    <a:lnTo>
                      <a:pt x="83" y="555"/>
                    </a:lnTo>
                    <a:lnTo>
                      <a:pt x="83" y="545"/>
                    </a:lnTo>
                    <a:lnTo>
                      <a:pt x="83" y="514"/>
                    </a:lnTo>
                    <a:lnTo>
                      <a:pt x="91" y="471"/>
                    </a:lnTo>
                    <a:lnTo>
                      <a:pt x="107" y="420"/>
                    </a:lnTo>
                    <a:lnTo>
                      <a:pt x="120" y="396"/>
                    </a:lnTo>
                    <a:lnTo>
                      <a:pt x="130" y="374"/>
                    </a:lnTo>
                    <a:lnTo>
                      <a:pt x="141" y="356"/>
                    </a:lnTo>
                    <a:lnTo>
                      <a:pt x="149" y="341"/>
                    </a:lnTo>
                    <a:lnTo>
                      <a:pt x="156" y="328"/>
                    </a:lnTo>
                    <a:lnTo>
                      <a:pt x="161" y="321"/>
                    </a:lnTo>
                    <a:lnTo>
                      <a:pt x="164" y="315"/>
                    </a:lnTo>
                    <a:lnTo>
                      <a:pt x="166" y="313"/>
                    </a:lnTo>
                    <a:lnTo>
                      <a:pt x="164" y="312"/>
                    </a:lnTo>
                    <a:lnTo>
                      <a:pt x="158" y="305"/>
                    </a:lnTo>
                    <a:lnTo>
                      <a:pt x="150" y="296"/>
                    </a:lnTo>
                    <a:lnTo>
                      <a:pt x="141" y="282"/>
                    </a:lnTo>
                    <a:lnTo>
                      <a:pt x="134" y="266"/>
                    </a:lnTo>
                    <a:lnTo>
                      <a:pt x="127" y="244"/>
                    </a:lnTo>
                    <a:lnTo>
                      <a:pt x="124" y="219"/>
                    </a:lnTo>
                    <a:lnTo>
                      <a:pt x="126" y="190"/>
                    </a:lnTo>
                    <a:lnTo>
                      <a:pt x="134" y="161"/>
                    </a:lnTo>
                    <a:lnTo>
                      <a:pt x="149" y="135"/>
                    </a:lnTo>
                    <a:lnTo>
                      <a:pt x="169" y="112"/>
                    </a:lnTo>
                    <a:lnTo>
                      <a:pt x="193" y="95"/>
                    </a:lnTo>
                    <a:lnTo>
                      <a:pt x="225" y="85"/>
                    </a:lnTo>
                    <a:lnTo>
                      <a:pt x="262" y="81"/>
                    </a:lnTo>
                    <a:lnTo>
                      <a:pt x="305" y="86"/>
                    </a:lnTo>
                    <a:lnTo>
                      <a:pt x="353" y="101"/>
                    </a:lnTo>
                    <a:lnTo>
                      <a:pt x="356" y="103"/>
                    </a:lnTo>
                    <a:lnTo>
                      <a:pt x="363" y="106"/>
                    </a:lnTo>
                    <a:lnTo>
                      <a:pt x="377" y="112"/>
                    </a:lnTo>
                    <a:lnTo>
                      <a:pt x="393" y="120"/>
                    </a:lnTo>
                    <a:lnTo>
                      <a:pt x="413" y="131"/>
                    </a:lnTo>
                    <a:lnTo>
                      <a:pt x="432" y="143"/>
                    </a:lnTo>
                    <a:lnTo>
                      <a:pt x="454" y="157"/>
                    </a:lnTo>
                    <a:lnTo>
                      <a:pt x="474" y="172"/>
                    </a:lnTo>
                    <a:lnTo>
                      <a:pt x="495" y="186"/>
                    </a:lnTo>
                    <a:lnTo>
                      <a:pt x="517" y="196"/>
                    </a:lnTo>
                    <a:lnTo>
                      <a:pt x="540" y="204"/>
                    </a:lnTo>
                    <a:lnTo>
                      <a:pt x="561" y="207"/>
                    </a:lnTo>
                    <a:lnTo>
                      <a:pt x="581" y="207"/>
                    </a:lnTo>
                    <a:lnTo>
                      <a:pt x="601" y="204"/>
                    </a:lnTo>
                    <a:lnTo>
                      <a:pt x="616" y="200"/>
                    </a:lnTo>
                    <a:lnTo>
                      <a:pt x="629" y="193"/>
                    </a:lnTo>
                    <a:lnTo>
                      <a:pt x="632" y="193"/>
                    </a:lnTo>
                    <a:lnTo>
                      <a:pt x="639" y="195"/>
                    </a:lnTo>
                    <a:lnTo>
                      <a:pt x="641" y="200"/>
                    </a:lnTo>
                    <a:lnTo>
                      <a:pt x="635" y="210"/>
                    </a:lnTo>
                    <a:lnTo>
                      <a:pt x="621" y="223"/>
                    </a:lnTo>
                    <a:lnTo>
                      <a:pt x="609" y="230"/>
                    </a:lnTo>
                    <a:lnTo>
                      <a:pt x="598" y="235"/>
                    </a:lnTo>
                    <a:lnTo>
                      <a:pt x="595" y="236"/>
                    </a:lnTo>
                    <a:lnTo>
                      <a:pt x="600" y="236"/>
                    </a:lnTo>
                    <a:lnTo>
                      <a:pt x="613" y="238"/>
                    </a:lnTo>
                    <a:lnTo>
                      <a:pt x="632" y="238"/>
                    </a:lnTo>
                    <a:lnTo>
                      <a:pt x="652" y="236"/>
                    </a:lnTo>
                    <a:lnTo>
                      <a:pt x="673" y="233"/>
                    </a:lnTo>
                    <a:lnTo>
                      <a:pt x="693" y="229"/>
                    </a:lnTo>
                    <a:lnTo>
                      <a:pt x="707" y="219"/>
                    </a:lnTo>
                    <a:lnTo>
                      <a:pt x="713" y="206"/>
                    </a:lnTo>
                    <a:lnTo>
                      <a:pt x="710" y="189"/>
                    </a:lnTo>
                    <a:lnTo>
                      <a:pt x="698" y="170"/>
                    </a:lnTo>
                    <a:lnTo>
                      <a:pt x="678" y="150"/>
                    </a:lnTo>
                    <a:lnTo>
                      <a:pt x="653" y="131"/>
                    </a:lnTo>
                    <a:lnTo>
                      <a:pt x="627" y="112"/>
                    </a:lnTo>
                    <a:lnTo>
                      <a:pt x="600" y="94"/>
                    </a:lnTo>
                    <a:lnTo>
                      <a:pt x="573" y="78"/>
                    </a:lnTo>
                    <a:lnTo>
                      <a:pt x="552" y="68"/>
                    </a:lnTo>
                    <a:lnTo>
                      <a:pt x="541" y="63"/>
                    </a:lnTo>
                    <a:lnTo>
                      <a:pt x="527" y="57"/>
                    </a:lnTo>
                    <a:lnTo>
                      <a:pt x="512" y="51"/>
                    </a:lnTo>
                    <a:lnTo>
                      <a:pt x="495" y="43"/>
                    </a:lnTo>
                    <a:lnTo>
                      <a:pt x="475" y="37"/>
                    </a:lnTo>
                    <a:lnTo>
                      <a:pt x="454" y="29"/>
                    </a:lnTo>
                    <a:lnTo>
                      <a:pt x="432" y="23"/>
                    </a:lnTo>
                    <a:lnTo>
                      <a:pt x="408" y="17"/>
                    </a:lnTo>
                    <a:lnTo>
                      <a:pt x="383" y="11"/>
                    </a:lnTo>
                    <a:lnTo>
                      <a:pt x="359" y="6"/>
                    </a:lnTo>
                    <a:lnTo>
                      <a:pt x="333" y="3"/>
                    </a:lnTo>
                    <a:lnTo>
                      <a:pt x="305" y="0"/>
                    </a:lnTo>
                    <a:lnTo>
                      <a:pt x="279" y="0"/>
                    </a:lnTo>
                    <a:lnTo>
                      <a:pt x="252" y="2"/>
                    </a:lnTo>
                    <a:lnTo>
                      <a:pt x="225" y="5"/>
                    </a:lnTo>
                    <a:lnTo>
                      <a:pt x="199" y="9"/>
                    </a:lnTo>
                    <a:lnTo>
                      <a:pt x="150" y="26"/>
                    </a:lnTo>
                    <a:lnTo>
                      <a:pt x="107" y="51"/>
                    </a:lnTo>
                    <a:lnTo>
                      <a:pt x="71" y="81"/>
                    </a:lnTo>
                    <a:lnTo>
                      <a:pt x="42" y="121"/>
                    </a:lnTo>
                    <a:lnTo>
                      <a:pt x="20" y="169"/>
                    </a:lnTo>
                    <a:lnTo>
                      <a:pt x="5" y="223"/>
                    </a:lnTo>
                    <a:lnTo>
                      <a:pt x="0" y="287"/>
                    </a:lnTo>
                    <a:lnTo>
                      <a:pt x="3" y="35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83"/>
              <p:cNvSpPr>
                <a:spLocks/>
              </p:cNvSpPr>
              <p:nvPr/>
            </p:nvSpPr>
            <p:spPr bwMode="auto">
              <a:xfrm>
                <a:off x="4789492" y="3665543"/>
                <a:ext cx="657225" cy="620713"/>
              </a:xfrm>
              <a:custGeom>
                <a:avLst/>
                <a:gdLst/>
                <a:ahLst/>
                <a:cxnLst>
                  <a:cxn ang="0">
                    <a:pos x="234" y="57"/>
                  </a:cxn>
                  <a:cxn ang="0">
                    <a:pos x="159" y="83"/>
                  </a:cxn>
                  <a:cxn ang="0">
                    <a:pos x="50" y="177"/>
                  </a:cxn>
                  <a:cxn ang="0">
                    <a:pos x="26" y="210"/>
                  </a:cxn>
                  <a:cxn ang="0">
                    <a:pos x="0" y="293"/>
                  </a:cxn>
                  <a:cxn ang="0">
                    <a:pos x="21" y="359"/>
                  </a:cxn>
                  <a:cxn ang="0">
                    <a:pos x="52" y="365"/>
                  </a:cxn>
                  <a:cxn ang="0">
                    <a:pos x="96" y="373"/>
                  </a:cxn>
                  <a:cxn ang="0">
                    <a:pos x="107" y="361"/>
                  </a:cxn>
                  <a:cxn ang="0">
                    <a:pos x="113" y="292"/>
                  </a:cxn>
                  <a:cxn ang="0">
                    <a:pos x="164" y="180"/>
                  </a:cxn>
                  <a:cxn ang="0">
                    <a:pos x="150" y="215"/>
                  </a:cxn>
                  <a:cxn ang="0">
                    <a:pos x="135" y="299"/>
                  </a:cxn>
                  <a:cxn ang="0">
                    <a:pos x="187" y="368"/>
                  </a:cxn>
                  <a:cxn ang="0">
                    <a:pos x="175" y="344"/>
                  </a:cxn>
                  <a:cxn ang="0">
                    <a:pos x="162" y="273"/>
                  </a:cxn>
                  <a:cxn ang="0">
                    <a:pos x="178" y="209"/>
                  </a:cxn>
                  <a:cxn ang="0">
                    <a:pos x="181" y="270"/>
                  </a:cxn>
                  <a:cxn ang="0">
                    <a:pos x="211" y="350"/>
                  </a:cxn>
                  <a:cxn ang="0">
                    <a:pos x="254" y="368"/>
                  </a:cxn>
                  <a:cxn ang="0">
                    <a:pos x="335" y="356"/>
                  </a:cxn>
                  <a:cxn ang="0">
                    <a:pos x="400" y="344"/>
                  </a:cxn>
                  <a:cxn ang="0">
                    <a:pos x="398" y="279"/>
                  </a:cxn>
                  <a:cxn ang="0">
                    <a:pos x="421" y="319"/>
                  </a:cxn>
                  <a:cxn ang="0">
                    <a:pos x="455" y="384"/>
                  </a:cxn>
                  <a:cxn ang="0">
                    <a:pos x="523" y="509"/>
                  </a:cxn>
                  <a:cxn ang="0">
                    <a:pos x="569" y="683"/>
                  </a:cxn>
                  <a:cxn ang="0">
                    <a:pos x="532" y="782"/>
                  </a:cxn>
                  <a:cxn ang="0">
                    <a:pos x="556" y="776"/>
                  </a:cxn>
                  <a:cxn ang="0">
                    <a:pos x="604" y="758"/>
                  </a:cxn>
                  <a:cxn ang="0">
                    <a:pos x="665" y="720"/>
                  </a:cxn>
                  <a:cxn ang="0">
                    <a:pos x="733" y="657"/>
                  </a:cxn>
                  <a:cxn ang="0">
                    <a:pos x="798" y="563"/>
                  </a:cxn>
                  <a:cxn ang="0">
                    <a:pos x="815" y="519"/>
                  </a:cxn>
                  <a:cxn ang="0">
                    <a:pos x="828" y="402"/>
                  </a:cxn>
                  <a:cxn ang="0">
                    <a:pos x="794" y="270"/>
                  </a:cxn>
                  <a:cxn ang="0">
                    <a:pos x="760" y="195"/>
                  </a:cxn>
                  <a:cxn ang="0">
                    <a:pos x="722" y="129"/>
                  </a:cxn>
                  <a:cxn ang="0">
                    <a:pos x="674" y="75"/>
                  </a:cxn>
                  <a:cxn ang="0">
                    <a:pos x="618" y="35"/>
                  </a:cxn>
                  <a:cxn ang="0">
                    <a:pos x="547" y="8"/>
                  </a:cxn>
                  <a:cxn ang="0">
                    <a:pos x="530" y="5"/>
                  </a:cxn>
                  <a:cxn ang="0">
                    <a:pos x="486" y="2"/>
                  </a:cxn>
                  <a:cxn ang="0">
                    <a:pos x="423" y="2"/>
                  </a:cxn>
                  <a:cxn ang="0">
                    <a:pos x="349" y="12"/>
                  </a:cxn>
                  <a:cxn ang="0">
                    <a:pos x="276" y="42"/>
                  </a:cxn>
                </a:cxnLst>
                <a:rect l="0" t="0" r="r" b="b"/>
                <a:pathLst>
                  <a:path w="828" h="782">
                    <a:moveTo>
                      <a:pt x="251" y="55"/>
                    </a:moveTo>
                    <a:lnTo>
                      <a:pt x="247" y="55"/>
                    </a:lnTo>
                    <a:lnTo>
                      <a:pt x="234" y="57"/>
                    </a:lnTo>
                    <a:lnTo>
                      <a:pt x="214" y="60"/>
                    </a:lnTo>
                    <a:lnTo>
                      <a:pt x="190" y="68"/>
                    </a:lnTo>
                    <a:lnTo>
                      <a:pt x="159" y="83"/>
                    </a:lnTo>
                    <a:lnTo>
                      <a:pt x="125" y="104"/>
                    </a:lnTo>
                    <a:lnTo>
                      <a:pt x="89" y="135"/>
                    </a:lnTo>
                    <a:lnTo>
                      <a:pt x="50" y="177"/>
                    </a:lnTo>
                    <a:lnTo>
                      <a:pt x="47" y="181"/>
                    </a:lnTo>
                    <a:lnTo>
                      <a:pt x="38" y="192"/>
                    </a:lnTo>
                    <a:lnTo>
                      <a:pt x="26" y="210"/>
                    </a:lnTo>
                    <a:lnTo>
                      <a:pt x="14" y="235"/>
                    </a:lnTo>
                    <a:lnTo>
                      <a:pt x="4" y="262"/>
                    </a:lnTo>
                    <a:lnTo>
                      <a:pt x="0" y="293"/>
                    </a:lnTo>
                    <a:lnTo>
                      <a:pt x="4" y="325"/>
                    </a:lnTo>
                    <a:lnTo>
                      <a:pt x="18" y="359"/>
                    </a:lnTo>
                    <a:lnTo>
                      <a:pt x="21" y="359"/>
                    </a:lnTo>
                    <a:lnTo>
                      <a:pt x="27" y="361"/>
                    </a:lnTo>
                    <a:lnTo>
                      <a:pt x="38" y="364"/>
                    </a:lnTo>
                    <a:lnTo>
                      <a:pt x="52" y="365"/>
                    </a:lnTo>
                    <a:lnTo>
                      <a:pt x="67" y="368"/>
                    </a:lnTo>
                    <a:lnTo>
                      <a:pt x="83" y="371"/>
                    </a:lnTo>
                    <a:lnTo>
                      <a:pt x="96" y="373"/>
                    </a:lnTo>
                    <a:lnTo>
                      <a:pt x="110" y="374"/>
                    </a:lnTo>
                    <a:lnTo>
                      <a:pt x="109" y="371"/>
                    </a:lnTo>
                    <a:lnTo>
                      <a:pt x="107" y="361"/>
                    </a:lnTo>
                    <a:lnTo>
                      <a:pt x="107" y="344"/>
                    </a:lnTo>
                    <a:lnTo>
                      <a:pt x="109" y="321"/>
                    </a:lnTo>
                    <a:lnTo>
                      <a:pt x="113" y="292"/>
                    </a:lnTo>
                    <a:lnTo>
                      <a:pt x="122" y="258"/>
                    </a:lnTo>
                    <a:lnTo>
                      <a:pt x="139" y="221"/>
                    </a:lnTo>
                    <a:lnTo>
                      <a:pt x="164" y="180"/>
                    </a:lnTo>
                    <a:lnTo>
                      <a:pt x="162" y="184"/>
                    </a:lnTo>
                    <a:lnTo>
                      <a:pt x="156" y="197"/>
                    </a:lnTo>
                    <a:lnTo>
                      <a:pt x="150" y="215"/>
                    </a:lnTo>
                    <a:lnTo>
                      <a:pt x="142" y="239"/>
                    </a:lnTo>
                    <a:lnTo>
                      <a:pt x="138" y="269"/>
                    </a:lnTo>
                    <a:lnTo>
                      <a:pt x="135" y="299"/>
                    </a:lnTo>
                    <a:lnTo>
                      <a:pt x="136" y="333"/>
                    </a:lnTo>
                    <a:lnTo>
                      <a:pt x="145" y="368"/>
                    </a:lnTo>
                    <a:lnTo>
                      <a:pt x="187" y="368"/>
                    </a:lnTo>
                    <a:lnTo>
                      <a:pt x="185" y="365"/>
                    </a:lnTo>
                    <a:lnTo>
                      <a:pt x="181" y="358"/>
                    </a:lnTo>
                    <a:lnTo>
                      <a:pt x="175" y="344"/>
                    </a:lnTo>
                    <a:lnTo>
                      <a:pt x="168" y="325"/>
                    </a:lnTo>
                    <a:lnTo>
                      <a:pt x="164" y="302"/>
                    </a:lnTo>
                    <a:lnTo>
                      <a:pt x="162" y="273"/>
                    </a:lnTo>
                    <a:lnTo>
                      <a:pt x="167" y="241"/>
                    </a:lnTo>
                    <a:lnTo>
                      <a:pt x="178" y="204"/>
                    </a:lnTo>
                    <a:lnTo>
                      <a:pt x="178" y="209"/>
                    </a:lnTo>
                    <a:lnTo>
                      <a:pt x="178" y="224"/>
                    </a:lnTo>
                    <a:lnTo>
                      <a:pt x="178" y="244"/>
                    </a:lnTo>
                    <a:lnTo>
                      <a:pt x="181" y="270"/>
                    </a:lnTo>
                    <a:lnTo>
                      <a:pt x="187" y="298"/>
                    </a:lnTo>
                    <a:lnTo>
                      <a:pt x="196" y="325"/>
                    </a:lnTo>
                    <a:lnTo>
                      <a:pt x="211" y="350"/>
                    </a:lnTo>
                    <a:lnTo>
                      <a:pt x="231" y="371"/>
                    </a:lnTo>
                    <a:lnTo>
                      <a:pt x="237" y="370"/>
                    </a:lnTo>
                    <a:lnTo>
                      <a:pt x="254" y="368"/>
                    </a:lnTo>
                    <a:lnTo>
                      <a:pt x="279" y="365"/>
                    </a:lnTo>
                    <a:lnTo>
                      <a:pt x="306" y="361"/>
                    </a:lnTo>
                    <a:lnTo>
                      <a:pt x="335" y="356"/>
                    </a:lnTo>
                    <a:lnTo>
                      <a:pt x="363" y="351"/>
                    </a:lnTo>
                    <a:lnTo>
                      <a:pt x="386" y="347"/>
                    </a:lnTo>
                    <a:lnTo>
                      <a:pt x="400" y="344"/>
                    </a:lnTo>
                    <a:lnTo>
                      <a:pt x="394" y="270"/>
                    </a:lnTo>
                    <a:lnTo>
                      <a:pt x="395" y="272"/>
                    </a:lnTo>
                    <a:lnTo>
                      <a:pt x="398" y="279"/>
                    </a:lnTo>
                    <a:lnTo>
                      <a:pt x="404" y="289"/>
                    </a:lnTo>
                    <a:lnTo>
                      <a:pt x="412" y="302"/>
                    </a:lnTo>
                    <a:lnTo>
                      <a:pt x="421" y="319"/>
                    </a:lnTo>
                    <a:lnTo>
                      <a:pt x="432" y="338"/>
                    </a:lnTo>
                    <a:lnTo>
                      <a:pt x="443" y="359"/>
                    </a:lnTo>
                    <a:lnTo>
                      <a:pt x="455" y="384"/>
                    </a:lnTo>
                    <a:lnTo>
                      <a:pt x="472" y="414"/>
                    </a:lnTo>
                    <a:lnTo>
                      <a:pt x="496" y="457"/>
                    </a:lnTo>
                    <a:lnTo>
                      <a:pt x="523" y="509"/>
                    </a:lnTo>
                    <a:lnTo>
                      <a:pt x="546" y="566"/>
                    </a:lnTo>
                    <a:lnTo>
                      <a:pt x="562" y="624"/>
                    </a:lnTo>
                    <a:lnTo>
                      <a:pt x="569" y="683"/>
                    </a:lnTo>
                    <a:lnTo>
                      <a:pt x="559" y="736"/>
                    </a:lnTo>
                    <a:lnTo>
                      <a:pt x="530" y="782"/>
                    </a:lnTo>
                    <a:lnTo>
                      <a:pt x="532" y="782"/>
                    </a:lnTo>
                    <a:lnTo>
                      <a:pt x="538" y="781"/>
                    </a:lnTo>
                    <a:lnTo>
                      <a:pt x="546" y="779"/>
                    </a:lnTo>
                    <a:lnTo>
                      <a:pt x="556" y="776"/>
                    </a:lnTo>
                    <a:lnTo>
                      <a:pt x="570" y="772"/>
                    </a:lnTo>
                    <a:lnTo>
                      <a:pt x="587" y="766"/>
                    </a:lnTo>
                    <a:lnTo>
                      <a:pt x="604" y="758"/>
                    </a:lnTo>
                    <a:lnTo>
                      <a:pt x="624" y="747"/>
                    </a:lnTo>
                    <a:lnTo>
                      <a:pt x="644" y="735"/>
                    </a:lnTo>
                    <a:lnTo>
                      <a:pt x="665" y="720"/>
                    </a:lnTo>
                    <a:lnTo>
                      <a:pt x="688" y="701"/>
                    </a:lnTo>
                    <a:lnTo>
                      <a:pt x="711" y="681"/>
                    </a:lnTo>
                    <a:lnTo>
                      <a:pt x="733" y="657"/>
                    </a:lnTo>
                    <a:lnTo>
                      <a:pt x="756" y="629"/>
                    </a:lnTo>
                    <a:lnTo>
                      <a:pt x="777" y="598"/>
                    </a:lnTo>
                    <a:lnTo>
                      <a:pt x="798" y="563"/>
                    </a:lnTo>
                    <a:lnTo>
                      <a:pt x="802" y="559"/>
                    </a:lnTo>
                    <a:lnTo>
                      <a:pt x="808" y="542"/>
                    </a:lnTo>
                    <a:lnTo>
                      <a:pt x="815" y="519"/>
                    </a:lnTo>
                    <a:lnTo>
                      <a:pt x="823" y="485"/>
                    </a:lnTo>
                    <a:lnTo>
                      <a:pt x="828" y="447"/>
                    </a:lnTo>
                    <a:lnTo>
                      <a:pt x="828" y="402"/>
                    </a:lnTo>
                    <a:lnTo>
                      <a:pt x="820" y="351"/>
                    </a:lnTo>
                    <a:lnTo>
                      <a:pt x="805" y="298"/>
                    </a:lnTo>
                    <a:lnTo>
                      <a:pt x="794" y="270"/>
                    </a:lnTo>
                    <a:lnTo>
                      <a:pt x="783" y="244"/>
                    </a:lnTo>
                    <a:lnTo>
                      <a:pt x="772" y="220"/>
                    </a:lnTo>
                    <a:lnTo>
                      <a:pt x="760" y="195"/>
                    </a:lnTo>
                    <a:lnTo>
                      <a:pt x="748" y="172"/>
                    </a:lnTo>
                    <a:lnTo>
                      <a:pt x="736" y="150"/>
                    </a:lnTo>
                    <a:lnTo>
                      <a:pt x="722" y="129"/>
                    </a:lnTo>
                    <a:lnTo>
                      <a:pt x="706" y="111"/>
                    </a:lnTo>
                    <a:lnTo>
                      <a:pt x="691" y="92"/>
                    </a:lnTo>
                    <a:lnTo>
                      <a:pt x="674" y="75"/>
                    </a:lnTo>
                    <a:lnTo>
                      <a:pt x="657" y="60"/>
                    </a:lnTo>
                    <a:lnTo>
                      <a:pt x="637" y="48"/>
                    </a:lnTo>
                    <a:lnTo>
                      <a:pt x="618" y="35"/>
                    </a:lnTo>
                    <a:lnTo>
                      <a:pt x="596" y="25"/>
                    </a:lnTo>
                    <a:lnTo>
                      <a:pt x="572" y="16"/>
                    </a:lnTo>
                    <a:lnTo>
                      <a:pt x="547" y="8"/>
                    </a:lnTo>
                    <a:lnTo>
                      <a:pt x="546" y="8"/>
                    </a:lnTo>
                    <a:lnTo>
                      <a:pt x="539" y="6"/>
                    </a:lnTo>
                    <a:lnTo>
                      <a:pt x="530" y="5"/>
                    </a:lnTo>
                    <a:lnTo>
                      <a:pt x="518" y="3"/>
                    </a:lnTo>
                    <a:lnTo>
                      <a:pt x="504" y="2"/>
                    </a:lnTo>
                    <a:lnTo>
                      <a:pt x="486" y="2"/>
                    </a:lnTo>
                    <a:lnTo>
                      <a:pt x="467" y="0"/>
                    </a:lnTo>
                    <a:lnTo>
                      <a:pt x="446" y="0"/>
                    </a:lnTo>
                    <a:lnTo>
                      <a:pt x="423" y="2"/>
                    </a:lnTo>
                    <a:lnTo>
                      <a:pt x="400" y="3"/>
                    </a:lnTo>
                    <a:lnTo>
                      <a:pt x="375" y="8"/>
                    </a:lnTo>
                    <a:lnTo>
                      <a:pt x="349" y="12"/>
                    </a:lnTo>
                    <a:lnTo>
                      <a:pt x="325" y="20"/>
                    </a:lnTo>
                    <a:lnTo>
                      <a:pt x="300" y="29"/>
                    </a:lnTo>
                    <a:lnTo>
                      <a:pt x="276" y="42"/>
                    </a:lnTo>
                    <a:lnTo>
                      <a:pt x="251" y="5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84"/>
              <p:cNvSpPr>
                <a:spLocks/>
              </p:cNvSpPr>
              <p:nvPr/>
            </p:nvSpPr>
            <p:spPr bwMode="auto">
              <a:xfrm>
                <a:off x="4210054" y="4616457"/>
                <a:ext cx="663575" cy="933451"/>
              </a:xfrm>
              <a:custGeom>
                <a:avLst/>
                <a:gdLst/>
                <a:ahLst/>
                <a:cxnLst>
                  <a:cxn ang="0">
                    <a:pos x="643" y="63"/>
                  </a:cxn>
                  <a:cxn ang="0">
                    <a:pos x="696" y="127"/>
                  </a:cxn>
                  <a:cxn ang="0">
                    <a:pos x="719" y="213"/>
                  </a:cxn>
                  <a:cxn ang="0">
                    <a:pos x="696" y="224"/>
                  </a:cxn>
                  <a:cxn ang="0">
                    <a:pos x="620" y="242"/>
                  </a:cxn>
                  <a:cxn ang="0">
                    <a:pos x="544" y="236"/>
                  </a:cxn>
                  <a:cxn ang="0">
                    <a:pos x="539" y="122"/>
                  </a:cxn>
                  <a:cxn ang="0">
                    <a:pos x="539" y="148"/>
                  </a:cxn>
                  <a:cxn ang="0">
                    <a:pos x="527" y="205"/>
                  </a:cxn>
                  <a:cxn ang="0">
                    <a:pos x="496" y="242"/>
                  </a:cxn>
                  <a:cxn ang="0">
                    <a:pos x="458" y="251"/>
                  </a:cxn>
                  <a:cxn ang="0">
                    <a:pos x="407" y="268"/>
                  </a:cxn>
                  <a:cxn ang="0">
                    <a:pos x="394" y="260"/>
                  </a:cxn>
                  <a:cxn ang="0">
                    <a:pos x="401" y="188"/>
                  </a:cxn>
                  <a:cxn ang="0">
                    <a:pos x="456" y="79"/>
                  </a:cxn>
                  <a:cxn ang="0">
                    <a:pos x="432" y="95"/>
                  </a:cxn>
                  <a:cxn ang="0">
                    <a:pos x="386" y="175"/>
                  </a:cxn>
                  <a:cxn ang="0">
                    <a:pos x="311" y="320"/>
                  </a:cxn>
                  <a:cxn ang="0">
                    <a:pos x="314" y="446"/>
                  </a:cxn>
                  <a:cxn ang="0">
                    <a:pos x="294" y="621"/>
                  </a:cxn>
                  <a:cxn ang="0">
                    <a:pos x="262" y="768"/>
                  </a:cxn>
                  <a:cxn ang="0">
                    <a:pos x="236" y="912"/>
                  </a:cxn>
                  <a:cxn ang="0">
                    <a:pos x="237" y="1041"/>
                  </a:cxn>
                  <a:cxn ang="0">
                    <a:pos x="266" y="1138"/>
                  </a:cxn>
                  <a:cxn ang="0">
                    <a:pos x="286" y="1175"/>
                  </a:cxn>
                  <a:cxn ang="0">
                    <a:pos x="217" y="1159"/>
                  </a:cxn>
                  <a:cxn ang="0">
                    <a:pos x="131" y="1101"/>
                  </a:cxn>
                  <a:cxn ang="0">
                    <a:pos x="130" y="1058"/>
                  </a:cxn>
                  <a:cxn ang="0">
                    <a:pos x="145" y="1023"/>
                  </a:cxn>
                  <a:cxn ang="0">
                    <a:pos x="118" y="954"/>
                  </a:cxn>
                  <a:cxn ang="0">
                    <a:pos x="101" y="897"/>
                  </a:cxn>
                  <a:cxn ang="0">
                    <a:pos x="55" y="846"/>
                  </a:cxn>
                  <a:cxn ang="0">
                    <a:pos x="0" y="843"/>
                  </a:cxn>
                  <a:cxn ang="0">
                    <a:pos x="33" y="688"/>
                  </a:cxn>
                  <a:cxn ang="0">
                    <a:pos x="70" y="533"/>
                  </a:cxn>
                  <a:cxn ang="0">
                    <a:pos x="73" y="408"/>
                  </a:cxn>
                  <a:cxn ang="0">
                    <a:pos x="102" y="241"/>
                  </a:cxn>
                  <a:cxn ang="0">
                    <a:pos x="194" y="92"/>
                  </a:cxn>
                  <a:cxn ang="0">
                    <a:pos x="274" y="43"/>
                  </a:cxn>
                  <a:cxn ang="0">
                    <a:pos x="374" y="10"/>
                  </a:cxn>
                  <a:cxn ang="0">
                    <a:pos x="482" y="0"/>
                  </a:cxn>
                  <a:cxn ang="0">
                    <a:pos x="591" y="12"/>
                  </a:cxn>
                  <a:cxn ang="0">
                    <a:pos x="689" y="50"/>
                  </a:cxn>
                  <a:cxn ang="0">
                    <a:pos x="746" y="95"/>
                  </a:cxn>
                  <a:cxn ang="0">
                    <a:pos x="824" y="188"/>
                  </a:cxn>
                  <a:cxn ang="0">
                    <a:pos x="809" y="288"/>
                  </a:cxn>
                  <a:cxn ang="0">
                    <a:pos x="809" y="237"/>
                  </a:cxn>
                  <a:cxn ang="0">
                    <a:pos x="748" y="127"/>
                  </a:cxn>
                </a:cxnLst>
                <a:rect l="0" t="0" r="r" b="b"/>
                <a:pathLst>
                  <a:path w="837" h="1175">
                    <a:moveTo>
                      <a:pt x="627" y="47"/>
                    </a:moveTo>
                    <a:lnTo>
                      <a:pt x="631" y="52"/>
                    </a:lnTo>
                    <a:lnTo>
                      <a:pt x="643" y="63"/>
                    </a:lnTo>
                    <a:lnTo>
                      <a:pt x="660" y="79"/>
                    </a:lnTo>
                    <a:lnTo>
                      <a:pt x="679" y="102"/>
                    </a:lnTo>
                    <a:lnTo>
                      <a:pt x="696" y="127"/>
                    </a:lnTo>
                    <a:lnTo>
                      <a:pt x="711" y="155"/>
                    </a:lnTo>
                    <a:lnTo>
                      <a:pt x="719" y="184"/>
                    </a:lnTo>
                    <a:lnTo>
                      <a:pt x="719" y="213"/>
                    </a:lnTo>
                    <a:lnTo>
                      <a:pt x="715" y="214"/>
                    </a:lnTo>
                    <a:lnTo>
                      <a:pt x="708" y="219"/>
                    </a:lnTo>
                    <a:lnTo>
                      <a:pt x="696" y="224"/>
                    </a:lnTo>
                    <a:lnTo>
                      <a:pt x="676" y="230"/>
                    </a:lnTo>
                    <a:lnTo>
                      <a:pt x="651" y="237"/>
                    </a:lnTo>
                    <a:lnTo>
                      <a:pt x="620" y="242"/>
                    </a:lnTo>
                    <a:lnTo>
                      <a:pt x="584" y="247"/>
                    </a:lnTo>
                    <a:lnTo>
                      <a:pt x="539" y="248"/>
                    </a:lnTo>
                    <a:lnTo>
                      <a:pt x="544" y="236"/>
                    </a:lnTo>
                    <a:lnTo>
                      <a:pt x="553" y="207"/>
                    </a:lnTo>
                    <a:lnTo>
                      <a:pt x="554" y="165"/>
                    </a:lnTo>
                    <a:lnTo>
                      <a:pt x="539" y="122"/>
                    </a:lnTo>
                    <a:lnTo>
                      <a:pt x="539" y="125"/>
                    </a:lnTo>
                    <a:lnTo>
                      <a:pt x="541" y="135"/>
                    </a:lnTo>
                    <a:lnTo>
                      <a:pt x="539" y="148"/>
                    </a:lnTo>
                    <a:lnTo>
                      <a:pt x="538" y="165"/>
                    </a:lnTo>
                    <a:lnTo>
                      <a:pt x="535" y="185"/>
                    </a:lnTo>
                    <a:lnTo>
                      <a:pt x="527" y="205"/>
                    </a:lnTo>
                    <a:lnTo>
                      <a:pt x="516" y="224"/>
                    </a:lnTo>
                    <a:lnTo>
                      <a:pt x="499" y="242"/>
                    </a:lnTo>
                    <a:lnTo>
                      <a:pt x="496" y="242"/>
                    </a:lnTo>
                    <a:lnTo>
                      <a:pt x="487" y="244"/>
                    </a:lnTo>
                    <a:lnTo>
                      <a:pt x="473" y="247"/>
                    </a:lnTo>
                    <a:lnTo>
                      <a:pt x="458" y="251"/>
                    </a:lnTo>
                    <a:lnTo>
                      <a:pt x="439" y="256"/>
                    </a:lnTo>
                    <a:lnTo>
                      <a:pt x="423" y="262"/>
                    </a:lnTo>
                    <a:lnTo>
                      <a:pt x="407" y="268"/>
                    </a:lnTo>
                    <a:lnTo>
                      <a:pt x="395" y="276"/>
                    </a:lnTo>
                    <a:lnTo>
                      <a:pt x="395" y="271"/>
                    </a:lnTo>
                    <a:lnTo>
                      <a:pt x="394" y="260"/>
                    </a:lnTo>
                    <a:lnTo>
                      <a:pt x="392" y="242"/>
                    </a:lnTo>
                    <a:lnTo>
                      <a:pt x="395" y="217"/>
                    </a:lnTo>
                    <a:lnTo>
                      <a:pt x="401" y="188"/>
                    </a:lnTo>
                    <a:lnTo>
                      <a:pt x="412" y="155"/>
                    </a:lnTo>
                    <a:lnTo>
                      <a:pt x="430" y="118"/>
                    </a:lnTo>
                    <a:lnTo>
                      <a:pt x="456" y="79"/>
                    </a:lnTo>
                    <a:lnTo>
                      <a:pt x="453" y="81"/>
                    </a:lnTo>
                    <a:lnTo>
                      <a:pt x="444" y="86"/>
                    </a:lnTo>
                    <a:lnTo>
                      <a:pt x="432" y="95"/>
                    </a:lnTo>
                    <a:lnTo>
                      <a:pt x="417" y="112"/>
                    </a:lnTo>
                    <a:lnTo>
                      <a:pt x="401" y="138"/>
                    </a:lnTo>
                    <a:lnTo>
                      <a:pt x="386" y="175"/>
                    </a:lnTo>
                    <a:lnTo>
                      <a:pt x="372" y="224"/>
                    </a:lnTo>
                    <a:lnTo>
                      <a:pt x="363" y="288"/>
                    </a:lnTo>
                    <a:lnTo>
                      <a:pt x="311" y="320"/>
                    </a:lnTo>
                    <a:lnTo>
                      <a:pt x="312" y="336"/>
                    </a:lnTo>
                    <a:lnTo>
                      <a:pt x="314" y="380"/>
                    </a:lnTo>
                    <a:lnTo>
                      <a:pt x="314" y="446"/>
                    </a:lnTo>
                    <a:lnTo>
                      <a:pt x="308" y="529"/>
                    </a:lnTo>
                    <a:lnTo>
                      <a:pt x="302" y="575"/>
                    </a:lnTo>
                    <a:lnTo>
                      <a:pt x="294" y="621"/>
                    </a:lnTo>
                    <a:lnTo>
                      <a:pt x="283" y="670"/>
                    </a:lnTo>
                    <a:lnTo>
                      <a:pt x="272" y="718"/>
                    </a:lnTo>
                    <a:lnTo>
                      <a:pt x="262" y="768"/>
                    </a:lnTo>
                    <a:lnTo>
                      <a:pt x="251" y="817"/>
                    </a:lnTo>
                    <a:lnTo>
                      <a:pt x="243" y="865"/>
                    </a:lnTo>
                    <a:lnTo>
                      <a:pt x="236" y="912"/>
                    </a:lnTo>
                    <a:lnTo>
                      <a:pt x="233" y="957"/>
                    </a:lnTo>
                    <a:lnTo>
                      <a:pt x="233" y="1001"/>
                    </a:lnTo>
                    <a:lnTo>
                      <a:pt x="237" y="1041"/>
                    </a:lnTo>
                    <a:lnTo>
                      <a:pt x="245" y="1078"/>
                    </a:lnTo>
                    <a:lnTo>
                      <a:pt x="256" y="1110"/>
                    </a:lnTo>
                    <a:lnTo>
                      <a:pt x="266" y="1138"/>
                    </a:lnTo>
                    <a:lnTo>
                      <a:pt x="279" y="1159"/>
                    </a:lnTo>
                    <a:lnTo>
                      <a:pt x="292" y="1175"/>
                    </a:lnTo>
                    <a:lnTo>
                      <a:pt x="286" y="1175"/>
                    </a:lnTo>
                    <a:lnTo>
                      <a:pt x="269" y="1173"/>
                    </a:lnTo>
                    <a:lnTo>
                      <a:pt x="246" y="1169"/>
                    </a:lnTo>
                    <a:lnTo>
                      <a:pt x="217" y="1159"/>
                    </a:lnTo>
                    <a:lnTo>
                      <a:pt x="187" y="1147"/>
                    </a:lnTo>
                    <a:lnTo>
                      <a:pt x="157" y="1127"/>
                    </a:lnTo>
                    <a:lnTo>
                      <a:pt x="131" y="1101"/>
                    </a:lnTo>
                    <a:lnTo>
                      <a:pt x="113" y="1066"/>
                    </a:lnTo>
                    <a:lnTo>
                      <a:pt x="118" y="1064"/>
                    </a:lnTo>
                    <a:lnTo>
                      <a:pt x="130" y="1058"/>
                    </a:lnTo>
                    <a:lnTo>
                      <a:pt x="142" y="1049"/>
                    </a:lnTo>
                    <a:lnTo>
                      <a:pt x="148" y="1038"/>
                    </a:lnTo>
                    <a:lnTo>
                      <a:pt x="145" y="1023"/>
                    </a:lnTo>
                    <a:lnTo>
                      <a:pt x="136" y="1001"/>
                    </a:lnTo>
                    <a:lnTo>
                      <a:pt x="125" y="978"/>
                    </a:lnTo>
                    <a:lnTo>
                      <a:pt x="118" y="954"/>
                    </a:lnTo>
                    <a:lnTo>
                      <a:pt x="115" y="938"/>
                    </a:lnTo>
                    <a:lnTo>
                      <a:pt x="110" y="918"/>
                    </a:lnTo>
                    <a:lnTo>
                      <a:pt x="101" y="897"/>
                    </a:lnTo>
                    <a:lnTo>
                      <a:pt x="90" y="876"/>
                    </a:lnTo>
                    <a:lnTo>
                      <a:pt x="73" y="857"/>
                    </a:lnTo>
                    <a:lnTo>
                      <a:pt x="55" y="846"/>
                    </a:lnTo>
                    <a:lnTo>
                      <a:pt x="30" y="845"/>
                    </a:lnTo>
                    <a:lnTo>
                      <a:pt x="1" y="857"/>
                    </a:lnTo>
                    <a:lnTo>
                      <a:pt x="0" y="843"/>
                    </a:lnTo>
                    <a:lnTo>
                      <a:pt x="1" y="805"/>
                    </a:lnTo>
                    <a:lnTo>
                      <a:pt x="10" y="750"/>
                    </a:lnTo>
                    <a:lnTo>
                      <a:pt x="33" y="688"/>
                    </a:lnTo>
                    <a:lnTo>
                      <a:pt x="58" y="630"/>
                    </a:lnTo>
                    <a:lnTo>
                      <a:pt x="69" y="581"/>
                    </a:lnTo>
                    <a:lnTo>
                      <a:pt x="70" y="533"/>
                    </a:lnTo>
                    <a:lnTo>
                      <a:pt x="70" y="484"/>
                    </a:lnTo>
                    <a:lnTo>
                      <a:pt x="70" y="451"/>
                    </a:lnTo>
                    <a:lnTo>
                      <a:pt x="73" y="408"/>
                    </a:lnTo>
                    <a:lnTo>
                      <a:pt x="78" y="356"/>
                    </a:lnTo>
                    <a:lnTo>
                      <a:pt x="87" y="299"/>
                    </a:lnTo>
                    <a:lnTo>
                      <a:pt x="102" y="241"/>
                    </a:lnTo>
                    <a:lnTo>
                      <a:pt x="124" y="185"/>
                    </a:lnTo>
                    <a:lnTo>
                      <a:pt x="154" y="135"/>
                    </a:lnTo>
                    <a:lnTo>
                      <a:pt x="194" y="92"/>
                    </a:lnTo>
                    <a:lnTo>
                      <a:pt x="219" y="73"/>
                    </a:lnTo>
                    <a:lnTo>
                      <a:pt x="245" y="58"/>
                    </a:lnTo>
                    <a:lnTo>
                      <a:pt x="274" y="43"/>
                    </a:lnTo>
                    <a:lnTo>
                      <a:pt x="306" y="30"/>
                    </a:lnTo>
                    <a:lnTo>
                      <a:pt x="340" y="20"/>
                    </a:lnTo>
                    <a:lnTo>
                      <a:pt x="374" y="10"/>
                    </a:lnTo>
                    <a:lnTo>
                      <a:pt x="409" y="4"/>
                    </a:lnTo>
                    <a:lnTo>
                      <a:pt x="446" y="1"/>
                    </a:lnTo>
                    <a:lnTo>
                      <a:pt x="482" y="0"/>
                    </a:lnTo>
                    <a:lnTo>
                      <a:pt x="519" y="1"/>
                    </a:lnTo>
                    <a:lnTo>
                      <a:pt x="556" y="4"/>
                    </a:lnTo>
                    <a:lnTo>
                      <a:pt x="591" y="12"/>
                    </a:lnTo>
                    <a:lnTo>
                      <a:pt x="625" y="21"/>
                    </a:lnTo>
                    <a:lnTo>
                      <a:pt x="659" y="35"/>
                    </a:lnTo>
                    <a:lnTo>
                      <a:pt x="689" y="50"/>
                    </a:lnTo>
                    <a:lnTo>
                      <a:pt x="719" y="70"/>
                    </a:lnTo>
                    <a:lnTo>
                      <a:pt x="726" y="76"/>
                    </a:lnTo>
                    <a:lnTo>
                      <a:pt x="746" y="95"/>
                    </a:lnTo>
                    <a:lnTo>
                      <a:pt x="774" y="121"/>
                    </a:lnTo>
                    <a:lnTo>
                      <a:pt x="801" y="153"/>
                    </a:lnTo>
                    <a:lnTo>
                      <a:pt x="824" y="188"/>
                    </a:lnTo>
                    <a:lnTo>
                      <a:pt x="837" y="225"/>
                    </a:lnTo>
                    <a:lnTo>
                      <a:pt x="833" y="259"/>
                    </a:lnTo>
                    <a:lnTo>
                      <a:pt x="809" y="288"/>
                    </a:lnTo>
                    <a:lnTo>
                      <a:pt x="810" y="282"/>
                    </a:lnTo>
                    <a:lnTo>
                      <a:pt x="812" y="264"/>
                    </a:lnTo>
                    <a:lnTo>
                      <a:pt x="809" y="237"/>
                    </a:lnTo>
                    <a:lnTo>
                      <a:pt x="800" y="204"/>
                    </a:lnTo>
                    <a:lnTo>
                      <a:pt x="780" y="167"/>
                    </a:lnTo>
                    <a:lnTo>
                      <a:pt x="748" y="127"/>
                    </a:lnTo>
                    <a:lnTo>
                      <a:pt x="697" y="86"/>
                    </a:lnTo>
                    <a:lnTo>
                      <a:pt x="627" y="4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85"/>
              <p:cNvSpPr>
                <a:spLocks/>
              </p:cNvSpPr>
              <p:nvPr/>
            </p:nvSpPr>
            <p:spPr bwMode="auto">
              <a:xfrm>
                <a:off x="4619629" y="5165732"/>
                <a:ext cx="258763" cy="360363"/>
              </a:xfrm>
              <a:custGeom>
                <a:avLst/>
                <a:gdLst/>
                <a:ahLst/>
                <a:cxnLst>
                  <a:cxn ang="0">
                    <a:pos x="11" y="181"/>
                  </a:cxn>
                  <a:cxn ang="0">
                    <a:pos x="8" y="192"/>
                  </a:cxn>
                  <a:cxn ang="0">
                    <a:pos x="3" y="218"/>
                  </a:cxn>
                  <a:cxn ang="0">
                    <a:pos x="0" y="246"/>
                  </a:cxn>
                  <a:cxn ang="0">
                    <a:pos x="5" y="266"/>
                  </a:cxn>
                  <a:cxn ang="0">
                    <a:pos x="12" y="272"/>
                  </a:cxn>
                  <a:cxn ang="0">
                    <a:pos x="25" y="280"/>
                  </a:cxn>
                  <a:cxn ang="0">
                    <a:pos x="42" y="289"/>
                  </a:cxn>
                  <a:cxn ang="0">
                    <a:pos x="58" y="298"/>
                  </a:cxn>
                  <a:cxn ang="0">
                    <a:pos x="77" y="309"/>
                  </a:cxn>
                  <a:cxn ang="0">
                    <a:pos x="95" y="320"/>
                  </a:cxn>
                  <a:cxn ang="0">
                    <a:pos x="111" y="330"/>
                  </a:cxn>
                  <a:cxn ang="0">
                    <a:pos x="121" y="341"/>
                  </a:cxn>
                  <a:cxn ang="0">
                    <a:pos x="137" y="366"/>
                  </a:cxn>
                  <a:cxn ang="0">
                    <a:pos x="143" y="396"/>
                  </a:cxn>
                  <a:cxn ang="0">
                    <a:pos x="135" y="427"/>
                  </a:cxn>
                  <a:cxn ang="0">
                    <a:pos x="112" y="453"/>
                  </a:cxn>
                  <a:cxn ang="0">
                    <a:pos x="118" y="455"/>
                  </a:cxn>
                  <a:cxn ang="0">
                    <a:pos x="132" y="455"/>
                  </a:cxn>
                  <a:cxn ang="0">
                    <a:pos x="155" y="453"/>
                  </a:cxn>
                  <a:cxn ang="0">
                    <a:pos x="183" y="447"/>
                  </a:cxn>
                  <a:cxn ang="0">
                    <a:pos x="213" y="431"/>
                  </a:cxn>
                  <a:cxn ang="0">
                    <a:pos x="244" y="407"/>
                  </a:cxn>
                  <a:cxn ang="0">
                    <a:pos x="275" y="370"/>
                  </a:cxn>
                  <a:cxn ang="0">
                    <a:pos x="302" y="316"/>
                  </a:cxn>
                  <a:cxn ang="0">
                    <a:pos x="321" y="258"/>
                  </a:cxn>
                  <a:cxn ang="0">
                    <a:pos x="327" y="203"/>
                  </a:cxn>
                  <a:cxn ang="0">
                    <a:pos x="324" y="155"/>
                  </a:cxn>
                  <a:cxn ang="0">
                    <a:pos x="314" y="111"/>
                  </a:cxn>
                  <a:cxn ang="0">
                    <a:pos x="301" y="74"/>
                  </a:cxn>
                  <a:cxn ang="0">
                    <a:pos x="285" y="42"/>
                  </a:cxn>
                  <a:cxn ang="0">
                    <a:pos x="271" y="17"/>
                  </a:cxn>
                  <a:cxn ang="0">
                    <a:pos x="261" y="0"/>
                  </a:cxn>
                  <a:cxn ang="0">
                    <a:pos x="258" y="5"/>
                  </a:cxn>
                  <a:cxn ang="0">
                    <a:pos x="250" y="20"/>
                  </a:cxn>
                  <a:cxn ang="0">
                    <a:pos x="236" y="42"/>
                  </a:cxn>
                  <a:cxn ang="0">
                    <a:pos x="216" y="69"/>
                  </a:cxn>
                  <a:cxn ang="0">
                    <a:pos x="189" y="100"/>
                  </a:cxn>
                  <a:cxn ang="0">
                    <a:pos x="157" y="132"/>
                  </a:cxn>
                  <a:cxn ang="0">
                    <a:pos x="115" y="163"/>
                  </a:cxn>
                  <a:cxn ang="0">
                    <a:pos x="68" y="191"/>
                  </a:cxn>
                  <a:cxn ang="0">
                    <a:pos x="11" y="181"/>
                  </a:cxn>
                </a:cxnLst>
                <a:rect l="0" t="0" r="r" b="b"/>
                <a:pathLst>
                  <a:path w="327" h="455">
                    <a:moveTo>
                      <a:pt x="11" y="181"/>
                    </a:moveTo>
                    <a:lnTo>
                      <a:pt x="8" y="192"/>
                    </a:lnTo>
                    <a:lnTo>
                      <a:pt x="3" y="218"/>
                    </a:lnTo>
                    <a:lnTo>
                      <a:pt x="0" y="246"/>
                    </a:lnTo>
                    <a:lnTo>
                      <a:pt x="5" y="266"/>
                    </a:lnTo>
                    <a:lnTo>
                      <a:pt x="12" y="272"/>
                    </a:lnTo>
                    <a:lnTo>
                      <a:pt x="25" y="280"/>
                    </a:lnTo>
                    <a:lnTo>
                      <a:pt x="42" y="289"/>
                    </a:lnTo>
                    <a:lnTo>
                      <a:pt x="58" y="298"/>
                    </a:lnTo>
                    <a:lnTo>
                      <a:pt x="77" y="309"/>
                    </a:lnTo>
                    <a:lnTo>
                      <a:pt x="95" y="320"/>
                    </a:lnTo>
                    <a:lnTo>
                      <a:pt x="111" y="330"/>
                    </a:lnTo>
                    <a:lnTo>
                      <a:pt x="121" y="341"/>
                    </a:lnTo>
                    <a:lnTo>
                      <a:pt x="137" y="366"/>
                    </a:lnTo>
                    <a:lnTo>
                      <a:pt x="143" y="396"/>
                    </a:lnTo>
                    <a:lnTo>
                      <a:pt x="135" y="427"/>
                    </a:lnTo>
                    <a:lnTo>
                      <a:pt x="112" y="453"/>
                    </a:lnTo>
                    <a:lnTo>
                      <a:pt x="118" y="455"/>
                    </a:lnTo>
                    <a:lnTo>
                      <a:pt x="132" y="455"/>
                    </a:lnTo>
                    <a:lnTo>
                      <a:pt x="155" y="453"/>
                    </a:lnTo>
                    <a:lnTo>
                      <a:pt x="183" y="447"/>
                    </a:lnTo>
                    <a:lnTo>
                      <a:pt x="213" y="431"/>
                    </a:lnTo>
                    <a:lnTo>
                      <a:pt x="244" y="407"/>
                    </a:lnTo>
                    <a:lnTo>
                      <a:pt x="275" y="370"/>
                    </a:lnTo>
                    <a:lnTo>
                      <a:pt x="302" y="316"/>
                    </a:lnTo>
                    <a:lnTo>
                      <a:pt x="321" y="258"/>
                    </a:lnTo>
                    <a:lnTo>
                      <a:pt x="327" y="203"/>
                    </a:lnTo>
                    <a:lnTo>
                      <a:pt x="324" y="155"/>
                    </a:lnTo>
                    <a:lnTo>
                      <a:pt x="314" y="111"/>
                    </a:lnTo>
                    <a:lnTo>
                      <a:pt x="301" y="74"/>
                    </a:lnTo>
                    <a:lnTo>
                      <a:pt x="285" y="42"/>
                    </a:lnTo>
                    <a:lnTo>
                      <a:pt x="271" y="17"/>
                    </a:lnTo>
                    <a:lnTo>
                      <a:pt x="261" y="0"/>
                    </a:lnTo>
                    <a:lnTo>
                      <a:pt x="258" y="5"/>
                    </a:lnTo>
                    <a:lnTo>
                      <a:pt x="250" y="20"/>
                    </a:lnTo>
                    <a:lnTo>
                      <a:pt x="236" y="42"/>
                    </a:lnTo>
                    <a:lnTo>
                      <a:pt x="216" y="69"/>
                    </a:lnTo>
                    <a:lnTo>
                      <a:pt x="189" y="100"/>
                    </a:lnTo>
                    <a:lnTo>
                      <a:pt x="157" y="132"/>
                    </a:lnTo>
                    <a:lnTo>
                      <a:pt x="115" y="163"/>
                    </a:lnTo>
                    <a:lnTo>
                      <a:pt x="68" y="191"/>
                    </a:lnTo>
                    <a:lnTo>
                      <a:pt x="11" y="18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86"/>
              <p:cNvSpPr>
                <a:spLocks/>
              </p:cNvSpPr>
              <p:nvPr/>
            </p:nvSpPr>
            <p:spPr bwMode="auto">
              <a:xfrm>
                <a:off x="5207005" y="5348295"/>
                <a:ext cx="114300" cy="26988"/>
              </a:xfrm>
              <a:custGeom>
                <a:avLst/>
                <a:gdLst/>
                <a:ahLst/>
                <a:cxnLst>
                  <a:cxn ang="0">
                    <a:pos x="23" y="10"/>
                  </a:cxn>
                  <a:cxn ang="0">
                    <a:pos x="17" y="15"/>
                  </a:cxn>
                  <a:cxn ang="0">
                    <a:pos x="12" y="19"/>
                  </a:cxn>
                  <a:cxn ang="0">
                    <a:pos x="6" y="26"/>
                  </a:cxn>
                  <a:cxn ang="0">
                    <a:pos x="0" y="30"/>
                  </a:cxn>
                  <a:cxn ang="0">
                    <a:pos x="18" y="32"/>
                  </a:cxn>
                  <a:cxn ang="0">
                    <a:pos x="37" y="33"/>
                  </a:cxn>
                  <a:cxn ang="0">
                    <a:pos x="55" y="33"/>
                  </a:cxn>
                  <a:cxn ang="0">
                    <a:pos x="74" y="32"/>
                  </a:cxn>
                  <a:cxn ang="0">
                    <a:pos x="90" y="29"/>
                  </a:cxn>
                  <a:cxn ang="0">
                    <a:pos x="107" y="26"/>
                  </a:cxn>
                  <a:cxn ang="0">
                    <a:pos x="124" y="21"/>
                  </a:cxn>
                  <a:cxn ang="0">
                    <a:pos x="141" y="16"/>
                  </a:cxn>
                  <a:cxn ang="0">
                    <a:pos x="143" y="15"/>
                  </a:cxn>
                  <a:cxn ang="0">
                    <a:pos x="143" y="15"/>
                  </a:cxn>
                  <a:cxn ang="0">
                    <a:pos x="144" y="15"/>
                  </a:cxn>
                  <a:cxn ang="0">
                    <a:pos x="144" y="15"/>
                  </a:cxn>
                  <a:cxn ang="0">
                    <a:pos x="140" y="0"/>
                  </a:cxn>
                  <a:cxn ang="0">
                    <a:pos x="126" y="4"/>
                  </a:cxn>
                  <a:cxn ang="0">
                    <a:pos x="110" y="7"/>
                  </a:cxn>
                  <a:cxn ang="0">
                    <a:pos x="97" y="9"/>
                  </a:cxn>
                  <a:cxn ang="0">
                    <a:pos x="83" y="10"/>
                  </a:cxn>
                  <a:cxn ang="0">
                    <a:pos x="67" y="12"/>
                  </a:cxn>
                  <a:cxn ang="0">
                    <a:pos x="54" y="12"/>
                  </a:cxn>
                  <a:cxn ang="0">
                    <a:pos x="38" y="12"/>
                  </a:cxn>
                  <a:cxn ang="0">
                    <a:pos x="23" y="10"/>
                  </a:cxn>
                </a:cxnLst>
                <a:rect l="0" t="0" r="r" b="b"/>
                <a:pathLst>
                  <a:path w="144" h="33">
                    <a:moveTo>
                      <a:pt x="23" y="10"/>
                    </a:moveTo>
                    <a:lnTo>
                      <a:pt x="17" y="15"/>
                    </a:lnTo>
                    <a:lnTo>
                      <a:pt x="12" y="19"/>
                    </a:lnTo>
                    <a:lnTo>
                      <a:pt x="6" y="26"/>
                    </a:lnTo>
                    <a:lnTo>
                      <a:pt x="0" y="30"/>
                    </a:lnTo>
                    <a:lnTo>
                      <a:pt x="18" y="32"/>
                    </a:lnTo>
                    <a:lnTo>
                      <a:pt x="37" y="33"/>
                    </a:lnTo>
                    <a:lnTo>
                      <a:pt x="55" y="33"/>
                    </a:lnTo>
                    <a:lnTo>
                      <a:pt x="74" y="32"/>
                    </a:lnTo>
                    <a:lnTo>
                      <a:pt x="90" y="29"/>
                    </a:lnTo>
                    <a:lnTo>
                      <a:pt x="107" y="26"/>
                    </a:lnTo>
                    <a:lnTo>
                      <a:pt x="124" y="21"/>
                    </a:lnTo>
                    <a:lnTo>
                      <a:pt x="141" y="16"/>
                    </a:lnTo>
                    <a:lnTo>
                      <a:pt x="143" y="15"/>
                    </a:lnTo>
                    <a:lnTo>
                      <a:pt x="143" y="15"/>
                    </a:lnTo>
                    <a:lnTo>
                      <a:pt x="144" y="15"/>
                    </a:lnTo>
                    <a:lnTo>
                      <a:pt x="144" y="15"/>
                    </a:lnTo>
                    <a:lnTo>
                      <a:pt x="140" y="0"/>
                    </a:lnTo>
                    <a:lnTo>
                      <a:pt x="126" y="4"/>
                    </a:lnTo>
                    <a:lnTo>
                      <a:pt x="110" y="7"/>
                    </a:lnTo>
                    <a:lnTo>
                      <a:pt x="97" y="9"/>
                    </a:lnTo>
                    <a:lnTo>
                      <a:pt x="83" y="10"/>
                    </a:lnTo>
                    <a:lnTo>
                      <a:pt x="67" y="12"/>
                    </a:lnTo>
                    <a:lnTo>
                      <a:pt x="54" y="12"/>
                    </a:lnTo>
                    <a:lnTo>
                      <a:pt x="38" y="12"/>
                    </a:lnTo>
                    <a:lnTo>
                      <a:pt x="23"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87"/>
              <p:cNvSpPr>
                <a:spLocks/>
              </p:cNvSpPr>
              <p:nvPr/>
            </p:nvSpPr>
            <p:spPr bwMode="auto">
              <a:xfrm>
                <a:off x="5153030" y="5372107"/>
                <a:ext cx="53975" cy="60325"/>
              </a:xfrm>
              <a:custGeom>
                <a:avLst/>
                <a:gdLst/>
                <a:ahLst/>
                <a:cxnLst>
                  <a:cxn ang="0">
                    <a:pos x="0" y="75"/>
                  </a:cxn>
                  <a:cxn ang="0">
                    <a:pos x="0" y="76"/>
                  </a:cxn>
                  <a:cxn ang="0">
                    <a:pos x="3" y="76"/>
                  </a:cxn>
                  <a:cxn ang="0">
                    <a:pos x="7" y="75"/>
                  </a:cxn>
                  <a:cxn ang="0">
                    <a:pos x="9" y="73"/>
                  </a:cxn>
                  <a:cxn ang="0">
                    <a:pos x="16" y="63"/>
                  </a:cxn>
                  <a:cxn ang="0">
                    <a:pos x="23" y="53"/>
                  </a:cxn>
                  <a:cxn ang="0">
                    <a:pos x="30" y="44"/>
                  </a:cxn>
                  <a:cxn ang="0">
                    <a:pos x="36" y="35"/>
                  </a:cxn>
                  <a:cxn ang="0">
                    <a:pos x="44" y="26"/>
                  </a:cxn>
                  <a:cxn ang="0">
                    <a:pos x="52" y="18"/>
                  </a:cxn>
                  <a:cxn ang="0">
                    <a:pos x="59" y="9"/>
                  </a:cxn>
                  <a:cxn ang="0">
                    <a:pos x="67" y="1"/>
                  </a:cxn>
                  <a:cxn ang="0">
                    <a:pos x="66" y="1"/>
                  </a:cxn>
                  <a:cxn ang="0">
                    <a:pos x="62" y="1"/>
                  </a:cxn>
                  <a:cxn ang="0">
                    <a:pos x="61" y="1"/>
                  </a:cxn>
                  <a:cxn ang="0">
                    <a:pos x="58" y="0"/>
                  </a:cxn>
                  <a:cxn ang="0">
                    <a:pos x="50" y="9"/>
                  </a:cxn>
                  <a:cxn ang="0">
                    <a:pos x="43" y="18"/>
                  </a:cxn>
                  <a:cxn ang="0">
                    <a:pos x="35" y="27"/>
                  </a:cxn>
                  <a:cxn ang="0">
                    <a:pos x="27" y="37"/>
                  </a:cxn>
                  <a:cxn ang="0">
                    <a:pos x="20" y="46"/>
                  </a:cxn>
                  <a:cxn ang="0">
                    <a:pos x="13" y="55"/>
                  </a:cxn>
                  <a:cxn ang="0">
                    <a:pos x="6" y="66"/>
                  </a:cxn>
                  <a:cxn ang="0">
                    <a:pos x="0" y="75"/>
                  </a:cxn>
                </a:cxnLst>
                <a:rect l="0" t="0" r="r" b="b"/>
                <a:pathLst>
                  <a:path w="67" h="76">
                    <a:moveTo>
                      <a:pt x="0" y="75"/>
                    </a:moveTo>
                    <a:lnTo>
                      <a:pt x="0" y="76"/>
                    </a:lnTo>
                    <a:lnTo>
                      <a:pt x="3" y="76"/>
                    </a:lnTo>
                    <a:lnTo>
                      <a:pt x="7" y="75"/>
                    </a:lnTo>
                    <a:lnTo>
                      <a:pt x="9" y="73"/>
                    </a:lnTo>
                    <a:lnTo>
                      <a:pt x="16" y="63"/>
                    </a:lnTo>
                    <a:lnTo>
                      <a:pt x="23" y="53"/>
                    </a:lnTo>
                    <a:lnTo>
                      <a:pt x="30" y="44"/>
                    </a:lnTo>
                    <a:lnTo>
                      <a:pt x="36" y="35"/>
                    </a:lnTo>
                    <a:lnTo>
                      <a:pt x="44" y="26"/>
                    </a:lnTo>
                    <a:lnTo>
                      <a:pt x="52" y="18"/>
                    </a:lnTo>
                    <a:lnTo>
                      <a:pt x="59" y="9"/>
                    </a:lnTo>
                    <a:lnTo>
                      <a:pt x="67" y="1"/>
                    </a:lnTo>
                    <a:lnTo>
                      <a:pt x="66" y="1"/>
                    </a:lnTo>
                    <a:lnTo>
                      <a:pt x="62" y="1"/>
                    </a:lnTo>
                    <a:lnTo>
                      <a:pt x="61" y="1"/>
                    </a:lnTo>
                    <a:lnTo>
                      <a:pt x="58" y="0"/>
                    </a:lnTo>
                    <a:lnTo>
                      <a:pt x="50" y="9"/>
                    </a:lnTo>
                    <a:lnTo>
                      <a:pt x="43" y="18"/>
                    </a:lnTo>
                    <a:lnTo>
                      <a:pt x="35" y="27"/>
                    </a:lnTo>
                    <a:lnTo>
                      <a:pt x="27" y="37"/>
                    </a:lnTo>
                    <a:lnTo>
                      <a:pt x="20" y="46"/>
                    </a:lnTo>
                    <a:lnTo>
                      <a:pt x="13" y="55"/>
                    </a:lnTo>
                    <a:lnTo>
                      <a:pt x="6" y="66"/>
                    </a:lnTo>
                    <a:lnTo>
                      <a:pt x="0" y="7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88"/>
              <p:cNvSpPr>
                <a:spLocks/>
              </p:cNvSpPr>
              <p:nvPr/>
            </p:nvSpPr>
            <p:spPr bwMode="auto">
              <a:xfrm>
                <a:off x="5305430" y="5286382"/>
                <a:ext cx="88900" cy="74613"/>
              </a:xfrm>
              <a:custGeom>
                <a:avLst/>
                <a:gdLst/>
                <a:ahLst/>
                <a:cxnLst>
                  <a:cxn ang="0">
                    <a:pos x="12" y="28"/>
                  </a:cxn>
                  <a:cxn ang="0">
                    <a:pos x="23" y="25"/>
                  </a:cxn>
                  <a:cxn ang="0">
                    <a:pos x="35" y="23"/>
                  </a:cxn>
                  <a:cxn ang="0">
                    <a:pos x="46" y="20"/>
                  </a:cxn>
                  <a:cxn ang="0">
                    <a:pos x="57" y="19"/>
                  </a:cxn>
                  <a:cxn ang="0">
                    <a:pos x="66" y="16"/>
                  </a:cxn>
                  <a:cxn ang="0">
                    <a:pos x="75" y="16"/>
                  </a:cxn>
                  <a:cxn ang="0">
                    <a:pos x="83" y="17"/>
                  </a:cxn>
                  <a:cxn ang="0">
                    <a:pos x="88" y="20"/>
                  </a:cxn>
                  <a:cxn ang="0">
                    <a:pos x="91" y="25"/>
                  </a:cxn>
                  <a:cxn ang="0">
                    <a:pos x="92" y="31"/>
                  </a:cxn>
                  <a:cxn ang="0">
                    <a:pos x="88" y="39"/>
                  </a:cxn>
                  <a:cxn ang="0">
                    <a:pos x="80" y="48"/>
                  </a:cxn>
                  <a:cxn ang="0">
                    <a:pos x="72" y="54"/>
                  </a:cxn>
                  <a:cxn ang="0">
                    <a:pos x="63" y="59"/>
                  </a:cxn>
                  <a:cxn ang="0">
                    <a:pos x="55" y="63"/>
                  </a:cxn>
                  <a:cxn ang="0">
                    <a:pos x="46" y="66"/>
                  </a:cxn>
                  <a:cxn ang="0">
                    <a:pos x="39" y="69"/>
                  </a:cxn>
                  <a:cxn ang="0">
                    <a:pos x="31" y="72"/>
                  </a:cxn>
                  <a:cxn ang="0">
                    <a:pos x="23" y="75"/>
                  </a:cxn>
                  <a:cxn ang="0">
                    <a:pos x="16" y="79"/>
                  </a:cxn>
                  <a:cxn ang="0">
                    <a:pos x="20" y="94"/>
                  </a:cxn>
                  <a:cxn ang="0">
                    <a:pos x="34" y="88"/>
                  </a:cxn>
                  <a:cxn ang="0">
                    <a:pos x="51" y="82"/>
                  </a:cxn>
                  <a:cxn ang="0">
                    <a:pos x="68" y="72"/>
                  </a:cxn>
                  <a:cxn ang="0">
                    <a:pos x="85" y="63"/>
                  </a:cxn>
                  <a:cxn ang="0">
                    <a:pos x="98" y="51"/>
                  </a:cxn>
                  <a:cxn ang="0">
                    <a:pos x="108" y="39"/>
                  </a:cxn>
                  <a:cxn ang="0">
                    <a:pos x="112" y="23"/>
                  </a:cxn>
                  <a:cxn ang="0">
                    <a:pos x="111" y="8"/>
                  </a:cxn>
                  <a:cxn ang="0">
                    <a:pos x="109" y="6"/>
                  </a:cxn>
                  <a:cxn ang="0">
                    <a:pos x="106" y="5"/>
                  </a:cxn>
                  <a:cxn ang="0">
                    <a:pos x="100" y="2"/>
                  </a:cxn>
                  <a:cxn ang="0">
                    <a:pos x="91" y="0"/>
                  </a:cxn>
                  <a:cxn ang="0">
                    <a:pos x="75" y="2"/>
                  </a:cxn>
                  <a:cxn ang="0">
                    <a:pos x="57" y="5"/>
                  </a:cxn>
                  <a:cxn ang="0">
                    <a:pos x="32" y="11"/>
                  </a:cxn>
                  <a:cxn ang="0">
                    <a:pos x="0" y="23"/>
                  </a:cxn>
                  <a:cxn ang="0">
                    <a:pos x="2" y="33"/>
                  </a:cxn>
                  <a:cxn ang="0">
                    <a:pos x="5" y="31"/>
                  </a:cxn>
                  <a:cxn ang="0">
                    <a:pos x="8" y="29"/>
                  </a:cxn>
                  <a:cxn ang="0">
                    <a:pos x="9" y="29"/>
                  </a:cxn>
                  <a:cxn ang="0">
                    <a:pos x="12" y="28"/>
                  </a:cxn>
                </a:cxnLst>
                <a:rect l="0" t="0" r="r" b="b"/>
                <a:pathLst>
                  <a:path w="112" h="94">
                    <a:moveTo>
                      <a:pt x="12" y="28"/>
                    </a:moveTo>
                    <a:lnTo>
                      <a:pt x="23" y="25"/>
                    </a:lnTo>
                    <a:lnTo>
                      <a:pt x="35" y="23"/>
                    </a:lnTo>
                    <a:lnTo>
                      <a:pt x="46" y="20"/>
                    </a:lnTo>
                    <a:lnTo>
                      <a:pt x="57" y="19"/>
                    </a:lnTo>
                    <a:lnTo>
                      <a:pt x="66" y="16"/>
                    </a:lnTo>
                    <a:lnTo>
                      <a:pt x="75" y="16"/>
                    </a:lnTo>
                    <a:lnTo>
                      <a:pt x="83" y="17"/>
                    </a:lnTo>
                    <a:lnTo>
                      <a:pt x="88" y="20"/>
                    </a:lnTo>
                    <a:lnTo>
                      <a:pt x="91" y="25"/>
                    </a:lnTo>
                    <a:lnTo>
                      <a:pt x="92" y="31"/>
                    </a:lnTo>
                    <a:lnTo>
                      <a:pt x="88" y="39"/>
                    </a:lnTo>
                    <a:lnTo>
                      <a:pt x="80" y="48"/>
                    </a:lnTo>
                    <a:lnTo>
                      <a:pt x="72" y="54"/>
                    </a:lnTo>
                    <a:lnTo>
                      <a:pt x="63" y="59"/>
                    </a:lnTo>
                    <a:lnTo>
                      <a:pt x="55" y="63"/>
                    </a:lnTo>
                    <a:lnTo>
                      <a:pt x="46" y="66"/>
                    </a:lnTo>
                    <a:lnTo>
                      <a:pt x="39" y="69"/>
                    </a:lnTo>
                    <a:lnTo>
                      <a:pt x="31" y="72"/>
                    </a:lnTo>
                    <a:lnTo>
                      <a:pt x="23" y="75"/>
                    </a:lnTo>
                    <a:lnTo>
                      <a:pt x="16" y="79"/>
                    </a:lnTo>
                    <a:lnTo>
                      <a:pt x="20" y="94"/>
                    </a:lnTo>
                    <a:lnTo>
                      <a:pt x="34" y="88"/>
                    </a:lnTo>
                    <a:lnTo>
                      <a:pt x="51" y="82"/>
                    </a:lnTo>
                    <a:lnTo>
                      <a:pt x="68" y="72"/>
                    </a:lnTo>
                    <a:lnTo>
                      <a:pt x="85" y="63"/>
                    </a:lnTo>
                    <a:lnTo>
                      <a:pt x="98" y="51"/>
                    </a:lnTo>
                    <a:lnTo>
                      <a:pt x="108" y="39"/>
                    </a:lnTo>
                    <a:lnTo>
                      <a:pt x="112" y="23"/>
                    </a:lnTo>
                    <a:lnTo>
                      <a:pt x="111" y="8"/>
                    </a:lnTo>
                    <a:lnTo>
                      <a:pt x="109" y="6"/>
                    </a:lnTo>
                    <a:lnTo>
                      <a:pt x="106" y="5"/>
                    </a:lnTo>
                    <a:lnTo>
                      <a:pt x="100" y="2"/>
                    </a:lnTo>
                    <a:lnTo>
                      <a:pt x="91" y="0"/>
                    </a:lnTo>
                    <a:lnTo>
                      <a:pt x="75" y="2"/>
                    </a:lnTo>
                    <a:lnTo>
                      <a:pt x="57" y="5"/>
                    </a:lnTo>
                    <a:lnTo>
                      <a:pt x="32" y="11"/>
                    </a:lnTo>
                    <a:lnTo>
                      <a:pt x="0" y="23"/>
                    </a:lnTo>
                    <a:lnTo>
                      <a:pt x="2" y="33"/>
                    </a:lnTo>
                    <a:lnTo>
                      <a:pt x="5" y="31"/>
                    </a:lnTo>
                    <a:lnTo>
                      <a:pt x="8" y="29"/>
                    </a:lnTo>
                    <a:lnTo>
                      <a:pt x="9" y="29"/>
                    </a:lnTo>
                    <a:lnTo>
                      <a:pt x="12" y="2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89"/>
              <p:cNvSpPr>
                <a:spLocks/>
              </p:cNvSpPr>
              <p:nvPr/>
            </p:nvSpPr>
            <p:spPr bwMode="auto">
              <a:xfrm>
                <a:off x="5027617" y="4725994"/>
                <a:ext cx="650875" cy="646113"/>
              </a:xfrm>
              <a:custGeom>
                <a:avLst/>
                <a:gdLst/>
                <a:ahLst/>
                <a:cxnLst>
                  <a:cxn ang="0">
                    <a:pos x="798" y="3"/>
                  </a:cxn>
                  <a:cxn ang="0">
                    <a:pos x="762" y="7"/>
                  </a:cxn>
                  <a:cxn ang="0">
                    <a:pos x="725" y="14"/>
                  </a:cxn>
                  <a:cxn ang="0">
                    <a:pos x="688" y="20"/>
                  </a:cxn>
                  <a:cxn ang="0">
                    <a:pos x="651" y="26"/>
                  </a:cxn>
                  <a:cxn ang="0">
                    <a:pos x="616" y="33"/>
                  </a:cxn>
                  <a:cxn ang="0">
                    <a:pos x="579" y="43"/>
                  </a:cxn>
                  <a:cxn ang="0">
                    <a:pos x="544" y="53"/>
                  </a:cxn>
                  <a:cxn ang="0">
                    <a:pos x="496" y="72"/>
                  </a:cxn>
                  <a:cxn ang="0">
                    <a:pos x="435" y="98"/>
                  </a:cxn>
                  <a:cxn ang="0">
                    <a:pos x="374" y="127"/>
                  </a:cxn>
                  <a:cxn ang="0">
                    <a:pos x="315" y="159"/>
                  </a:cxn>
                  <a:cxn ang="0">
                    <a:pos x="265" y="190"/>
                  </a:cxn>
                  <a:cxn ang="0">
                    <a:pos x="222" y="221"/>
                  </a:cxn>
                  <a:cxn ang="0">
                    <a:pos x="179" y="251"/>
                  </a:cxn>
                  <a:cxn ang="0">
                    <a:pos x="139" y="287"/>
                  </a:cxn>
                  <a:cxn ang="0">
                    <a:pos x="102" y="325"/>
                  </a:cxn>
                  <a:cxn ang="0">
                    <a:pos x="69" y="365"/>
                  </a:cxn>
                  <a:cxn ang="0">
                    <a:pos x="41" y="409"/>
                  </a:cxn>
                  <a:cxn ang="0">
                    <a:pos x="18" y="457"/>
                  </a:cxn>
                  <a:cxn ang="0">
                    <a:pos x="1" y="530"/>
                  </a:cxn>
                  <a:cxn ang="0">
                    <a:pos x="7" y="627"/>
                  </a:cxn>
                  <a:cxn ang="0">
                    <a:pos x="46" y="715"/>
                  </a:cxn>
                  <a:cxn ang="0">
                    <a:pos x="115" y="779"/>
                  </a:cxn>
                  <a:cxn ang="0">
                    <a:pos x="168" y="802"/>
                  </a:cxn>
                  <a:cxn ang="0">
                    <a:pos x="182" y="807"/>
                  </a:cxn>
                  <a:cxn ang="0">
                    <a:pos x="196" y="810"/>
                  </a:cxn>
                  <a:cxn ang="0">
                    <a:pos x="210" y="813"/>
                  </a:cxn>
                  <a:cxn ang="0">
                    <a:pos x="222" y="808"/>
                  </a:cxn>
                  <a:cxn ang="0">
                    <a:pos x="231" y="799"/>
                  </a:cxn>
                  <a:cxn ang="0">
                    <a:pos x="188" y="784"/>
                  </a:cxn>
                  <a:cxn ang="0">
                    <a:pos x="104" y="736"/>
                  </a:cxn>
                  <a:cxn ang="0">
                    <a:pos x="46" y="662"/>
                  </a:cxn>
                  <a:cxn ang="0">
                    <a:pos x="21" y="569"/>
                  </a:cxn>
                  <a:cxn ang="0">
                    <a:pos x="30" y="491"/>
                  </a:cxn>
                  <a:cxn ang="0">
                    <a:pos x="47" y="440"/>
                  </a:cxn>
                  <a:cxn ang="0">
                    <a:pos x="72" y="392"/>
                  </a:cxn>
                  <a:cxn ang="0">
                    <a:pos x="102" y="348"/>
                  </a:cxn>
                  <a:cxn ang="0">
                    <a:pos x="138" y="307"/>
                  </a:cxn>
                  <a:cxn ang="0">
                    <a:pos x="178" y="270"/>
                  </a:cxn>
                  <a:cxn ang="0">
                    <a:pos x="220" y="234"/>
                  </a:cxn>
                  <a:cxn ang="0">
                    <a:pos x="265" y="204"/>
                  </a:cxn>
                  <a:cxn ang="0">
                    <a:pos x="302" y="179"/>
                  </a:cxn>
                  <a:cxn ang="0">
                    <a:pos x="331" y="161"/>
                  </a:cxn>
                  <a:cxn ang="0">
                    <a:pos x="361" y="142"/>
                  </a:cxn>
                  <a:cxn ang="0">
                    <a:pos x="394" y="126"/>
                  </a:cxn>
                  <a:cxn ang="0">
                    <a:pos x="426" y="110"/>
                  </a:cxn>
                  <a:cxn ang="0">
                    <a:pos x="458" y="95"/>
                  </a:cxn>
                  <a:cxn ang="0">
                    <a:pos x="490" y="81"/>
                  </a:cxn>
                  <a:cxn ang="0">
                    <a:pos x="522" y="69"/>
                  </a:cxn>
                  <a:cxn ang="0">
                    <a:pos x="556" y="56"/>
                  </a:cxn>
                  <a:cxn ang="0">
                    <a:pos x="590" y="47"/>
                  </a:cxn>
                  <a:cxn ang="0">
                    <a:pos x="624" y="38"/>
                  </a:cxn>
                  <a:cxn ang="0">
                    <a:pos x="657" y="30"/>
                  </a:cxn>
                  <a:cxn ang="0">
                    <a:pos x="693" y="24"/>
                  </a:cxn>
                  <a:cxn ang="0">
                    <a:pos x="728" y="18"/>
                  </a:cxn>
                  <a:cxn ang="0">
                    <a:pos x="762" y="12"/>
                  </a:cxn>
                  <a:cxn ang="0">
                    <a:pos x="797" y="7"/>
                  </a:cxn>
                  <a:cxn ang="0">
                    <a:pos x="817" y="3"/>
                  </a:cxn>
                  <a:cxn ang="0">
                    <a:pos x="820" y="0"/>
                  </a:cxn>
                </a:cxnLst>
                <a:rect l="0" t="0" r="r" b="b"/>
                <a:pathLst>
                  <a:path w="820" h="813">
                    <a:moveTo>
                      <a:pt x="817" y="0"/>
                    </a:moveTo>
                    <a:lnTo>
                      <a:pt x="798" y="3"/>
                    </a:lnTo>
                    <a:lnTo>
                      <a:pt x="780" y="6"/>
                    </a:lnTo>
                    <a:lnTo>
                      <a:pt x="762" y="7"/>
                    </a:lnTo>
                    <a:lnTo>
                      <a:pt x="743" y="10"/>
                    </a:lnTo>
                    <a:lnTo>
                      <a:pt x="725" y="14"/>
                    </a:lnTo>
                    <a:lnTo>
                      <a:pt x="706" y="17"/>
                    </a:lnTo>
                    <a:lnTo>
                      <a:pt x="688" y="20"/>
                    </a:lnTo>
                    <a:lnTo>
                      <a:pt x="670" y="23"/>
                    </a:lnTo>
                    <a:lnTo>
                      <a:pt x="651" y="26"/>
                    </a:lnTo>
                    <a:lnTo>
                      <a:pt x="634" y="30"/>
                    </a:lnTo>
                    <a:lnTo>
                      <a:pt x="616" y="33"/>
                    </a:lnTo>
                    <a:lnTo>
                      <a:pt x="598" y="38"/>
                    </a:lnTo>
                    <a:lnTo>
                      <a:pt x="579" y="43"/>
                    </a:lnTo>
                    <a:lnTo>
                      <a:pt x="562" y="47"/>
                    </a:lnTo>
                    <a:lnTo>
                      <a:pt x="544" y="53"/>
                    </a:lnTo>
                    <a:lnTo>
                      <a:pt x="527" y="60"/>
                    </a:lnTo>
                    <a:lnTo>
                      <a:pt x="496" y="72"/>
                    </a:lnTo>
                    <a:lnTo>
                      <a:pt x="466" y="84"/>
                    </a:lnTo>
                    <a:lnTo>
                      <a:pt x="435" y="98"/>
                    </a:lnTo>
                    <a:lnTo>
                      <a:pt x="404" y="112"/>
                    </a:lnTo>
                    <a:lnTo>
                      <a:pt x="374" y="127"/>
                    </a:lnTo>
                    <a:lnTo>
                      <a:pt x="345" y="142"/>
                    </a:lnTo>
                    <a:lnTo>
                      <a:pt x="315" y="159"/>
                    </a:lnTo>
                    <a:lnTo>
                      <a:pt x="286" y="176"/>
                    </a:lnTo>
                    <a:lnTo>
                      <a:pt x="265" y="190"/>
                    </a:lnTo>
                    <a:lnTo>
                      <a:pt x="243" y="205"/>
                    </a:lnTo>
                    <a:lnTo>
                      <a:pt x="222" y="221"/>
                    </a:lnTo>
                    <a:lnTo>
                      <a:pt x="201" y="236"/>
                    </a:lnTo>
                    <a:lnTo>
                      <a:pt x="179" y="251"/>
                    </a:lnTo>
                    <a:lnTo>
                      <a:pt x="159" y="270"/>
                    </a:lnTo>
                    <a:lnTo>
                      <a:pt x="139" y="287"/>
                    </a:lnTo>
                    <a:lnTo>
                      <a:pt x="121" y="305"/>
                    </a:lnTo>
                    <a:lnTo>
                      <a:pt x="102" y="325"/>
                    </a:lnTo>
                    <a:lnTo>
                      <a:pt x="84" y="345"/>
                    </a:lnTo>
                    <a:lnTo>
                      <a:pt x="69" y="365"/>
                    </a:lnTo>
                    <a:lnTo>
                      <a:pt x="53" y="386"/>
                    </a:lnTo>
                    <a:lnTo>
                      <a:pt x="41" y="409"/>
                    </a:lnTo>
                    <a:lnTo>
                      <a:pt x="29" y="432"/>
                    </a:lnTo>
                    <a:lnTo>
                      <a:pt x="18" y="457"/>
                    </a:lnTo>
                    <a:lnTo>
                      <a:pt x="10" y="481"/>
                    </a:lnTo>
                    <a:lnTo>
                      <a:pt x="1" y="530"/>
                    </a:lnTo>
                    <a:lnTo>
                      <a:pt x="0" y="580"/>
                    </a:lnTo>
                    <a:lnTo>
                      <a:pt x="7" y="627"/>
                    </a:lnTo>
                    <a:lnTo>
                      <a:pt x="23" y="673"/>
                    </a:lnTo>
                    <a:lnTo>
                      <a:pt x="46" y="715"/>
                    </a:lnTo>
                    <a:lnTo>
                      <a:pt x="76" y="750"/>
                    </a:lnTo>
                    <a:lnTo>
                      <a:pt x="115" y="779"/>
                    </a:lnTo>
                    <a:lnTo>
                      <a:pt x="162" y="800"/>
                    </a:lnTo>
                    <a:lnTo>
                      <a:pt x="168" y="802"/>
                    </a:lnTo>
                    <a:lnTo>
                      <a:pt x="174" y="805"/>
                    </a:lnTo>
                    <a:lnTo>
                      <a:pt x="182" y="807"/>
                    </a:lnTo>
                    <a:lnTo>
                      <a:pt x="188" y="808"/>
                    </a:lnTo>
                    <a:lnTo>
                      <a:pt x="196" y="810"/>
                    </a:lnTo>
                    <a:lnTo>
                      <a:pt x="202" y="811"/>
                    </a:lnTo>
                    <a:lnTo>
                      <a:pt x="210" y="813"/>
                    </a:lnTo>
                    <a:lnTo>
                      <a:pt x="216" y="813"/>
                    </a:lnTo>
                    <a:lnTo>
                      <a:pt x="222" y="808"/>
                    </a:lnTo>
                    <a:lnTo>
                      <a:pt x="227" y="803"/>
                    </a:lnTo>
                    <a:lnTo>
                      <a:pt x="231" y="799"/>
                    </a:lnTo>
                    <a:lnTo>
                      <a:pt x="237" y="794"/>
                    </a:lnTo>
                    <a:lnTo>
                      <a:pt x="188" y="784"/>
                    </a:lnTo>
                    <a:lnTo>
                      <a:pt x="144" y="764"/>
                    </a:lnTo>
                    <a:lnTo>
                      <a:pt x="104" y="736"/>
                    </a:lnTo>
                    <a:lnTo>
                      <a:pt x="72" y="702"/>
                    </a:lnTo>
                    <a:lnTo>
                      <a:pt x="46" y="662"/>
                    </a:lnTo>
                    <a:lnTo>
                      <a:pt x="29" y="618"/>
                    </a:lnTo>
                    <a:lnTo>
                      <a:pt x="21" y="569"/>
                    </a:lnTo>
                    <a:lnTo>
                      <a:pt x="24" y="518"/>
                    </a:lnTo>
                    <a:lnTo>
                      <a:pt x="30" y="491"/>
                    </a:lnTo>
                    <a:lnTo>
                      <a:pt x="36" y="465"/>
                    </a:lnTo>
                    <a:lnTo>
                      <a:pt x="47" y="440"/>
                    </a:lnTo>
                    <a:lnTo>
                      <a:pt x="58" y="415"/>
                    </a:lnTo>
                    <a:lnTo>
                      <a:pt x="72" y="392"/>
                    </a:lnTo>
                    <a:lnTo>
                      <a:pt x="86" y="369"/>
                    </a:lnTo>
                    <a:lnTo>
                      <a:pt x="102" y="348"/>
                    </a:lnTo>
                    <a:lnTo>
                      <a:pt x="119" y="326"/>
                    </a:lnTo>
                    <a:lnTo>
                      <a:pt x="138" y="307"/>
                    </a:lnTo>
                    <a:lnTo>
                      <a:pt x="158" y="288"/>
                    </a:lnTo>
                    <a:lnTo>
                      <a:pt x="178" y="270"/>
                    </a:lnTo>
                    <a:lnTo>
                      <a:pt x="199" y="251"/>
                    </a:lnTo>
                    <a:lnTo>
                      <a:pt x="220" y="234"/>
                    </a:lnTo>
                    <a:lnTo>
                      <a:pt x="242" y="219"/>
                    </a:lnTo>
                    <a:lnTo>
                      <a:pt x="265" y="204"/>
                    </a:lnTo>
                    <a:lnTo>
                      <a:pt x="286" y="188"/>
                    </a:lnTo>
                    <a:lnTo>
                      <a:pt x="302" y="179"/>
                    </a:lnTo>
                    <a:lnTo>
                      <a:pt x="315" y="170"/>
                    </a:lnTo>
                    <a:lnTo>
                      <a:pt x="331" y="161"/>
                    </a:lnTo>
                    <a:lnTo>
                      <a:pt x="346" y="152"/>
                    </a:lnTo>
                    <a:lnTo>
                      <a:pt x="361" y="142"/>
                    </a:lnTo>
                    <a:lnTo>
                      <a:pt x="378" y="135"/>
                    </a:lnTo>
                    <a:lnTo>
                      <a:pt x="394" y="126"/>
                    </a:lnTo>
                    <a:lnTo>
                      <a:pt x="409" y="118"/>
                    </a:lnTo>
                    <a:lnTo>
                      <a:pt x="426" y="110"/>
                    </a:lnTo>
                    <a:lnTo>
                      <a:pt x="441" y="103"/>
                    </a:lnTo>
                    <a:lnTo>
                      <a:pt x="458" y="95"/>
                    </a:lnTo>
                    <a:lnTo>
                      <a:pt x="473" y="89"/>
                    </a:lnTo>
                    <a:lnTo>
                      <a:pt x="490" y="81"/>
                    </a:lnTo>
                    <a:lnTo>
                      <a:pt x="507" y="75"/>
                    </a:lnTo>
                    <a:lnTo>
                      <a:pt x="522" y="69"/>
                    </a:lnTo>
                    <a:lnTo>
                      <a:pt x="539" y="63"/>
                    </a:lnTo>
                    <a:lnTo>
                      <a:pt x="556" y="56"/>
                    </a:lnTo>
                    <a:lnTo>
                      <a:pt x="573" y="52"/>
                    </a:lnTo>
                    <a:lnTo>
                      <a:pt x="590" y="47"/>
                    </a:lnTo>
                    <a:lnTo>
                      <a:pt x="607" y="43"/>
                    </a:lnTo>
                    <a:lnTo>
                      <a:pt x="624" y="38"/>
                    </a:lnTo>
                    <a:lnTo>
                      <a:pt x="640" y="33"/>
                    </a:lnTo>
                    <a:lnTo>
                      <a:pt x="657" y="30"/>
                    </a:lnTo>
                    <a:lnTo>
                      <a:pt x="676" y="27"/>
                    </a:lnTo>
                    <a:lnTo>
                      <a:pt x="693" y="24"/>
                    </a:lnTo>
                    <a:lnTo>
                      <a:pt x="709" y="21"/>
                    </a:lnTo>
                    <a:lnTo>
                      <a:pt x="728" y="18"/>
                    </a:lnTo>
                    <a:lnTo>
                      <a:pt x="745" y="15"/>
                    </a:lnTo>
                    <a:lnTo>
                      <a:pt x="762" y="12"/>
                    </a:lnTo>
                    <a:lnTo>
                      <a:pt x="780" y="10"/>
                    </a:lnTo>
                    <a:lnTo>
                      <a:pt x="797" y="7"/>
                    </a:lnTo>
                    <a:lnTo>
                      <a:pt x="814" y="4"/>
                    </a:lnTo>
                    <a:lnTo>
                      <a:pt x="817" y="3"/>
                    </a:lnTo>
                    <a:lnTo>
                      <a:pt x="818" y="1"/>
                    </a:lnTo>
                    <a:lnTo>
                      <a:pt x="820" y="0"/>
                    </a:lnTo>
                    <a:lnTo>
                      <a:pt x="817"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90"/>
              <p:cNvSpPr>
                <a:spLocks/>
              </p:cNvSpPr>
              <p:nvPr/>
            </p:nvSpPr>
            <p:spPr bwMode="auto">
              <a:xfrm>
                <a:off x="5199067" y="5357820"/>
                <a:ext cx="25400" cy="15875"/>
              </a:xfrm>
              <a:custGeom>
                <a:avLst/>
                <a:gdLst/>
                <a:ahLst/>
                <a:cxnLst>
                  <a:cxn ang="0">
                    <a:pos x="9" y="20"/>
                  </a:cxn>
                  <a:cxn ang="0">
                    <a:pos x="15" y="16"/>
                  </a:cxn>
                  <a:cxn ang="0">
                    <a:pos x="21" y="9"/>
                  </a:cxn>
                  <a:cxn ang="0">
                    <a:pos x="26" y="5"/>
                  </a:cxn>
                  <a:cxn ang="0">
                    <a:pos x="32" y="0"/>
                  </a:cxn>
                  <a:cxn ang="0">
                    <a:pos x="32" y="0"/>
                  </a:cxn>
                  <a:cxn ang="0">
                    <a:pos x="32" y="0"/>
                  </a:cxn>
                  <a:cxn ang="0">
                    <a:pos x="31" y="0"/>
                  </a:cxn>
                  <a:cxn ang="0">
                    <a:pos x="31" y="0"/>
                  </a:cxn>
                  <a:cxn ang="0">
                    <a:pos x="29" y="0"/>
                  </a:cxn>
                  <a:cxn ang="0">
                    <a:pos x="26" y="0"/>
                  </a:cxn>
                  <a:cxn ang="0">
                    <a:pos x="24" y="0"/>
                  </a:cxn>
                  <a:cxn ang="0">
                    <a:pos x="21" y="0"/>
                  </a:cxn>
                  <a:cxn ang="0">
                    <a:pos x="15" y="5"/>
                  </a:cxn>
                  <a:cxn ang="0">
                    <a:pos x="11" y="9"/>
                  </a:cxn>
                  <a:cxn ang="0">
                    <a:pos x="6" y="14"/>
                  </a:cxn>
                  <a:cxn ang="0">
                    <a:pos x="0" y="19"/>
                  </a:cxn>
                  <a:cxn ang="0">
                    <a:pos x="3" y="20"/>
                  </a:cxn>
                  <a:cxn ang="0">
                    <a:pos x="4" y="20"/>
                  </a:cxn>
                  <a:cxn ang="0">
                    <a:pos x="8" y="20"/>
                  </a:cxn>
                  <a:cxn ang="0">
                    <a:pos x="9" y="20"/>
                  </a:cxn>
                </a:cxnLst>
                <a:rect l="0" t="0" r="r" b="b"/>
                <a:pathLst>
                  <a:path w="32" h="20">
                    <a:moveTo>
                      <a:pt x="9" y="20"/>
                    </a:moveTo>
                    <a:lnTo>
                      <a:pt x="15" y="16"/>
                    </a:lnTo>
                    <a:lnTo>
                      <a:pt x="21" y="9"/>
                    </a:lnTo>
                    <a:lnTo>
                      <a:pt x="26" y="5"/>
                    </a:lnTo>
                    <a:lnTo>
                      <a:pt x="32" y="0"/>
                    </a:lnTo>
                    <a:lnTo>
                      <a:pt x="32" y="0"/>
                    </a:lnTo>
                    <a:lnTo>
                      <a:pt x="32" y="0"/>
                    </a:lnTo>
                    <a:lnTo>
                      <a:pt x="31" y="0"/>
                    </a:lnTo>
                    <a:lnTo>
                      <a:pt x="31" y="0"/>
                    </a:lnTo>
                    <a:lnTo>
                      <a:pt x="29" y="0"/>
                    </a:lnTo>
                    <a:lnTo>
                      <a:pt x="26" y="0"/>
                    </a:lnTo>
                    <a:lnTo>
                      <a:pt x="24" y="0"/>
                    </a:lnTo>
                    <a:lnTo>
                      <a:pt x="21" y="0"/>
                    </a:lnTo>
                    <a:lnTo>
                      <a:pt x="15" y="5"/>
                    </a:lnTo>
                    <a:lnTo>
                      <a:pt x="11" y="9"/>
                    </a:lnTo>
                    <a:lnTo>
                      <a:pt x="6" y="14"/>
                    </a:lnTo>
                    <a:lnTo>
                      <a:pt x="0" y="19"/>
                    </a:lnTo>
                    <a:lnTo>
                      <a:pt x="3" y="20"/>
                    </a:lnTo>
                    <a:lnTo>
                      <a:pt x="4" y="20"/>
                    </a:lnTo>
                    <a:lnTo>
                      <a:pt x="8" y="20"/>
                    </a:lnTo>
                    <a:lnTo>
                      <a:pt x="9" y="2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91"/>
              <p:cNvSpPr>
                <a:spLocks/>
              </p:cNvSpPr>
              <p:nvPr/>
            </p:nvSpPr>
            <p:spPr bwMode="auto">
              <a:xfrm>
                <a:off x="5216530" y="5305432"/>
                <a:ext cx="88900" cy="52388"/>
              </a:xfrm>
              <a:custGeom>
                <a:avLst/>
                <a:gdLst/>
                <a:ahLst/>
                <a:cxnLst>
                  <a:cxn ang="0">
                    <a:pos x="11" y="66"/>
                  </a:cxn>
                  <a:cxn ang="0">
                    <a:pos x="22" y="57"/>
                  </a:cxn>
                  <a:cxn ang="0">
                    <a:pos x="34" y="49"/>
                  </a:cxn>
                  <a:cxn ang="0">
                    <a:pos x="46" y="42"/>
                  </a:cxn>
                  <a:cxn ang="0">
                    <a:pos x="59" y="34"/>
                  </a:cxn>
                  <a:cxn ang="0">
                    <a:pos x="71" y="26"/>
                  </a:cxn>
                  <a:cxn ang="0">
                    <a:pos x="85" y="20"/>
                  </a:cxn>
                  <a:cxn ang="0">
                    <a:pos x="98" y="16"/>
                  </a:cxn>
                  <a:cxn ang="0">
                    <a:pos x="114" y="10"/>
                  </a:cxn>
                  <a:cxn ang="0">
                    <a:pos x="112" y="0"/>
                  </a:cxn>
                  <a:cxn ang="0">
                    <a:pos x="97" y="6"/>
                  </a:cxn>
                  <a:cxn ang="0">
                    <a:pos x="82" y="13"/>
                  </a:cxn>
                  <a:cxn ang="0">
                    <a:pos x="68" y="20"/>
                  </a:cxn>
                  <a:cxn ang="0">
                    <a:pos x="54" y="28"/>
                  </a:cxn>
                  <a:cxn ang="0">
                    <a:pos x="40" y="36"/>
                  </a:cxn>
                  <a:cxn ang="0">
                    <a:pos x="26" y="46"/>
                  </a:cxn>
                  <a:cxn ang="0">
                    <a:pos x="13" y="56"/>
                  </a:cxn>
                  <a:cxn ang="0">
                    <a:pos x="0" y="66"/>
                  </a:cxn>
                  <a:cxn ang="0">
                    <a:pos x="3" y="66"/>
                  </a:cxn>
                  <a:cxn ang="0">
                    <a:pos x="5" y="66"/>
                  </a:cxn>
                  <a:cxn ang="0">
                    <a:pos x="8" y="66"/>
                  </a:cxn>
                  <a:cxn ang="0">
                    <a:pos x="10" y="66"/>
                  </a:cxn>
                  <a:cxn ang="0">
                    <a:pos x="10" y="66"/>
                  </a:cxn>
                  <a:cxn ang="0">
                    <a:pos x="11" y="66"/>
                  </a:cxn>
                  <a:cxn ang="0">
                    <a:pos x="11" y="66"/>
                  </a:cxn>
                  <a:cxn ang="0">
                    <a:pos x="11" y="66"/>
                  </a:cxn>
                </a:cxnLst>
                <a:rect l="0" t="0" r="r" b="b"/>
                <a:pathLst>
                  <a:path w="114" h="66">
                    <a:moveTo>
                      <a:pt x="11" y="66"/>
                    </a:moveTo>
                    <a:lnTo>
                      <a:pt x="22" y="57"/>
                    </a:lnTo>
                    <a:lnTo>
                      <a:pt x="34" y="49"/>
                    </a:lnTo>
                    <a:lnTo>
                      <a:pt x="46" y="42"/>
                    </a:lnTo>
                    <a:lnTo>
                      <a:pt x="59" y="34"/>
                    </a:lnTo>
                    <a:lnTo>
                      <a:pt x="71" y="26"/>
                    </a:lnTo>
                    <a:lnTo>
                      <a:pt x="85" y="20"/>
                    </a:lnTo>
                    <a:lnTo>
                      <a:pt x="98" y="16"/>
                    </a:lnTo>
                    <a:lnTo>
                      <a:pt x="114" y="10"/>
                    </a:lnTo>
                    <a:lnTo>
                      <a:pt x="112" y="0"/>
                    </a:lnTo>
                    <a:lnTo>
                      <a:pt x="97" y="6"/>
                    </a:lnTo>
                    <a:lnTo>
                      <a:pt x="82" y="13"/>
                    </a:lnTo>
                    <a:lnTo>
                      <a:pt x="68" y="20"/>
                    </a:lnTo>
                    <a:lnTo>
                      <a:pt x="54" y="28"/>
                    </a:lnTo>
                    <a:lnTo>
                      <a:pt x="40" y="36"/>
                    </a:lnTo>
                    <a:lnTo>
                      <a:pt x="26" y="46"/>
                    </a:lnTo>
                    <a:lnTo>
                      <a:pt x="13" y="56"/>
                    </a:lnTo>
                    <a:lnTo>
                      <a:pt x="0" y="66"/>
                    </a:lnTo>
                    <a:lnTo>
                      <a:pt x="3" y="66"/>
                    </a:lnTo>
                    <a:lnTo>
                      <a:pt x="5" y="66"/>
                    </a:lnTo>
                    <a:lnTo>
                      <a:pt x="8" y="66"/>
                    </a:lnTo>
                    <a:lnTo>
                      <a:pt x="10" y="66"/>
                    </a:lnTo>
                    <a:lnTo>
                      <a:pt x="10" y="66"/>
                    </a:lnTo>
                    <a:lnTo>
                      <a:pt x="11" y="66"/>
                    </a:lnTo>
                    <a:lnTo>
                      <a:pt x="11" y="66"/>
                    </a:lnTo>
                    <a:lnTo>
                      <a:pt x="11" y="6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92"/>
              <p:cNvSpPr>
                <a:spLocks/>
              </p:cNvSpPr>
              <p:nvPr/>
            </p:nvSpPr>
            <p:spPr bwMode="auto">
              <a:xfrm>
                <a:off x="4789492" y="3873506"/>
                <a:ext cx="57150" cy="228600"/>
              </a:xfrm>
              <a:custGeom>
                <a:avLst/>
                <a:gdLst/>
                <a:ahLst/>
                <a:cxnLst>
                  <a:cxn ang="0">
                    <a:pos x="71" y="2"/>
                  </a:cxn>
                  <a:cxn ang="0">
                    <a:pos x="46" y="33"/>
                  </a:cxn>
                  <a:cxn ang="0">
                    <a:pos x="28" y="65"/>
                  </a:cxn>
                  <a:cxn ang="0">
                    <a:pos x="17" y="100"/>
                  </a:cxn>
                  <a:cxn ang="0">
                    <a:pos x="11" y="137"/>
                  </a:cxn>
                  <a:cxn ang="0">
                    <a:pos x="11" y="175"/>
                  </a:cxn>
                  <a:cxn ang="0">
                    <a:pos x="19" y="212"/>
                  </a:cxn>
                  <a:cxn ang="0">
                    <a:pos x="31" y="247"/>
                  </a:cxn>
                  <a:cxn ang="0">
                    <a:pos x="51" y="281"/>
                  </a:cxn>
                  <a:cxn ang="0">
                    <a:pos x="52" y="284"/>
                  </a:cxn>
                  <a:cxn ang="0">
                    <a:pos x="51" y="287"/>
                  </a:cxn>
                  <a:cxn ang="0">
                    <a:pos x="48" y="289"/>
                  </a:cxn>
                  <a:cxn ang="0">
                    <a:pos x="45" y="289"/>
                  </a:cxn>
                  <a:cxn ang="0">
                    <a:pos x="20" y="257"/>
                  </a:cxn>
                  <a:cxn ang="0">
                    <a:pos x="6" y="221"/>
                  </a:cxn>
                  <a:cxn ang="0">
                    <a:pos x="0" y="181"/>
                  </a:cxn>
                  <a:cxn ang="0">
                    <a:pos x="3" y="142"/>
                  </a:cxn>
                  <a:cxn ang="0">
                    <a:pos x="11" y="102"/>
                  </a:cxn>
                  <a:cxn ang="0">
                    <a:pos x="26" y="63"/>
                  </a:cxn>
                  <a:cxn ang="0">
                    <a:pos x="46" y="30"/>
                  </a:cxn>
                  <a:cxn ang="0">
                    <a:pos x="71" y="0"/>
                  </a:cxn>
                  <a:cxn ang="0">
                    <a:pos x="72" y="0"/>
                  </a:cxn>
                  <a:cxn ang="0">
                    <a:pos x="72" y="0"/>
                  </a:cxn>
                  <a:cxn ang="0">
                    <a:pos x="72" y="2"/>
                  </a:cxn>
                  <a:cxn ang="0">
                    <a:pos x="71" y="2"/>
                  </a:cxn>
                  <a:cxn ang="0">
                    <a:pos x="71" y="2"/>
                  </a:cxn>
                </a:cxnLst>
                <a:rect l="0" t="0" r="r" b="b"/>
                <a:pathLst>
                  <a:path w="72" h="289">
                    <a:moveTo>
                      <a:pt x="71" y="2"/>
                    </a:moveTo>
                    <a:lnTo>
                      <a:pt x="46" y="33"/>
                    </a:lnTo>
                    <a:lnTo>
                      <a:pt x="28" y="65"/>
                    </a:lnTo>
                    <a:lnTo>
                      <a:pt x="17" y="100"/>
                    </a:lnTo>
                    <a:lnTo>
                      <a:pt x="11" y="137"/>
                    </a:lnTo>
                    <a:lnTo>
                      <a:pt x="11" y="175"/>
                    </a:lnTo>
                    <a:lnTo>
                      <a:pt x="19" y="212"/>
                    </a:lnTo>
                    <a:lnTo>
                      <a:pt x="31" y="247"/>
                    </a:lnTo>
                    <a:lnTo>
                      <a:pt x="51" y="281"/>
                    </a:lnTo>
                    <a:lnTo>
                      <a:pt x="52" y="284"/>
                    </a:lnTo>
                    <a:lnTo>
                      <a:pt x="51" y="287"/>
                    </a:lnTo>
                    <a:lnTo>
                      <a:pt x="48" y="289"/>
                    </a:lnTo>
                    <a:lnTo>
                      <a:pt x="45" y="289"/>
                    </a:lnTo>
                    <a:lnTo>
                      <a:pt x="20" y="257"/>
                    </a:lnTo>
                    <a:lnTo>
                      <a:pt x="6" y="221"/>
                    </a:lnTo>
                    <a:lnTo>
                      <a:pt x="0" y="181"/>
                    </a:lnTo>
                    <a:lnTo>
                      <a:pt x="3" y="142"/>
                    </a:lnTo>
                    <a:lnTo>
                      <a:pt x="11" y="102"/>
                    </a:lnTo>
                    <a:lnTo>
                      <a:pt x="26" y="63"/>
                    </a:lnTo>
                    <a:lnTo>
                      <a:pt x="46" y="30"/>
                    </a:lnTo>
                    <a:lnTo>
                      <a:pt x="71" y="0"/>
                    </a:lnTo>
                    <a:lnTo>
                      <a:pt x="72" y="0"/>
                    </a:lnTo>
                    <a:lnTo>
                      <a:pt x="72" y="0"/>
                    </a:lnTo>
                    <a:lnTo>
                      <a:pt x="72" y="2"/>
                    </a:lnTo>
                    <a:lnTo>
                      <a:pt x="71" y="2"/>
                    </a:lnTo>
                    <a:lnTo>
                      <a:pt x="71"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93"/>
              <p:cNvSpPr>
                <a:spLocks/>
              </p:cNvSpPr>
              <p:nvPr/>
            </p:nvSpPr>
            <p:spPr bwMode="auto">
              <a:xfrm>
                <a:off x="4968879" y="4206881"/>
                <a:ext cx="274638" cy="276225"/>
              </a:xfrm>
              <a:custGeom>
                <a:avLst/>
                <a:gdLst/>
                <a:ahLst/>
                <a:cxnLst>
                  <a:cxn ang="0">
                    <a:pos x="345" y="3"/>
                  </a:cxn>
                  <a:cxn ang="0">
                    <a:pos x="345" y="34"/>
                  </a:cxn>
                  <a:cxn ang="0">
                    <a:pos x="340" y="63"/>
                  </a:cxn>
                  <a:cxn ang="0">
                    <a:pos x="333" y="90"/>
                  </a:cxn>
                  <a:cxn ang="0">
                    <a:pos x="321" y="116"/>
                  </a:cxn>
                  <a:cxn ang="0">
                    <a:pos x="305" y="141"/>
                  </a:cxn>
                  <a:cxn ang="0">
                    <a:pos x="288" y="164"/>
                  </a:cxn>
                  <a:cxn ang="0">
                    <a:pos x="268" y="185"/>
                  </a:cxn>
                  <a:cxn ang="0">
                    <a:pos x="247" y="207"/>
                  </a:cxn>
                  <a:cxn ang="0">
                    <a:pos x="235" y="218"/>
                  </a:cxn>
                  <a:cxn ang="0">
                    <a:pos x="222" y="227"/>
                  </a:cxn>
                  <a:cxn ang="0">
                    <a:pos x="209" y="236"/>
                  </a:cxn>
                  <a:cxn ang="0">
                    <a:pos x="196" y="247"/>
                  </a:cxn>
                  <a:cxn ang="0">
                    <a:pos x="183" y="256"/>
                  </a:cxn>
                  <a:cxn ang="0">
                    <a:pos x="169" y="265"/>
                  </a:cxn>
                  <a:cxn ang="0">
                    <a:pos x="156" y="273"/>
                  </a:cxn>
                  <a:cxn ang="0">
                    <a:pos x="143" y="282"/>
                  </a:cxn>
                  <a:cxn ang="0">
                    <a:pos x="127" y="291"/>
                  </a:cxn>
                  <a:cxn ang="0">
                    <a:pos x="112" y="300"/>
                  </a:cxn>
                  <a:cxn ang="0">
                    <a:pos x="95" y="310"/>
                  </a:cxn>
                  <a:cxn ang="0">
                    <a:pos x="80" y="319"/>
                  </a:cxn>
                  <a:cxn ang="0">
                    <a:pos x="64" y="328"/>
                  </a:cxn>
                  <a:cxn ang="0">
                    <a:pos x="48" y="336"/>
                  </a:cxn>
                  <a:cxn ang="0">
                    <a:pos x="31" y="342"/>
                  </a:cxn>
                  <a:cxn ang="0">
                    <a:pos x="14" y="348"/>
                  </a:cxn>
                  <a:cxn ang="0">
                    <a:pos x="9" y="346"/>
                  </a:cxn>
                  <a:cxn ang="0">
                    <a:pos x="3" y="343"/>
                  </a:cxn>
                  <a:cxn ang="0">
                    <a:pos x="0" y="337"/>
                  </a:cxn>
                  <a:cxn ang="0">
                    <a:pos x="2" y="334"/>
                  </a:cxn>
                  <a:cxn ang="0">
                    <a:pos x="14" y="326"/>
                  </a:cxn>
                  <a:cxn ang="0">
                    <a:pos x="26" y="319"/>
                  </a:cxn>
                  <a:cxn ang="0">
                    <a:pos x="38" y="311"/>
                  </a:cxn>
                  <a:cxn ang="0">
                    <a:pos x="51" y="305"/>
                  </a:cxn>
                  <a:cxn ang="0">
                    <a:pos x="63" y="299"/>
                  </a:cxn>
                  <a:cxn ang="0">
                    <a:pos x="75" y="293"/>
                  </a:cxn>
                  <a:cxn ang="0">
                    <a:pos x="89" y="285"/>
                  </a:cxn>
                  <a:cxn ang="0">
                    <a:pos x="101" y="279"/>
                  </a:cxn>
                  <a:cxn ang="0">
                    <a:pos x="117" y="271"/>
                  </a:cxn>
                  <a:cxn ang="0">
                    <a:pos x="132" y="262"/>
                  </a:cxn>
                  <a:cxn ang="0">
                    <a:pos x="147" y="254"/>
                  </a:cxn>
                  <a:cxn ang="0">
                    <a:pos x="163" y="245"/>
                  </a:cxn>
                  <a:cxn ang="0">
                    <a:pos x="176" y="236"/>
                  </a:cxn>
                  <a:cxn ang="0">
                    <a:pos x="192" y="227"/>
                  </a:cxn>
                  <a:cxn ang="0">
                    <a:pos x="206" y="218"/>
                  </a:cxn>
                  <a:cxn ang="0">
                    <a:pos x="219" y="207"/>
                  </a:cxn>
                  <a:cxn ang="0">
                    <a:pos x="244" y="187"/>
                  </a:cxn>
                  <a:cxn ang="0">
                    <a:pos x="267" y="165"/>
                  </a:cxn>
                  <a:cxn ang="0">
                    <a:pos x="287" y="142"/>
                  </a:cxn>
                  <a:cxn ang="0">
                    <a:pos x="305" y="116"/>
                  </a:cxn>
                  <a:cxn ang="0">
                    <a:pos x="321" y="90"/>
                  </a:cxn>
                  <a:cxn ang="0">
                    <a:pos x="333" y="61"/>
                  </a:cxn>
                  <a:cxn ang="0">
                    <a:pos x="339" y="32"/>
                  </a:cxn>
                  <a:cxn ang="0">
                    <a:pos x="340" y="0"/>
                  </a:cxn>
                  <a:cxn ang="0">
                    <a:pos x="340" y="0"/>
                  </a:cxn>
                  <a:cxn ang="0">
                    <a:pos x="344" y="0"/>
                  </a:cxn>
                  <a:cxn ang="0">
                    <a:pos x="345" y="1"/>
                  </a:cxn>
                  <a:cxn ang="0">
                    <a:pos x="345" y="3"/>
                  </a:cxn>
                  <a:cxn ang="0">
                    <a:pos x="345" y="3"/>
                  </a:cxn>
                </a:cxnLst>
                <a:rect l="0" t="0" r="r" b="b"/>
                <a:pathLst>
                  <a:path w="345" h="348">
                    <a:moveTo>
                      <a:pt x="345" y="3"/>
                    </a:moveTo>
                    <a:lnTo>
                      <a:pt x="345" y="34"/>
                    </a:lnTo>
                    <a:lnTo>
                      <a:pt x="340" y="63"/>
                    </a:lnTo>
                    <a:lnTo>
                      <a:pt x="333" y="90"/>
                    </a:lnTo>
                    <a:lnTo>
                      <a:pt x="321" y="116"/>
                    </a:lnTo>
                    <a:lnTo>
                      <a:pt x="305" y="141"/>
                    </a:lnTo>
                    <a:lnTo>
                      <a:pt x="288" y="164"/>
                    </a:lnTo>
                    <a:lnTo>
                      <a:pt x="268" y="185"/>
                    </a:lnTo>
                    <a:lnTo>
                      <a:pt x="247" y="207"/>
                    </a:lnTo>
                    <a:lnTo>
                      <a:pt x="235" y="218"/>
                    </a:lnTo>
                    <a:lnTo>
                      <a:pt x="222" y="227"/>
                    </a:lnTo>
                    <a:lnTo>
                      <a:pt x="209" y="236"/>
                    </a:lnTo>
                    <a:lnTo>
                      <a:pt x="196" y="247"/>
                    </a:lnTo>
                    <a:lnTo>
                      <a:pt x="183" y="256"/>
                    </a:lnTo>
                    <a:lnTo>
                      <a:pt x="169" y="265"/>
                    </a:lnTo>
                    <a:lnTo>
                      <a:pt x="156" y="273"/>
                    </a:lnTo>
                    <a:lnTo>
                      <a:pt x="143" y="282"/>
                    </a:lnTo>
                    <a:lnTo>
                      <a:pt x="127" y="291"/>
                    </a:lnTo>
                    <a:lnTo>
                      <a:pt x="112" y="300"/>
                    </a:lnTo>
                    <a:lnTo>
                      <a:pt x="95" y="310"/>
                    </a:lnTo>
                    <a:lnTo>
                      <a:pt x="80" y="319"/>
                    </a:lnTo>
                    <a:lnTo>
                      <a:pt x="64" y="328"/>
                    </a:lnTo>
                    <a:lnTo>
                      <a:pt x="48" y="336"/>
                    </a:lnTo>
                    <a:lnTo>
                      <a:pt x="31" y="342"/>
                    </a:lnTo>
                    <a:lnTo>
                      <a:pt x="14" y="348"/>
                    </a:lnTo>
                    <a:lnTo>
                      <a:pt x="9" y="346"/>
                    </a:lnTo>
                    <a:lnTo>
                      <a:pt x="3" y="343"/>
                    </a:lnTo>
                    <a:lnTo>
                      <a:pt x="0" y="337"/>
                    </a:lnTo>
                    <a:lnTo>
                      <a:pt x="2" y="334"/>
                    </a:lnTo>
                    <a:lnTo>
                      <a:pt x="14" y="326"/>
                    </a:lnTo>
                    <a:lnTo>
                      <a:pt x="26" y="319"/>
                    </a:lnTo>
                    <a:lnTo>
                      <a:pt x="38" y="311"/>
                    </a:lnTo>
                    <a:lnTo>
                      <a:pt x="51" y="305"/>
                    </a:lnTo>
                    <a:lnTo>
                      <a:pt x="63" y="299"/>
                    </a:lnTo>
                    <a:lnTo>
                      <a:pt x="75" y="293"/>
                    </a:lnTo>
                    <a:lnTo>
                      <a:pt x="89" y="285"/>
                    </a:lnTo>
                    <a:lnTo>
                      <a:pt x="101" y="279"/>
                    </a:lnTo>
                    <a:lnTo>
                      <a:pt x="117" y="271"/>
                    </a:lnTo>
                    <a:lnTo>
                      <a:pt x="132" y="262"/>
                    </a:lnTo>
                    <a:lnTo>
                      <a:pt x="147" y="254"/>
                    </a:lnTo>
                    <a:lnTo>
                      <a:pt x="163" y="245"/>
                    </a:lnTo>
                    <a:lnTo>
                      <a:pt x="176" y="236"/>
                    </a:lnTo>
                    <a:lnTo>
                      <a:pt x="192" y="227"/>
                    </a:lnTo>
                    <a:lnTo>
                      <a:pt x="206" y="218"/>
                    </a:lnTo>
                    <a:lnTo>
                      <a:pt x="219" y="207"/>
                    </a:lnTo>
                    <a:lnTo>
                      <a:pt x="244" y="187"/>
                    </a:lnTo>
                    <a:lnTo>
                      <a:pt x="267" y="165"/>
                    </a:lnTo>
                    <a:lnTo>
                      <a:pt x="287" y="142"/>
                    </a:lnTo>
                    <a:lnTo>
                      <a:pt x="305" y="116"/>
                    </a:lnTo>
                    <a:lnTo>
                      <a:pt x="321" y="90"/>
                    </a:lnTo>
                    <a:lnTo>
                      <a:pt x="333" y="61"/>
                    </a:lnTo>
                    <a:lnTo>
                      <a:pt x="339" y="32"/>
                    </a:lnTo>
                    <a:lnTo>
                      <a:pt x="340" y="0"/>
                    </a:lnTo>
                    <a:lnTo>
                      <a:pt x="340" y="0"/>
                    </a:lnTo>
                    <a:lnTo>
                      <a:pt x="344" y="0"/>
                    </a:lnTo>
                    <a:lnTo>
                      <a:pt x="345" y="1"/>
                    </a:lnTo>
                    <a:lnTo>
                      <a:pt x="345" y="3"/>
                    </a:lnTo>
                    <a:lnTo>
                      <a:pt x="345"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94"/>
              <p:cNvSpPr>
                <a:spLocks/>
              </p:cNvSpPr>
              <p:nvPr/>
            </p:nvSpPr>
            <p:spPr bwMode="auto">
              <a:xfrm>
                <a:off x="4805367" y="4079881"/>
                <a:ext cx="211138" cy="412750"/>
              </a:xfrm>
              <a:custGeom>
                <a:avLst/>
                <a:gdLst/>
                <a:ahLst/>
                <a:cxnLst>
                  <a:cxn ang="0">
                    <a:pos x="43" y="2"/>
                  </a:cxn>
                  <a:cxn ang="0">
                    <a:pos x="23" y="45"/>
                  </a:cxn>
                  <a:cxn ang="0">
                    <a:pos x="10" y="86"/>
                  </a:cxn>
                  <a:cxn ang="0">
                    <a:pos x="7" y="124"/>
                  </a:cxn>
                  <a:cxn ang="0">
                    <a:pos x="12" y="163"/>
                  </a:cxn>
                  <a:cxn ang="0">
                    <a:pos x="21" y="200"/>
                  </a:cxn>
                  <a:cxn ang="0">
                    <a:pos x="38" y="235"/>
                  </a:cxn>
                  <a:cxn ang="0">
                    <a:pos x="58" y="270"/>
                  </a:cxn>
                  <a:cxn ang="0">
                    <a:pos x="82" y="304"/>
                  </a:cxn>
                  <a:cxn ang="0">
                    <a:pos x="105" y="330"/>
                  </a:cxn>
                  <a:cxn ang="0">
                    <a:pos x="128" y="355"/>
                  </a:cxn>
                  <a:cxn ang="0">
                    <a:pos x="153" y="379"/>
                  </a:cxn>
                  <a:cxn ang="0">
                    <a:pos x="178" y="404"/>
                  </a:cxn>
                  <a:cxn ang="0">
                    <a:pos x="202" y="428"/>
                  </a:cxn>
                  <a:cxn ang="0">
                    <a:pos x="225" y="454"/>
                  </a:cxn>
                  <a:cxn ang="0">
                    <a:pos x="247" y="480"/>
                  </a:cxn>
                  <a:cxn ang="0">
                    <a:pos x="265" y="509"/>
                  </a:cxn>
                  <a:cxn ang="0">
                    <a:pos x="265" y="513"/>
                  </a:cxn>
                  <a:cxn ang="0">
                    <a:pos x="262" y="517"/>
                  </a:cxn>
                  <a:cxn ang="0">
                    <a:pos x="257" y="520"/>
                  </a:cxn>
                  <a:cxn ang="0">
                    <a:pos x="254" y="520"/>
                  </a:cxn>
                  <a:cxn ang="0">
                    <a:pos x="239" y="503"/>
                  </a:cxn>
                  <a:cxn ang="0">
                    <a:pos x="225" y="485"/>
                  </a:cxn>
                  <a:cxn ang="0">
                    <a:pos x="210" y="468"/>
                  </a:cxn>
                  <a:cxn ang="0">
                    <a:pos x="196" y="450"/>
                  </a:cxn>
                  <a:cxn ang="0">
                    <a:pos x="181" y="433"/>
                  </a:cxn>
                  <a:cxn ang="0">
                    <a:pos x="167" y="414"/>
                  </a:cxn>
                  <a:cxn ang="0">
                    <a:pos x="151" y="398"/>
                  </a:cxn>
                  <a:cxn ang="0">
                    <a:pos x="136" y="381"/>
                  </a:cxn>
                  <a:cxn ang="0">
                    <a:pos x="122" y="367"/>
                  </a:cxn>
                  <a:cxn ang="0">
                    <a:pos x="110" y="353"/>
                  </a:cxn>
                  <a:cxn ang="0">
                    <a:pos x="98" y="339"/>
                  </a:cxn>
                  <a:cxn ang="0">
                    <a:pos x="86" y="325"/>
                  </a:cxn>
                  <a:cxn ang="0">
                    <a:pos x="73" y="312"/>
                  </a:cxn>
                  <a:cxn ang="0">
                    <a:pos x="63" y="296"/>
                  </a:cxn>
                  <a:cxn ang="0">
                    <a:pos x="52" y="281"/>
                  </a:cxn>
                  <a:cxn ang="0">
                    <a:pos x="41" y="266"/>
                  </a:cxn>
                  <a:cxn ang="0">
                    <a:pos x="24" y="235"/>
                  </a:cxn>
                  <a:cxn ang="0">
                    <a:pos x="10" y="201"/>
                  </a:cxn>
                  <a:cxn ang="0">
                    <a:pos x="3" y="167"/>
                  </a:cxn>
                  <a:cxn ang="0">
                    <a:pos x="0" y="134"/>
                  </a:cxn>
                  <a:cxn ang="0">
                    <a:pos x="1" y="98"/>
                  </a:cxn>
                  <a:cxn ang="0">
                    <a:pos x="9" y="65"/>
                  </a:cxn>
                  <a:cxn ang="0">
                    <a:pos x="21" y="32"/>
                  </a:cxn>
                  <a:cxn ang="0">
                    <a:pos x="41" y="2"/>
                  </a:cxn>
                  <a:cxn ang="0">
                    <a:pos x="41" y="0"/>
                  </a:cxn>
                  <a:cxn ang="0">
                    <a:pos x="43" y="0"/>
                  </a:cxn>
                  <a:cxn ang="0">
                    <a:pos x="43" y="0"/>
                  </a:cxn>
                  <a:cxn ang="0">
                    <a:pos x="43" y="2"/>
                  </a:cxn>
                  <a:cxn ang="0">
                    <a:pos x="43" y="2"/>
                  </a:cxn>
                </a:cxnLst>
                <a:rect l="0" t="0" r="r" b="b"/>
                <a:pathLst>
                  <a:path w="265" h="520">
                    <a:moveTo>
                      <a:pt x="43" y="2"/>
                    </a:moveTo>
                    <a:lnTo>
                      <a:pt x="23" y="45"/>
                    </a:lnTo>
                    <a:lnTo>
                      <a:pt x="10" y="86"/>
                    </a:lnTo>
                    <a:lnTo>
                      <a:pt x="7" y="124"/>
                    </a:lnTo>
                    <a:lnTo>
                      <a:pt x="12" y="163"/>
                    </a:lnTo>
                    <a:lnTo>
                      <a:pt x="21" y="200"/>
                    </a:lnTo>
                    <a:lnTo>
                      <a:pt x="38" y="235"/>
                    </a:lnTo>
                    <a:lnTo>
                      <a:pt x="58" y="270"/>
                    </a:lnTo>
                    <a:lnTo>
                      <a:pt x="82" y="304"/>
                    </a:lnTo>
                    <a:lnTo>
                      <a:pt x="105" y="330"/>
                    </a:lnTo>
                    <a:lnTo>
                      <a:pt x="128" y="355"/>
                    </a:lnTo>
                    <a:lnTo>
                      <a:pt x="153" y="379"/>
                    </a:lnTo>
                    <a:lnTo>
                      <a:pt x="178" y="404"/>
                    </a:lnTo>
                    <a:lnTo>
                      <a:pt x="202" y="428"/>
                    </a:lnTo>
                    <a:lnTo>
                      <a:pt x="225" y="454"/>
                    </a:lnTo>
                    <a:lnTo>
                      <a:pt x="247" y="480"/>
                    </a:lnTo>
                    <a:lnTo>
                      <a:pt x="265" y="509"/>
                    </a:lnTo>
                    <a:lnTo>
                      <a:pt x="265" y="513"/>
                    </a:lnTo>
                    <a:lnTo>
                      <a:pt x="262" y="517"/>
                    </a:lnTo>
                    <a:lnTo>
                      <a:pt x="257" y="520"/>
                    </a:lnTo>
                    <a:lnTo>
                      <a:pt x="254" y="520"/>
                    </a:lnTo>
                    <a:lnTo>
                      <a:pt x="239" y="503"/>
                    </a:lnTo>
                    <a:lnTo>
                      <a:pt x="225" y="485"/>
                    </a:lnTo>
                    <a:lnTo>
                      <a:pt x="210" y="468"/>
                    </a:lnTo>
                    <a:lnTo>
                      <a:pt x="196" y="450"/>
                    </a:lnTo>
                    <a:lnTo>
                      <a:pt x="181" y="433"/>
                    </a:lnTo>
                    <a:lnTo>
                      <a:pt x="167" y="414"/>
                    </a:lnTo>
                    <a:lnTo>
                      <a:pt x="151" y="398"/>
                    </a:lnTo>
                    <a:lnTo>
                      <a:pt x="136" y="381"/>
                    </a:lnTo>
                    <a:lnTo>
                      <a:pt x="122" y="367"/>
                    </a:lnTo>
                    <a:lnTo>
                      <a:pt x="110" y="353"/>
                    </a:lnTo>
                    <a:lnTo>
                      <a:pt x="98" y="339"/>
                    </a:lnTo>
                    <a:lnTo>
                      <a:pt x="86" y="325"/>
                    </a:lnTo>
                    <a:lnTo>
                      <a:pt x="73" y="312"/>
                    </a:lnTo>
                    <a:lnTo>
                      <a:pt x="63" y="296"/>
                    </a:lnTo>
                    <a:lnTo>
                      <a:pt x="52" y="281"/>
                    </a:lnTo>
                    <a:lnTo>
                      <a:pt x="41" y="266"/>
                    </a:lnTo>
                    <a:lnTo>
                      <a:pt x="24" y="235"/>
                    </a:lnTo>
                    <a:lnTo>
                      <a:pt x="10" y="201"/>
                    </a:lnTo>
                    <a:lnTo>
                      <a:pt x="3" y="167"/>
                    </a:lnTo>
                    <a:lnTo>
                      <a:pt x="0" y="134"/>
                    </a:lnTo>
                    <a:lnTo>
                      <a:pt x="1" y="98"/>
                    </a:lnTo>
                    <a:lnTo>
                      <a:pt x="9" y="65"/>
                    </a:lnTo>
                    <a:lnTo>
                      <a:pt x="21" y="32"/>
                    </a:lnTo>
                    <a:lnTo>
                      <a:pt x="41" y="2"/>
                    </a:lnTo>
                    <a:lnTo>
                      <a:pt x="41" y="0"/>
                    </a:lnTo>
                    <a:lnTo>
                      <a:pt x="43" y="0"/>
                    </a:lnTo>
                    <a:lnTo>
                      <a:pt x="43" y="0"/>
                    </a:lnTo>
                    <a:lnTo>
                      <a:pt x="43" y="2"/>
                    </a:lnTo>
                    <a:lnTo>
                      <a:pt x="43"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95"/>
              <p:cNvSpPr>
                <a:spLocks/>
              </p:cNvSpPr>
              <p:nvPr/>
            </p:nvSpPr>
            <p:spPr bwMode="auto">
              <a:xfrm>
                <a:off x="4794254" y="3971931"/>
                <a:ext cx="101600" cy="277813"/>
              </a:xfrm>
              <a:custGeom>
                <a:avLst/>
                <a:gdLst/>
                <a:ahLst/>
                <a:cxnLst>
                  <a:cxn ang="0">
                    <a:pos x="97" y="348"/>
                  </a:cxn>
                  <a:cxn ang="0">
                    <a:pos x="112" y="294"/>
                  </a:cxn>
                  <a:cxn ang="0">
                    <a:pos x="121" y="241"/>
                  </a:cxn>
                  <a:cxn ang="0">
                    <a:pos x="123" y="185"/>
                  </a:cxn>
                  <a:cxn ang="0">
                    <a:pos x="114" y="130"/>
                  </a:cxn>
                  <a:cxn ang="0">
                    <a:pos x="106" y="109"/>
                  </a:cxn>
                  <a:cxn ang="0">
                    <a:pos x="98" y="89"/>
                  </a:cxn>
                  <a:cxn ang="0">
                    <a:pos x="88" y="72"/>
                  </a:cxn>
                  <a:cxn ang="0">
                    <a:pos x="74" y="55"/>
                  </a:cxn>
                  <a:cxn ang="0">
                    <a:pos x="60" y="41"/>
                  </a:cxn>
                  <a:cxn ang="0">
                    <a:pos x="43" y="29"/>
                  </a:cxn>
                  <a:cxn ang="0">
                    <a:pos x="23" y="20"/>
                  </a:cxn>
                  <a:cxn ang="0">
                    <a:pos x="2" y="14"/>
                  </a:cxn>
                  <a:cxn ang="0">
                    <a:pos x="0" y="10"/>
                  </a:cxn>
                  <a:cxn ang="0">
                    <a:pos x="2" y="6"/>
                  </a:cxn>
                  <a:cxn ang="0">
                    <a:pos x="3" y="1"/>
                  </a:cxn>
                  <a:cxn ang="0">
                    <a:pos x="6" y="0"/>
                  </a:cxn>
                  <a:cxn ang="0">
                    <a:pos x="29" y="3"/>
                  </a:cxn>
                  <a:cxn ang="0">
                    <a:pos x="49" y="14"/>
                  </a:cxn>
                  <a:cxn ang="0">
                    <a:pos x="68" y="27"/>
                  </a:cxn>
                  <a:cxn ang="0">
                    <a:pos x="83" y="46"/>
                  </a:cxn>
                  <a:cxn ang="0">
                    <a:pos x="95" y="67"/>
                  </a:cxn>
                  <a:cxn ang="0">
                    <a:pos x="106" y="90"/>
                  </a:cxn>
                  <a:cxn ang="0">
                    <a:pos x="115" y="113"/>
                  </a:cxn>
                  <a:cxn ang="0">
                    <a:pos x="121" y="135"/>
                  </a:cxn>
                  <a:cxn ang="0">
                    <a:pos x="129" y="188"/>
                  </a:cxn>
                  <a:cxn ang="0">
                    <a:pos x="126" y="244"/>
                  </a:cxn>
                  <a:cxn ang="0">
                    <a:pos x="115" y="297"/>
                  </a:cxn>
                  <a:cxn ang="0">
                    <a:pos x="98" y="349"/>
                  </a:cxn>
                  <a:cxn ang="0">
                    <a:pos x="98" y="351"/>
                  </a:cxn>
                  <a:cxn ang="0">
                    <a:pos x="97" y="351"/>
                  </a:cxn>
                  <a:cxn ang="0">
                    <a:pos x="97" y="351"/>
                  </a:cxn>
                  <a:cxn ang="0">
                    <a:pos x="97" y="348"/>
                  </a:cxn>
                  <a:cxn ang="0">
                    <a:pos x="97" y="348"/>
                  </a:cxn>
                </a:cxnLst>
                <a:rect l="0" t="0" r="r" b="b"/>
                <a:pathLst>
                  <a:path w="129" h="351">
                    <a:moveTo>
                      <a:pt x="97" y="348"/>
                    </a:moveTo>
                    <a:lnTo>
                      <a:pt x="112" y="294"/>
                    </a:lnTo>
                    <a:lnTo>
                      <a:pt x="121" y="241"/>
                    </a:lnTo>
                    <a:lnTo>
                      <a:pt x="123" y="185"/>
                    </a:lnTo>
                    <a:lnTo>
                      <a:pt x="114" y="130"/>
                    </a:lnTo>
                    <a:lnTo>
                      <a:pt x="106" y="109"/>
                    </a:lnTo>
                    <a:lnTo>
                      <a:pt x="98" y="89"/>
                    </a:lnTo>
                    <a:lnTo>
                      <a:pt x="88" y="72"/>
                    </a:lnTo>
                    <a:lnTo>
                      <a:pt x="74" y="55"/>
                    </a:lnTo>
                    <a:lnTo>
                      <a:pt x="60" y="41"/>
                    </a:lnTo>
                    <a:lnTo>
                      <a:pt x="43" y="29"/>
                    </a:lnTo>
                    <a:lnTo>
                      <a:pt x="23" y="20"/>
                    </a:lnTo>
                    <a:lnTo>
                      <a:pt x="2" y="14"/>
                    </a:lnTo>
                    <a:lnTo>
                      <a:pt x="0" y="10"/>
                    </a:lnTo>
                    <a:lnTo>
                      <a:pt x="2" y="6"/>
                    </a:lnTo>
                    <a:lnTo>
                      <a:pt x="3" y="1"/>
                    </a:lnTo>
                    <a:lnTo>
                      <a:pt x="6" y="0"/>
                    </a:lnTo>
                    <a:lnTo>
                      <a:pt x="29" y="3"/>
                    </a:lnTo>
                    <a:lnTo>
                      <a:pt x="49" y="14"/>
                    </a:lnTo>
                    <a:lnTo>
                      <a:pt x="68" y="27"/>
                    </a:lnTo>
                    <a:lnTo>
                      <a:pt x="83" y="46"/>
                    </a:lnTo>
                    <a:lnTo>
                      <a:pt x="95" y="67"/>
                    </a:lnTo>
                    <a:lnTo>
                      <a:pt x="106" y="90"/>
                    </a:lnTo>
                    <a:lnTo>
                      <a:pt x="115" y="113"/>
                    </a:lnTo>
                    <a:lnTo>
                      <a:pt x="121" y="135"/>
                    </a:lnTo>
                    <a:lnTo>
                      <a:pt x="129" y="188"/>
                    </a:lnTo>
                    <a:lnTo>
                      <a:pt x="126" y="244"/>
                    </a:lnTo>
                    <a:lnTo>
                      <a:pt x="115" y="297"/>
                    </a:lnTo>
                    <a:lnTo>
                      <a:pt x="98" y="349"/>
                    </a:lnTo>
                    <a:lnTo>
                      <a:pt x="98" y="351"/>
                    </a:lnTo>
                    <a:lnTo>
                      <a:pt x="97" y="351"/>
                    </a:lnTo>
                    <a:lnTo>
                      <a:pt x="97" y="351"/>
                    </a:lnTo>
                    <a:lnTo>
                      <a:pt x="97" y="348"/>
                    </a:lnTo>
                    <a:lnTo>
                      <a:pt x="97" y="34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96"/>
              <p:cNvSpPr>
                <a:spLocks/>
              </p:cNvSpPr>
              <p:nvPr/>
            </p:nvSpPr>
            <p:spPr bwMode="auto">
              <a:xfrm>
                <a:off x="4933954" y="4298956"/>
                <a:ext cx="120650" cy="19050"/>
              </a:xfrm>
              <a:custGeom>
                <a:avLst/>
                <a:gdLst/>
                <a:ahLst/>
                <a:cxnLst>
                  <a:cxn ang="0">
                    <a:pos x="153" y="3"/>
                  </a:cxn>
                  <a:cxn ang="0">
                    <a:pos x="147" y="10"/>
                  </a:cxn>
                  <a:cxn ang="0">
                    <a:pos x="141" y="14"/>
                  </a:cxn>
                  <a:cxn ang="0">
                    <a:pos x="133" y="19"/>
                  </a:cxn>
                  <a:cxn ang="0">
                    <a:pos x="125" y="20"/>
                  </a:cxn>
                  <a:cxn ang="0">
                    <a:pos x="118" y="22"/>
                  </a:cxn>
                  <a:cxn ang="0">
                    <a:pos x="108" y="23"/>
                  </a:cxn>
                  <a:cxn ang="0">
                    <a:pos x="101" y="23"/>
                  </a:cxn>
                  <a:cxn ang="0">
                    <a:pos x="92" y="23"/>
                  </a:cxn>
                  <a:cxn ang="0">
                    <a:pos x="81" y="22"/>
                  </a:cxn>
                  <a:cxn ang="0">
                    <a:pos x="69" y="19"/>
                  </a:cxn>
                  <a:cxn ang="0">
                    <a:pos x="56" y="16"/>
                  </a:cxn>
                  <a:cxn ang="0">
                    <a:pos x="44" y="13"/>
                  </a:cxn>
                  <a:cxn ang="0">
                    <a:pos x="32" y="10"/>
                  </a:cxn>
                  <a:cxn ang="0">
                    <a:pos x="20" y="11"/>
                  </a:cxn>
                  <a:cxn ang="0">
                    <a:pos x="10" y="16"/>
                  </a:cxn>
                  <a:cxn ang="0">
                    <a:pos x="1" y="25"/>
                  </a:cxn>
                  <a:cxn ang="0">
                    <a:pos x="0" y="25"/>
                  </a:cxn>
                  <a:cxn ang="0">
                    <a:pos x="0" y="25"/>
                  </a:cxn>
                  <a:cxn ang="0">
                    <a:pos x="0" y="25"/>
                  </a:cxn>
                  <a:cxn ang="0">
                    <a:pos x="0" y="23"/>
                  </a:cxn>
                  <a:cxn ang="0">
                    <a:pos x="3" y="17"/>
                  </a:cxn>
                  <a:cxn ang="0">
                    <a:pos x="7" y="11"/>
                  </a:cxn>
                  <a:cxn ang="0">
                    <a:pos x="13" y="8"/>
                  </a:cxn>
                  <a:cxn ang="0">
                    <a:pos x="20" y="5"/>
                  </a:cxn>
                  <a:cxn ang="0">
                    <a:pos x="26" y="3"/>
                  </a:cxn>
                  <a:cxn ang="0">
                    <a:pos x="32" y="2"/>
                  </a:cxn>
                  <a:cxn ang="0">
                    <a:pos x="40" y="2"/>
                  </a:cxn>
                  <a:cxn ang="0">
                    <a:pos x="47" y="3"/>
                  </a:cxn>
                  <a:cxn ang="0">
                    <a:pos x="61" y="6"/>
                  </a:cxn>
                  <a:cxn ang="0">
                    <a:pos x="75" y="10"/>
                  </a:cxn>
                  <a:cxn ang="0">
                    <a:pos x="89" y="14"/>
                  </a:cxn>
                  <a:cxn ang="0">
                    <a:pos x="102" y="17"/>
                  </a:cxn>
                  <a:cxn ang="0">
                    <a:pos x="115" y="17"/>
                  </a:cxn>
                  <a:cxn ang="0">
                    <a:pos x="128" y="16"/>
                  </a:cxn>
                  <a:cxn ang="0">
                    <a:pos x="141" y="11"/>
                  </a:cxn>
                  <a:cxn ang="0">
                    <a:pos x="153" y="0"/>
                  </a:cxn>
                  <a:cxn ang="0">
                    <a:pos x="153" y="0"/>
                  </a:cxn>
                  <a:cxn ang="0">
                    <a:pos x="153" y="2"/>
                  </a:cxn>
                  <a:cxn ang="0">
                    <a:pos x="153" y="3"/>
                  </a:cxn>
                  <a:cxn ang="0">
                    <a:pos x="153" y="3"/>
                  </a:cxn>
                  <a:cxn ang="0">
                    <a:pos x="153" y="3"/>
                  </a:cxn>
                </a:cxnLst>
                <a:rect l="0" t="0" r="r" b="b"/>
                <a:pathLst>
                  <a:path w="153" h="25">
                    <a:moveTo>
                      <a:pt x="153" y="3"/>
                    </a:moveTo>
                    <a:lnTo>
                      <a:pt x="147" y="10"/>
                    </a:lnTo>
                    <a:lnTo>
                      <a:pt x="141" y="14"/>
                    </a:lnTo>
                    <a:lnTo>
                      <a:pt x="133" y="19"/>
                    </a:lnTo>
                    <a:lnTo>
                      <a:pt x="125" y="20"/>
                    </a:lnTo>
                    <a:lnTo>
                      <a:pt x="118" y="22"/>
                    </a:lnTo>
                    <a:lnTo>
                      <a:pt x="108" y="23"/>
                    </a:lnTo>
                    <a:lnTo>
                      <a:pt x="101" y="23"/>
                    </a:lnTo>
                    <a:lnTo>
                      <a:pt x="92" y="23"/>
                    </a:lnTo>
                    <a:lnTo>
                      <a:pt x="81" y="22"/>
                    </a:lnTo>
                    <a:lnTo>
                      <a:pt x="69" y="19"/>
                    </a:lnTo>
                    <a:lnTo>
                      <a:pt x="56" y="16"/>
                    </a:lnTo>
                    <a:lnTo>
                      <a:pt x="44" y="13"/>
                    </a:lnTo>
                    <a:lnTo>
                      <a:pt x="32" y="10"/>
                    </a:lnTo>
                    <a:lnTo>
                      <a:pt x="20" y="11"/>
                    </a:lnTo>
                    <a:lnTo>
                      <a:pt x="10" y="16"/>
                    </a:lnTo>
                    <a:lnTo>
                      <a:pt x="1" y="25"/>
                    </a:lnTo>
                    <a:lnTo>
                      <a:pt x="0" y="25"/>
                    </a:lnTo>
                    <a:lnTo>
                      <a:pt x="0" y="25"/>
                    </a:lnTo>
                    <a:lnTo>
                      <a:pt x="0" y="25"/>
                    </a:lnTo>
                    <a:lnTo>
                      <a:pt x="0" y="23"/>
                    </a:lnTo>
                    <a:lnTo>
                      <a:pt x="3" y="17"/>
                    </a:lnTo>
                    <a:lnTo>
                      <a:pt x="7" y="11"/>
                    </a:lnTo>
                    <a:lnTo>
                      <a:pt x="13" y="8"/>
                    </a:lnTo>
                    <a:lnTo>
                      <a:pt x="20" y="5"/>
                    </a:lnTo>
                    <a:lnTo>
                      <a:pt x="26" y="3"/>
                    </a:lnTo>
                    <a:lnTo>
                      <a:pt x="32" y="2"/>
                    </a:lnTo>
                    <a:lnTo>
                      <a:pt x="40" y="2"/>
                    </a:lnTo>
                    <a:lnTo>
                      <a:pt x="47" y="3"/>
                    </a:lnTo>
                    <a:lnTo>
                      <a:pt x="61" y="6"/>
                    </a:lnTo>
                    <a:lnTo>
                      <a:pt x="75" y="10"/>
                    </a:lnTo>
                    <a:lnTo>
                      <a:pt x="89" y="14"/>
                    </a:lnTo>
                    <a:lnTo>
                      <a:pt x="102" y="17"/>
                    </a:lnTo>
                    <a:lnTo>
                      <a:pt x="115" y="17"/>
                    </a:lnTo>
                    <a:lnTo>
                      <a:pt x="128" y="16"/>
                    </a:lnTo>
                    <a:lnTo>
                      <a:pt x="141" y="11"/>
                    </a:lnTo>
                    <a:lnTo>
                      <a:pt x="153" y="0"/>
                    </a:lnTo>
                    <a:lnTo>
                      <a:pt x="153" y="0"/>
                    </a:lnTo>
                    <a:lnTo>
                      <a:pt x="153" y="2"/>
                    </a:lnTo>
                    <a:lnTo>
                      <a:pt x="153" y="3"/>
                    </a:lnTo>
                    <a:lnTo>
                      <a:pt x="153" y="3"/>
                    </a:lnTo>
                    <a:lnTo>
                      <a:pt x="153"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97"/>
              <p:cNvSpPr>
                <a:spLocks/>
              </p:cNvSpPr>
              <p:nvPr/>
            </p:nvSpPr>
            <p:spPr bwMode="auto">
              <a:xfrm>
                <a:off x="4894267" y="4302131"/>
                <a:ext cx="41275" cy="15875"/>
              </a:xfrm>
              <a:custGeom>
                <a:avLst/>
                <a:gdLst/>
                <a:ahLst/>
                <a:cxnLst>
                  <a:cxn ang="0">
                    <a:pos x="54" y="20"/>
                  </a:cxn>
                  <a:cxn ang="0">
                    <a:pos x="46" y="17"/>
                  </a:cxn>
                  <a:cxn ang="0">
                    <a:pos x="37" y="14"/>
                  </a:cxn>
                  <a:cxn ang="0">
                    <a:pos x="28" y="11"/>
                  </a:cxn>
                  <a:cxn ang="0">
                    <a:pos x="20" y="8"/>
                  </a:cxn>
                  <a:cxn ang="0">
                    <a:pos x="15" y="6"/>
                  </a:cxn>
                  <a:cxn ang="0">
                    <a:pos x="9" y="5"/>
                  </a:cxn>
                  <a:cxn ang="0">
                    <a:pos x="5" y="8"/>
                  </a:cxn>
                  <a:cxn ang="0">
                    <a:pos x="2" y="12"/>
                  </a:cxn>
                  <a:cxn ang="0">
                    <a:pos x="2" y="12"/>
                  </a:cxn>
                  <a:cxn ang="0">
                    <a:pos x="2" y="11"/>
                  </a:cxn>
                  <a:cxn ang="0">
                    <a:pos x="0" y="9"/>
                  </a:cxn>
                  <a:cxn ang="0">
                    <a:pos x="0" y="8"/>
                  </a:cxn>
                  <a:cxn ang="0">
                    <a:pos x="2" y="1"/>
                  </a:cxn>
                  <a:cxn ang="0">
                    <a:pos x="8" y="0"/>
                  </a:cxn>
                  <a:cxn ang="0">
                    <a:pos x="15" y="1"/>
                  </a:cxn>
                  <a:cxn ang="0">
                    <a:pos x="25" y="3"/>
                  </a:cxn>
                  <a:cxn ang="0">
                    <a:pos x="34" y="8"/>
                  </a:cxn>
                  <a:cxn ang="0">
                    <a:pos x="41" y="11"/>
                  </a:cxn>
                  <a:cxn ang="0">
                    <a:pos x="49" y="15"/>
                  </a:cxn>
                  <a:cxn ang="0">
                    <a:pos x="54" y="17"/>
                  </a:cxn>
                  <a:cxn ang="0">
                    <a:pos x="54" y="17"/>
                  </a:cxn>
                  <a:cxn ang="0">
                    <a:pos x="54" y="18"/>
                  </a:cxn>
                  <a:cxn ang="0">
                    <a:pos x="54" y="20"/>
                  </a:cxn>
                  <a:cxn ang="0">
                    <a:pos x="54" y="20"/>
                  </a:cxn>
                  <a:cxn ang="0">
                    <a:pos x="54" y="20"/>
                  </a:cxn>
                </a:cxnLst>
                <a:rect l="0" t="0" r="r" b="b"/>
                <a:pathLst>
                  <a:path w="54" h="20">
                    <a:moveTo>
                      <a:pt x="54" y="20"/>
                    </a:moveTo>
                    <a:lnTo>
                      <a:pt x="46" y="17"/>
                    </a:lnTo>
                    <a:lnTo>
                      <a:pt x="37" y="14"/>
                    </a:lnTo>
                    <a:lnTo>
                      <a:pt x="28" y="11"/>
                    </a:lnTo>
                    <a:lnTo>
                      <a:pt x="20" y="8"/>
                    </a:lnTo>
                    <a:lnTo>
                      <a:pt x="15" y="6"/>
                    </a:lnTo>
                    <a:lnTo>
                      <a:pt x="9" y="5"/>
                    </a:lnTo>
                    <a:lnTo>
                      <a:pt x="5" y="8"/>
                    </a:lnTo>
                    <a:lnTo>
                      <a:pt x="2" y="12"/>
                    </a:lnTo>
                    <a:lnTo>
                      <a:pt x="2" y="12"/>
                    </a:lnTo>
                    <a:lnTo>
                      <a:pt x="2" y="11"/>
                    </a:lnTo>
                    <a:lnTo>
                      <a:pt x="0" y="9"/>
                    </a:lnTo>
                    <a:lnTo>
                      <a:pt x="0" y="8"/>
                    </a:lnTo>
                    <a:lnTo>
                      <a:pt x="2" y="1"/>
                    </a:lnTo>
                    <a:lnTo>
                      <a:pt x="8" y="0"/>
                    </a:lnTo>
                    <a:lnTo>
                      <a:pt x="15" y="1"/>
                    </a:lnTo>
                    <a:lnTo>
                      <a:pt x="25" y="3"/>
                    </a:lnTo>
                    <a:lnTo>
                      <a:pt x="34" y="8"/>
                    </a:lnTo>
                    <a:lnTo>
                      <a:pt x="41" y="11"/>
                    </a:lnTo>
                    <a:lnTo>
                      <a:pt x="49" y="15"/>
                    </a:lnTo>
                    <a:lnTo>
                      <a:pt x="54" y="17"/>
                    </a:lnTo>
                    <a:lnTo>
                      <a:pt x="54" y="17"/>
                    </a:lnTo>
                    <a:lnTo>
                      <a:pt x="54" y="18"/>
                    </a:lnTo>
                    <a:lnTo>
                      <a:pt x="54" y="20"/>
                    </a:lnTo>
                    <a:lnTo>
                      <a:pt x="54" y="20"/>
                    </a:lnTo>
                    <a:lnTo>
                      <a:pt x="54" y="2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98"/>
              <p:cNvSpPr>
                <a:spLocks/>
              </p:cNvSpPr>
              <p:nvPr/>
            </p:nvSpPr>
            <p:spPr bwMode="auto">
              <a:xfrm>
                <a:off x="4905379" y="4313244"/>
                <a:ext cx="114300" cy="20638"/>
              </a:xfrm>
              <a:custGeom>
                <a:avLst/>
                <a:gdLst/>
                <a:ahLst/>
                <a:cxnLst>
                  <a:cxn ang="0">
                    <a:pos x="7" y="9"/>
                  </a:cxn>
                  <a:cxn ang="0">
                    <a:pos x="14" y="12"/>
                  </a:cxn>
                  <a:cxn ang="0">
                    <a:pos x="22" y="16"/>
                  </a:cxn>
                  <a:cxn ang="0">
                    <a:pos x="28" y="17"/>
                  </a:cxn>
                  <a:cxn ang="0">
                    <a:pos x="36" y="19"/>
                  </a:cxn>
                  <a:cxn ang="0">
                    <a:pos x="43" y="19"/>
                  </a:cxn>
                  <a:cxn ang="0">
                    <a:pos x="51" y="17"/>
                  </a:cxn>
                  <a:cxn ang="0">
                    <a:pos x="59" y="14"/>
                  </a:cxn>
                  <a:cxn ang="0">
                    <a:pos x="66" y="9"/>
                  </a:cxn>
                  <a:cxn ang="0">
                    <a:pos x="69" y="8"/>
                  </a:cxn>
                  <a:cxn ang="0">
                    <a:pos x="74" y="6"/>
                  </a:cxn>
                  <a:cxn ang="0">
                    <a:pos x="77" y="5"/>
                  </a:cxn>
                  <a:cxn ang="0">
                    <a:pos x="82" y="5"/>
                  </a:cxn>
                  <a:cxn ang="0">
                    <a:pos x="89" y="3"/>
                  </a:cxn>
                  <a:cxn ang="0">
                    <a:pos x="95" y="2"/>
                  </a:cxn>
                  <a:cxn ang="0">
                    <a:pos x="103" y="2"/>
                  </a:cxn>
                  <a:cxn ang="0">
                    <a:pos x="111" y="2"/>
                  </a:cxn>
                  <a:cxn ang="0">
                    <a:pos x="118" y="2"/>
                  </a:cxn>
                  <a:cxn ang="0">
                    <a:pos x="126" y="0"/>
                  </a:cxn>
                  <a:cxn ang="0">
                    <a:pos x="132" y="0"/>
                  </a:cxn>
                  <a:cxn ang="0">
                    <a:pos x="140" y="0"/>
                  </a:cxn>
                  <a:cxn ang="0">
                    <a:pos x="141" y="0"/>
                  </a:cxn>
                  <a:cxn ang="0">
                    <a:pos x="143" y="2"/>
                  </a:cxn>
                  <a:cxn ang="0">
                    <a:pos x="144" y="2"/>
                  </a:cxn>
                  <a:cxn ang="0">
                    <a:pos x="143" y="3"/>
                  </a:cxn>
                  <a:cxn ang="0">
                    <a:pos x="135" y="5"/>
                  </a:cxn>
                  <a:cxn ang="0">
                    <a:pos x="129" y="6"/>
                  </a:cxn>
                  <a:cxn ang="0">
                    <a:pos x="122" y="6"/>
                  </a:cxn>
                  <a:cxn ang="0">
                    <a:pos x="114" y="6"/>
                  </a:cxn>
                  <a:cxn ang="0">
                    <a:pos x="105" y="6"/>
                  </a:cxn>
                  <a:cxn ang="0">
                    <a:pos x="94" y="8"/>
                  </a:cxn>
                  <a:cxn ang="0">
                    <a:pos x="83" y="9"/>
                  </a:cxn>
                  <a:cxn ang="0">
                    <a:pos x="74" y="14"/>
                  </a:cxn>
                  <a:cxn ang="0">
                    <a:pos x="71" y="17"/>
                  </a:cxn>
                  <a:cxn ang="0">
                    <a:pos x="68" y="19"/>
                  </a:cxn>
                  <a:cxn ang="0">
                    <a:pos x="65" y="22"/>
                  </a:cxn>
                  <a:cxn ang="0">
                    <a:pos x="62" y="23"/>
                  </a:cxn>
                  <a:cxn ang="0">
                    <a:pos x="54" y="26"/>
                  </a:cxn>
                  <a:cxn ang="0">
                    <a:pos x="46" y="28"/>
                  </a:cxn>
                  <a:cxn ang="0">
                    <a:pos x="39" y="26"/>
                  </a:cxn>
                  <a:cxn ang="0">
                    <a:pos x="31" y="25"/>
                  </a:cxn>
                  <a:cxn ang="0">
                    <a:pos x="23" y="22"/>
                  </a:cxn>
                  <a:cxn ang="0">
                    <a:pos x="16" y="19"/>
                  </a:cxn>
                  <a:cxn ang="0">
                    <a:pos x="10" y="16"/>
                  </a:cxn>
                  <a:cxn ang="0">
                    <a:pos x="2" y="11"/>
                  </a:cxn>
                  <a:cxn ang="0">
                    <a:pos x="0" y="9"/>
                  </a:cxn>
                  <a:cxn ang="0">
                    <a:pos x="2" y="8"/>
                  </a:cxn>
                  <a:cxn ang="0">
                    <a:pos x="3" y="8"/>
                  </a:cxn>
                  <a:cxn ang="0">
                    <a:pos x="7" y="9"/>
                  </a:cxn>
                  <a:cxn ang="0">
                    <a:pos x="7" y="9"/>
                  </a:cxn>
                </a:cxnLst>
                <a:rect l="0" t="0" r="r" b="b"/>
                <a:pathLst>
                  <a:path w="144" h="28">
                    <a:moveTo>
                      <a:pt x="7" y="9"/>
                    </a:moveTo>
                    <a:lnTo>
                      <a:pt x="14" y="12"/>
                    </a:lnTo>
                    <a:lnTo>
                      <a:pt x="22" y="16"/>
                    </a:lnTo>
                    <a:lnTo>
                      <a:pt x="28" y="17"/>
                    </a:lnTo>
                    <a:lnTo>
                      <a:pt x="36" y="19"/>
                    </a:lnTo>
                    <a:lnTo>
                      <a:pt x="43" y="19"/>
                    </a:lnTo>
                    <a:lnTo>
                      <a:pt x="51" y="17"/>
                    </a:lnTo>
                    <a:lnTo>
                      <a:pt x="59" y="14"/>
                    </a:lnTo>
                    <a:lnTo>
                      <a:pt x="66" y="9"/>
                    </a:lnTo>
                    <a:lnTo>
                      <a:pt x="69" y="8"/>
                    </a:lnTo>
                    <a:lnTo>
                      <a:pt x="74" y="6"/>
                    </a:lnTo>
                    <a:lnTo>
                      <a:pt x="77" y="5"/>
                    </a:lnTo>
                    <a:lnTo>
                      <a:pt x="82" y="5"/>
                    </a:lnTo>
                    <a:lnTo>
                      <a:pt x="89" y="3"/>
                    </a:lnTo>
                    <a:lnTo>
                      <a:pt x="95" y="2"/>
                    </a:lnTo>
                    <a:lnTo>
                      <a:pt x="103" y="2"/>
                    </a:lnTo>
                    <a:lnTo>
                      <a:pt x="111" y="2"/>
                    </a:lnTo>
                    <a:lnTo>
                      <a:pt x="118" y="2"/>
                    </a:lnTo>
                    <a:lnTo>
                      <a:pt x="126" y="0"/>
                    </a:lnTo>
                    <a:lnTo>
                      <a:pt x="132" y="0"/>
                    </a:lnTo>
                    <a:lnTo>
                      <a:pt x="140" y="0"/>
                    </a:lnTo>
                    <a:lnTo>
                      <a:pt x="141" y="0"/>
                    </a:lnTo>
                    <a:lnTo>
                      <a:pt x="143" y="2"/>
                    </a:lnTo>
                    <a:lnTo>
                      <a:pt x="144" y="2"/>
                    </a:lnTo>
                    <a:lnTo>
                      <a:pt x="143" y="3"/>
                    </a:lnTo>
                    <a:lnTo>
                      <a:pt x="135" y="5"/>
                    </a:lnTo>
                    <a:lnTo>
                      <a:pt x="129" y="6"/>
                    </a:lnTo>
                    <a:lnTo>
                      <a:pt x="122" y="6"/>
                    </a:lnTo>
                    <a:lnTo>
                      <a:pt x="114" y="6"/>
                    </a:lnTo>
                    <a:lnTo>
                      <a:pt x="105" y="6"/>
                    </a:lnTo>
                    <a:lnTo>
                      <a:pt x="94" y="8"/>
                    </a:lnTo>
                    <a:lnTo>
                      <a:pt x="83" y="9"/>
                    </a:lnTo>
                    <a:lnTo>
                      <a:pt x="74" y="14"/>
                    </a:lnTo>
                    <a:lnTo>
                      <a:pt x="71" y="17"/>
                    </a:lnTo>
                    <a:lnTo>
                      <a:pt x="68" y="19"/>
                    </a:lnTo>
                    <a:lnTo>
                      <a:pt x="65" y="22"/>
                    </a:lnTo>
                    <a:lnTo>
                      <a:pt x="62" y="23"/>
                    </a:lnTo>
                    <a:lnTo>
                      <a:pt x="54" y="26"/>
                    </a:lnTo>
                    <a:lnTo>
                      <a:pt x="46" y="28"/>
                    </a:lnTo>
                    <a:lnTo>
                      <a:pt x="39" y="26"/>
                    </a:lnTo>
                    <a:lnTo>
                      <a:pt x="31" y="25"/>
                    </a:lnTo>
                    <a:lnTo>
                      <a:pt x="23" y="22"/>
                    </a:lnTo>
                    <a:lnTo>
                      <a:pt x="16" y="19"/>
                    </a:lnTo>
                    <a:lnTo>
                      <a:pt x="10" y="16"/>
                    </a:lnTo>
                    <a:lnTo>
                      <a:pt x="2" y="11"/>
                    </a:lnTo>
                    <a:lnTo>
                      <a:pt x="0" y="9"/>
                    </a:lnTo>
                    <a:lnTo>
                      <a:pt x="2" y="8"/>
                    </a:lnTo>
                    <a:lnTo>
                      <a:pt x="3" y="8"/>
                    </a:lnTo>
                    <a:lnTo>
                      <a:pt x="7" y="9"/>
                    </a:lnTo>
                    <a:lnTo>
                      <a:pt x="7" y="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99"/>
              <p:cNvSpPr>
                <a:spLocks/>
              </p:cNvSpPr>
              <p:nvPr/>
            </p:nvSpPr>
            <p:spPr bwMode="auto">
              <a:xfrm>
                <a:off x="4918079" y="4308481"/>
                <a:ext cx="125413" cy="58738"/>
              </a:xfrm>
              <a:custGeom>
                <a:avLst/>
                <a:gdLst/>
                <a:ahLst/>
                <a:cxnLst>
                  <a:cxn ang="0">
                    <a:pos x="158" y="0"/>
                  </a:cxn>
                  <a:cxn ang="0">
                    <a:pos x="148" y="10"/>
                  </a:cxn>
                  <a:cxn ang="0">
                    <a:pos x="141" y="21"/>
                  </a:cxn>
                  <a:cxn ang="0">
                    <a:pos x="132" y="32"/>
                  </a:cxn>
                  <a:cxn ang="0">
                    <a:pos x="121" y="44"/>
                  </a:cxn>
                  <a:cxn ang="0">
                    <a:pos x="110" y="53"/>
                  </a:cxn>
                  <a:cxn ang="0">
                    <a:pos x="99" y="62"/>
                  </a:cxn>
                  <a:cxn ang="0">
                    <a:pos x="87" y="69"/>
                  </a:cxn>
                  <a:cxn ang="0">
                    <a:pos x="73" y="72"/>
                  </a:cxn>
                  <a:cxn ang="0">
                    <a:pos x="60" y="73"/>
                  </a:cxn>
                  <a:cxn ang="0">
                    <a:pos x="47" y="72"/>
                  </a:cxn>
                  <a:cxn ang="0">
                    <a:pos x="35" y="70"/>
                  </a:cxn>
                  <a:cxn ang="0">
                    <a:pos x="24" y="66"/>
                  </a:cxn>
                  <a:cxn ang="0">
                    <a:pos x="15" y="59"/>
                  </a:cxn>
                  <a:cxn ang="0">
                    <a:pos x="9" y="50"/>
                  </a:cxn>
                  <a:cxn ang="0">
                    <a:pos x="3" y="39"/>
                  </a:cxn>
                  <a:cxn ang="0">
                    <a:pos x="0" y="24"/>
                  </a:cxn>
                  <a:cxn ang="0">
                    <a:pos x="1" y="23"/>
                  </a:cxn>
                  <a:cxn ang="0">
                    <a:pos x="4" y="21"/>
                  </a:cxn>
                  <a:cxn ang="0">
                    <a:pos x="7" y="21"/>
                  </a:cxn>
                  <a:cxn ang="0">
                    <a:pos x="9" y="23"/>
                  </a:cxn>
                  <a:cxn ang="0">
                    <a:pos x="12" y="30"/>
                  </a:cxn>
                  <a:cxn ang="0">
                    <a:pos x="15" y="38"/>
                  </a:cxn>
                  <a:cxn ang="0">
                    <a:pos x="18" y="47"/>
                  </a:cxn>
                  <a:cxn ang="0">
                    <a:pos x="23" y="55"/>
                  </a:cxn>
                  <a:cxn ang="0">
                    <a:pos x="29" y="61"/>
                  </a:cxn>
                  <a:cxn ang="0">
                    <a:pos x="38" y="66"/>
                  </a:cxn>
                  <a:cxn ang="0">
                    <a:pos x="47" y="67"/>
                  </a:cxn>
                  <a:cxn ang="0">
                    <a:pos x="58" y="67"/>
                  </a:cxn>
                  <a:cxn ang="0">
                    <a:pos x="69" y="66"/>
                  </a:cxn>
                  <a:cxn ang="0">
                    <a:pos x="78" y="64"/>
                  </a:cxn>
                  <a:cxn ang="0">
                    <a:pos x="87" y="61"/>
                  </a:cxn>
                  <a:cxn ang="0">
                    <a:pos x="95" y="56"/>
                  </a:cxn>
                  <a:cxn ang="0">
                    <a:pos x="102" y="50"/>
                  </a:cxn>
                  <a:cxn ang="0">
                    <a:pos x="110" y="44"/>
                  </a:cxn>
                  <a:cxn ang="0">
                    <a:pos x="116" y="38"/>
                  </a:cxn>
                  <a:cxn ang="0">
                    <a:pos x="122" y="32"/>
                  </a:cxn>
                  <a:cxn ang="0">
                    <a:pos x="128" y="24"/>
                  </a:cxn>
                  <a:cxn ang="0">
                    <a:pos x="135" y="16"/>
                  </a:cxn>
                  <a:cxn ang="0">
                    <a:pos x="142" y="10"/>
                  </a:cxn>
                  <a:cxn ang="0">
                    <a:pos x="148" y="3"/>
                  </a:cxn>
                  <a:cxn ang="0">
                    <a:pos x="151" y="3"/>
                  </a:cxn>
                  <a:cxn ang="0">
                    <a:pos x="155" y="1"/>
                  </a:cxn>
                  <a:cxn ang="0">
                    <a:pos x="158" y="0"/>
                  </a:cxn>
                  <a:cxn ang="0">
                    <a:pos x="158" y="0"/>
                  </a:cxn>
                  <a:cxn ang="0">
                    <a:pos x="158" y="0"/>
                  </a:cxn>
                </a:cxnLst>
                <a:rect l="0" t="0" r="r" b="b"/>
                <a:pathLst>
                  <a:path w="158" h="73">
                    <a:moveTo>
                      <a:pt x="158" y="0"/>
                    </a:moveTo>
                    <a:lnTo>
                      <a:pt x="148" y="10"/>
                    </a:lnTo>
                    <a:lnTo>
                      <a:pt x="141" y="21"/>
                    </a:lnTo>
                    <a:lnTo>
                      <a:pt x="132" y="32"/>
                    </a:lnTo>
                    <a:lnTo>
                      <a:pt x="121" y="44"/>
                    </a:lnTo>
                    <a:lnTo>
                      <a:pt x="110" y="53"/>
                    </a:lnTo>
                    <a:lnTo>
                      <a:pt x="99" y="62"/>
                    </a:lnTo>
                    <a:lnTo>
                      <a:pt x="87" y="69"/>
                    </a:lnTo>
                    <a:lnTo>
                      <a:pt x="73" y="72"/>
                    </a:lnTo>
                    <a:lnTo>
                      <a:pt x="60" y="73"/>
                    </a:lnTo>
                    <a:lnTo>
                      <a:pt x="47" y="72"/>
                    </a:lnTo>
                    <a:lnTo>
                      <a:pt x="35" y="70"/>
                    </a:lnTo>
                    <a:lnTo>
                      <a:pt x="24" y="66"/>
                    </a:lnTo>
                    <a:lnTo>
                      <a:pt x="15" y="59"/>
                    </a:lnTo>
                    <a:lnTo>
                      <a:pt x="9" y="50"/>
                    </a:lnTo>
                    <a:lnTo>
                      <a:pt x="3" y="39"/>
                    </a:lnTo>
                    <a:lnTo>
                      <a:pt x="0" y="24"/>
                    </a:lnTo>
                    <a:lnTo>
                      <a:pt x="1" y="23"/>
                    </a:lnTo>
                    <a:lnTo>
                      <a:pt x="4" y="21"/>
                    </a:lnTo>
                    <a:lnTo>
                      <a:pt x="7" y="21"/>
                    </a:lnTo>
                    <a:lnTo>
                      <a:pt x="9" y="23"/>
                    </a:lnTo>
                    <a:lnTo>
                      <a:pt x="12" y="30"/>
                    </a:lnTo>
                    <a:lnTo>
                      <a:pt x="15" y="38"/>
                    </a:lnTo>
                    <a:lnTo>
                      <a:pt x="18" y="47"/>
                    </a:lnTo>
                    <a:lnTo>
                      <a:pt x="23" y="55"/>
                    </a:lnTo>
                    <a:lnTo>
                      <a:pt x="29" y="61"/>
                    </a:lnTo>
                    <a:lnTo>
                      <a:pt x="38" y="66"/>
                    </a:lnTo>
                    <a:lnTo>
                      <a:pt x="47" y="67"/>
                    </a:lnTo>
                    <a:lnTo>
                      <a:pt x="58" y="67"/>
                    </a:lnTo>
                    <a:lnTo>
                      <a:pt x="69" y="66"/>
                    </a:lnTo>
                    <a:lnTo>
                      <a:pt x="78" y="64"/>
                    </a:lnTo>
                    <a:lnTo>
                      <a:pt x="87" y="61"/>
                    </a:lnTo>
                    <a:lnTo>
                      <a:pt x="95" y="56"/>
                    </a:lnTo>
                    <a:lnTo>
                      <a:pt x="102" y="50"/>
                    </a:lnTo>
                    <a:lnTo>
                      <a:pt x="110" y="44"/>
                    </a:lnTo>
                    <a:lnTo>
                      <a:pt x="116" y="38"/>
                    </a:lnTo>
                    <a:lnTo>
                      <a:pt x="122" y="32"/>
                    </a:lnTo>
                    <a:lnTo>
                      <a:pt x="128" y="24"/>
                    </a:lnTo>
                    <a:lnTo>
                      <a:pt x="135" y="16"/>
                    </a:lnTo>
                    <a:lnTo>
                      <a:pt x="142" y="10"/>
                    </a:lnTo>
                    <a:lnTo>
                      <a:pt x="148" y="3"/>
                    </a:lnTo>
                    <a:lnTo>
                      <a:pt x="151" y="3"/>
                    </a:lnTo>
                    <a:lnTo>
                      <a:pt x="155" y="1"/>
                    </a:lnTo>
                    <a:lnTo>
                      <a:pt x="158" y="0"/>
                    </a:lnTo>
                    <a:lnTo>
                      <a:pt x="158" y="0"/>
                    </a:lnTo>
                    <a:lnTo>
                      <a:pt x="158"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100"/>
              <p:cNvSpPr>
                <a:spLocks/>
              </p:cNvSpPr>
              <p:nvPr/>
            </p:nvSpPr>
            <p:spPr bwMode="auto">
              <a:xfrm>
                <a:off x="5086355" y="4403731"/>
                <a:ext cx="25400" cy="185738"/>
              </a:xfrm>
              <a:custGeom>
                <a:avLst/>
                <a:gdLst/>
                <a:ahLst/>
                <a:cxnLst>
                  <a:cxn ang="0">
                    <a:pos x="0" y="230"/>
                  </a:cxn>
                  <a:cxn ang="0">
                    <a:pos x="18" y="206"/>
                  </a:cxn>
                  <a:cxn ang="0">
                    <a:pos x="26" y="180"/>
                  </a:cxn>
                  <a:cxn ang="0">
                    <a:pos x="24" y="151"/>
                  </a:cxn>
                  <a:cxn ang="0">
                    <a:pos x="20" y="120"/>
                  </a:cxn>
                  <a:cxn ang="0">
                    <a:pos x="14" y="91"/>
                  </a:cxn>
                  <a:cxn ang="0">
                    <a:pos x="7" y="62"/>
                  </a:cxn>
                  <a:cxn ang="0">
                    <a:pos x="1" y="34"/>
                  </a:cxn>
                  <a:cxn ang="0">
                    <a:pos x="0" y="3"/>
                  </a:cxn>
                  <a:cxn ang="0">
                    <a:pos x="1" y="0"/>
                  </a:cxn>
                  <a:cxn ang="0">
                    <a:pos x="6" y="2"/>
                  </a:cxn>
                  <a:cxn ang="0">
                    <a:pos x="9" y="6"/>
                  </a:cxn>
                  <a:cxn ang="0">
                    <a:pos x="11" y="11"/>
                  </a:cxn>
                  <a:cxn ang="0">
                    <a:pos x="12" y="46"/>
                  </a:cxn>
                  <a:cxn ang="0">
                    <a:pos x="18" y="82"/>
                  </a:cxn>
                  <a:cxn ang="0">
                    <a:pos x="24" y="115"/>
                  </a:cxn>
                  <a:cxn ang="0">
                    <a:pos x="30" y="151"/>
                  </a:cxn>
                  <a:cxn ang="0">
                    <a:pos x="30" y="174"/>
                  </a:cxn>
                  <a:cxn ang="0">
                    <a:pos x="27" y="197"/>
                  </a:cxn>
                  <a:cxn ang="0">
                    <a:pos x="18" y="217"/>
                  </a:cxn>
                  <a:cxn ang="0">
                    <a:pos x="3" y="233"/>
                  </a:cxn>
                  <a:cxn ang="0">
                    <a:pos x="1" y="233"/>
                  </a:cxn>
                  <a:cxn ang="0">
                    <a:pos x="1" y="232"/>
                  </a:cxn>
                  <a:cxn ang="0">
                    <a:pos x="0" y="230"/>
                  </a:cxn>
                  <a:cxn ang="0">
                    <a:pos x="0" y="230"/>
                  </a:cxn>
                  <a:cxn ang="0">
                    <a:pos x="0" y="230"/>
                  </a:cxn>
                </a:cxnLst>
                <a:rect l="0" t="0" r="r" b="b"/>
                <a:pathLst>
                  <a:path w="30" h="233">
                    <a:moveTo>
                      <a:pt x="0" y="230"/>
                    </a:moveTo>
                    <a:lnTo>
                      <a:pt x="18" y="206"/>
                    </a:lnTo>
                    <a:lnTo>
                      <a:pt x="26" y="180"/>
                    </a:lnTo>
                    <a:lnTo>
                      <a:pt x="24" y="151"/>
                    </a:lnTo>
                    <a:lnTo>
                      <a:pt x="20" y="120"/>
                    </a:lnTo>
                    <a:lnTo>
                      <a:pt x="14" y="91"/>
                    </a:lnTo>
                    <a:lnTo>
                      <a:pt x="7" y="62"/>
                    </a:lnTo>
                    <a:lnTo>
                      <a:pt x="1" y="34"/>
                    </a:lnTo>
                    <a:lnTo>
                      <a:pt x="0" y="3"/>
                    </a:lnTo>
                    <a:lnTo>
                      <a:pt x="1" y="0"/>
                    </a:lnTo>
                    <a:lnTo>
                      <a:pt x="6" y="2"/>
                    </a:lnTo>
                    <a:lnTo>
                      <a:pt x="9" y="6"/>
                    </a:lnTo>
                    <a:lnTo>
                      <a:pt x="11" y="11"/>
                    </a:lnTo>
                    <a:lnTo>
                      <a:pt x="12" y="46"/>
                    </a:lnTo>
                    <a:lnTo>
                      <a:pt x="18" y="82"/>
                    </a:lnTo>
                    <a:lnTo>
                      <a:pt x="24" y="115"/>
                    </a:lnTo>
                    <a:lnTo>
                      <a:pt x="30" y="151"/>
                    </a:lnTo>
                    <a:lnTo>
                      <a:pt x="30" y="174"/>
                    </a:lnTo>
                    <a:lnTo>
                      <a:pt x="27" y="197"/>
                    </a:lnTo>
                    <a:lnTo>
                      <a:pt x="18" y="217"/>
                    </a:lnTo>
                    <a:lnTo>
                      <a:pt x="3" y="233"/>
                    </a:lnTo>
                    <a:lnTo>
                      <a:pt x="1" y="233"/>
                    </a:lnTo>
                    <a:lnTo>
                      <a:pt x="1" y="232"/>
                    </a:lnTo>
                    <a:lnTo>
                      <a:pt x="0" y="230"/>
                    </a:lnTo>
                    <a:lnTo>
                      <a:pt x="0" y="230"/>
                    </a:lnTo>
                    <a:lnTo>
                      <a:pt x="0" y="23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101"/>
              <p:cNvSpPr>
                <a:spLocks/>
              </p:cNvSpPr>
              <p:nvPr/>
            </p:nvSpPr>
            <p:spPr bwMode="auto">
              <a:xfrm>
                <a:off x="5208592" y="4672019"/>
                <a:ext cx="566738" cy="1101726"/>
              </a:xfrm>
              <a:custGeom>
                <a:avLst/>
                <a:gdLst/>
                <a:ahLst/>
                <a:cxnLst>
                  <a:cxn ang="0">
                    <a:pos x="702" y="58"/>
                  </a:cxn>
                  <a:cxn ang="0">
                    <a:pos x="693" y="167"/>
                  </a:cxn>
                  <a:cxn ang="0">
                    <a:pos x="682" y="273"/>
                  </a:cxn>
                  <a:cxn ang="0">
                    <a:pos x="664" y="376"/>
                  </a:cxn>
                  <a:cxn ang="0">
                    <a:pos x="639" y="477"/>
                  </a:cxn>
                  <a:cxn ang="0">
                    <a:pos x="609" y="578"/>
                  </a:cxn>
                  <a:cxn ang="0">
                    <a:pos x="569" y="675"/>
                  </a:cxn>
                  <a:cxn ang="0">
                    <a:pos x="524" y="770"/>
                  </a:cxn>
                  <a:cxn ang="0">
                    <a:pos x="477" y="859"/>
                  </a:cxn>
                  <a:cxn ang="0">
                    <a:pos x="428" y="938"/>
                  </a:cxn>
                  <a:cxn ang="0">
                    <a:pos x="376" y="1017"/>
                  </a:cxn>
                  <a:cxn ang="0">
                    <a:pos x="319" y="1090"/>
                  </a:cxn>
                  <a:cxn ang="0">
                    <a:pos x="275" y="1146"/>
                  </a:cxn>
                  <a:cxn ang="0">
                    <a:pos x="244" y="1182"/>
                  </a:cxn>
                  <a:cxn ang="0">
                    <a:pos x="212" y="1218"/>
                  </a:cxn>
                  <a:cxn ang="0">
                    <a:pos x="176" y="1253"/>
                  </a:cxn>
                  <a:cxn ang="0">
                    <a:pos x="143" y="1287"/>
                  </a:cxn>
                  <a:cxn ang="0">
                    <a:pos x="106" y="1319"/>
                  </a:cxn>
                  <a:cxn ang="0">
                    <a:pos x="68" y="1348"/>
                  </a:cxn>
                  <a:cxn ang="0">
                    <a:pos x="28" y="1376"/>
                  </a:cxn>
                  <a:cxn ang="0">
                    <a:pos x="5" y="1388"/>
                  </a:cxn>
                  <a:cxn ang="0">
                    <a:pos x="0" y="1377"/>
                  </a:cxn>
                  <a:cxn ang="0">
                    <a:pos x="17" y="1357"/>
                  </a:cxn>
                  <a:cxn ang="0">
                    <a:pos x="51" y="1325"/>
                  </a:cxn>
                  <a:cxn ang="0">
                    <a:pos x="86" y="1294"/>
                  </a:cxn>
                  <a:cxn ang="0">
                    <a:pos x="120" y="1264"/>
                  </a:cxn>
                  <a:cxn ang="0">
                    <a:pos x="153" y="1233"/>
                  </a:cxn>
                  <a:cxn ang="0">
                    <a:pos x="187" y="1201"/>
                  </a:cxn>
                  <a:cxn ang="0">
                    <a:pos x="221" y="1169"/>
                  </a:cxn>
                  <a:cxn ang="0">
                    <a:pos x="253" y="1133"/>
                  </a:cxn>
                  <a:cxn ang="0">
                    <a:pos x="301" y="1078"/>
                  </a:cxn>
                  <a:cxn ang="0">
                    <a:pos x="360" y="1000"/>
                  </a:cxn>
                  <a:cxn ang="0">
                    <a:pos x="416" y="919"/>
                  </a:cxn>
                  <a:cxn ang="0">
                    <a:pos x="468" y="834"/>
                  </a:cxn>
                  <a:cxn ang="0">
                    <a:pos x="517" y="748"/>
                  </a:cxn>
                  <a:cxn ang="0">
                    <a:pos x="560" y="659"/>
                  </a:cxn>
                  <a:cxn ang="0">
                    <a:pos x="596" y="569"/>
                  </a:cxn>
                  <a:cxn ang="0">
                    <a:pos x="627" y="475"/>
                  </a:cxn>
                  <a:cxn ang="0">
                    <a:pos x="653" y="372"/>
                  </a:cxn>
                  <a:cxn ang="0">
                    <a:pos x="675" y="257"/>
                  </a:cxn>
                  <a:cxn ang="0">
                    <a:pos x="687" y="150"/>
                  </a:cxn>
                  <a:cxn ang="0">
                    <a:pos x="699" y="49"/>
                  </a:cxn>
                  <a:cxn ang="0">
                    <a:pos x="711" y="0"/>
                  </a:cxn>
                  <a:cxn ang="0">
                    <a:pos x="714" y="3"/>
                  </a:cxn>
                  <a:cxn ang="0">
                    <a:pos x="714" y="4"/>
                  </a:cxn>
                </a:cxnLst>
                <a:rect l="0" t="0" r="r" b="b"/>
                <a:pathLst>
                  <a:path w="714" h="1388">
                    <a:moveTo>
                      <a:pt x="714" y="4"/>
                    </a:moveTo>
                    <a:lnTo>
                      <a:pt x="702" y="58"/>
                    </a:lnTo>
                    <a:lnTo>
                      <a:pt x="696" y="112"/>
                    </a:lnTo>
                    <a:lnTo>
                      <a:pt x="693" y="167"/>
                    </a:lnTo>
                    <a:lnTo>
                      <a:pt x="688" y="221"/>
                    </a:lnTo>
                    <a:lnTo>
                      <a:pt x="682" y="273"/>
                    </a:lnTo>
                    <a:lnTo>
                      <a:pt x="675" y="323"/>
                    </a:lnTo>
                    <a:lnTo>
                      <a:pt x="664" y="376"/>
                    </a:lnTo>
                    <a:lnTo>
                      <a:pt x="653" y="426"/>
                    </a:lnTo>
                    <a:lnTo>
                      <a:pt x="639" y="477"/>
                    </a:lnTo>
                    <a:lnTo>
                      <a:pt x="626" y="527"/>
                    </a:lnTo>
                    <a:lnTo>
                      <a:pt x="609" y="578"/>
                    </a:lnTo>
                    <a:lnTo>
                      <a:pt x="590" y="627"/>
                    </a:lnTo>
                    <a:lnTo>
                      <a:pt x="569" y="675"/>
                    </a:lnTo>
                    <a:lnTo>
                      <a:pt x="547" y="724"/>
                    </a:lnTo>
                    <a:lnTo>
                      <a:pt x="524" y="770"/>
                    </a:lnTo>
                    <a:lnTo>
                      <a:pt x="500" y="817"/>
                    </a:lnTo>
                    <a:lnTo>
                      <a:pt x="477" y="859"/>
                    </a:lnTo>
                    <a:lnTo>
                      <a:pt x="452" y="899"/>
                    </a:lnTo>
                    <a:lnTo>
                      <a:pt x="428" y="938"/>
                    </a:lnTo>
                    <a:lnTo>
                      <a:pt x="402" y="978"/>
                    </a:lnTo>
                    <a:lnTo>
                      <a:pt x="376" y="1017"/>
                    </a:lnTo>
                    <a:lnTo>
                      <a:pt x="348" y="1053"/>
                    </a:lnTo>
                    <a:lnTo>
                      <a:pt x="319" y="1090"/>
                    </a:lnTo>
                    <a:lnTo>
                      <a:pt x="290" y="1127"/>
                    </a:lnTo>
                    <a:lnTo>
                      <a:pt x="275" y="1146"/>
                    </a:lnTo>
                    <a:lnTo>
                      <a:pt x="259" y="1164"/>
                    </a:lnTo>
                    <a:lnTo>
                      <a:pt x="244" y="1182"/>
                    </a:lnTo>
                    <a:lnTo>
                      <a:pt x="227" y="1199"/>
                    </a:lnTo>
                    <a:lnTo>
                      <a:pt x="212" y="1218"/>
                    </a:lnTo>
                    <a:lnTo>
                      <a:pt x="195" y="1236"/>
                    </a:lnTo>
                    <a:lnTo>
                      <a:pt x="176" y="1253"/>
                    </a:lnTo>
                    <a:lnTo>
                      <a:pt x="160" y="1270"/>
                    </a:lnTo>
                    <a:lnTo>
                      <a:pt x="143" y="1287"/>
                    </a:lnTo>
                    <a:lnTo>
                      <a:pt x="124" y="1304"/>
                    </a:lnTo>
                    <a:lnTo>
                      <a:pt x="106" y="1319"/>
                    </a:lnTo>
                    <a:lnTo>
                      <a:pt x="86" y="1334"/>
                    </a:lnTo>
                    <a:lnTo>
                      <a:pt x="68" y="1348"/>
                    </a:lnTo>
                    <a:lnTo>
                      <a:pt x="48" y="1363"/>
                    </a:lnTo>
                    <a:lnTo>
                      <a:pt x="28" y="1376"/>
                    </a:lnTo>
                    <a:lnTo>
                      <a:pt x="8" y="1388"/>
                    </a:lnTo>
                    <a:lnTo>
                      <a:pt x="5" y="1388"/>
                    </a:lnTo>
                    <a:lnTo>
                      <a:pt x="2" y="1382"/>
                    </a:lnTo>
                    <a:lnTo>
                      <a:pt x="0" y="1377"/>
                    </a:lnTo>
                    <a:lnTo>
                      <a:pt x="0" y="1373"/>
                    </a:lnTo>
                    <a:lnTo>
                      <a:pt x="17" y="1357"/>
                    </a:lnTo>
                    <a:lnTo>
                      <a:pt x="34" y="1340"/>
                    </a:lnTo>
                    <a:lnTo>
                      <a:pt x="51" y="1325"/>
                    </a:lnTo>
                    <a:lnTo>
                      <a:pt x="69" y="1310"/>
                    </a:lnTo>
                    <a:lnTo>
                      <a:pt x="86" y="1294"/>
                    </a:lnTo>
                    <a:lnTo>
                      <a:pt x="103" y="1279"/>
                    </a:lnTo>
                    <a:lnTo>
                      <a:pt x="120" y="1264"/>
                    </a:lnTo>
                    <a:lnTo>
                      <a:pt x="137" y="1248"/>
                    </a:lnTo>
                    <a:lnTo>
                      <a:pt x="153" y="1233"/>
                    </a:lnTo>
                    <a:lnTo>
                      <a:pt x="170" y="1216"/>
                    </a:lnTo>
                    <a:lnTo>
                      <a:pt x="187" y="1201"/>
                    </a:lnTo>
                    <a:lnTo>
                      <a:pt x="204" y="1184"/>
                    </a:lnTo>
                    <a:lnTo>
                      <a:pt x="221" y="1169"/>
                    </a:lnTo>
                    <a:lnTo>
                      <a:pt x="236" y="1152"/>
                    </a:lnTo>
                    <a:lnTo>
                      <a:pt x="253" y="1133"/>
                    </a:lnTo>
                    <a:lnTo>
                      <a:pt x="268" y="1116"/>
                    </a:lnTo>
                    <a:lnTo>
                      <a:pt x="301" y="1078"/>
                    </a:lnTo>
                    <a:lnTo>
                      <a:pt x="331" y="1040"/>
                    </a:lnTo>
                    <a:lnTo>
                      <a:pt x="360" y="1000"/>
                    </a:lnTo>
                    <a:lnTo>
                      <a:pt x="388" y="960"/>
                    </a:lnTo>
                    <a:lnTo>
                      <a:pt x="416" y="919"/>
                    </a:lnTo>
                    <a:lnTo>
                      <a:pt x="442" y="877"/>
                    </a:lnTo>
                    <a:lnTo>
                      <a:pt x="468" y="834"/>
                    </a:lnTo>
                    <a:lnTo>
                      <a:pt x="492" y="791"/>
                    </a:lnTo>
                    <a:lnTo>
                      <a:pt x="517" y="748"/>
                    </a:lnTo>
                    <a:lnTo>
                      <a:pt x="538" y="704"/>
                    </a:lnTo>
                    <a:lnTo>
                      <a:pt x="560" y="659"/>
                    </a:lnTo>
                    <a:lnTo>
                      <a:pt x="578" y="615"/>
                    </a:lnTo>
                    <a:lnTo>
                      <a:pt x="596" y="569"/>
                    </a:lnTo>
                    <a:lnTo>
                      <a:pt x="612" y="523"/>
                    </a:lnTo>
                    <a:lnTo>
                      <a:pt x="627" y="475"/>
                    </a:lnTo>
                    <a:lnTo>
                      <a:pt x="639" y="428"/>
                    </a:lnTo>
                    <a:lnTo>
                      <a:pt x="653" y="372"/>
                    </a:lnTo>
                    <a:lnTo>
                      <a:pt x="665" y="316"/>
                    </a:lnTo>
                    <a:lnTo>
                      <a:pt x="675" y="257"/>
                    </a:lnTo>
                    <a:lnTo>
                      <a:pt x="682" y="201"/>
                    </a:lnTo>
                    <a:lnTo>
                      <a:pt x="687" y="150"/>
                    </a:lnTo>
                    <a:lnTo>
                      <a:pt x="691" y="99"/>
                    </a:lnTo>
                    <a:lnTo>
                      <a:pt x="699" y="49"/>
                    </a:lnTo>
                    <a:lnTo>
                      <a:pt x="710" y="0"/>
                    </a:lnTo>
                    <a:lnTo>
                      <a:pt x="711" y="0"/>
                    </a:lnTo>
                    <a:lnTo>
                      <a:pt x="713" y="1"/>
                    </a:lnTo>
                    <a:lnTo>
                      <a:pt x="714" y="3"/>
                    </a:lnTo>
                    <a:lnTo>
                      <a:pt x="714" y="4"/>
                    </a:lnTo>
                    <a:lnTo>
                      <a:pt x="714"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102"/>
              <p:cNvSpPr>
                <a:spLocks/>
              </p:cNvSpPr>
              <p:nvPr/>
            </p:nvSpPr>
            <p:spPr bwMode="auto">
              <a:xfrm>
                <a:off x="4956179" y="3968756"/>
                <a:ext cx="177800" cy="46038"/>
              </a:xfrm>
              <a:custGeom>
                <a:avLst/>
                <a:gdLst/>
                <a:ahLst/>
                <a:cxnLst>
                  <a:cxn ang="0">
                    <a:pos x="216" y="56"/>
                  </a:cxn>
                  <a:cxn ang="0">
                    <a:pos x="193" y="40"/>
                  </a:cxn>
                  <a:cxn ang="0">
                    <a:pos x="168" y="24"/>
                  </a:cxn>
                  <a:cxn ang="0">
                    <a:pos x="142" y="15"/>
                  </a:cxn>
                  <a:cxn ang="0">
                    <a:pos x="115" y="9"/>
                  </a:cxn>
                  <a:cxn ang="0">
                    <a:pos x="87" y="9"/>
                  </a:cxn>
                  <a:cxn ang="0">
                    <a:pos x="60" y="15"/>
                  </a:cxn>
                  <a:cxn ang="0">
                    <a:pos x="34" y="26"/>
                  </a:cxn>
                  <a:cxn ang="0">
                    <a:pos x="11" y="44"/>
                  </a:cxn>
                  <a:cxn ang="0">
                    <a:pos x="7" y="46"/>
                  </a:cxn>
                  <a:cxn ang="0">
                    <a:pos x="3" y="46"/>
                  </a:cxn>
                  <a:cxn ang="0">
                    <a:pos x="0" y="46"/>
                  </a:cxn>
                  <a:cxn ang="0">
                    <a:pos x="0" y="43"/>
                  </a:cxn>
                  <a:cxn ang="0">
                    <a:pos x="21" y="20"/>
                  </a:cxn>
                  <a:cxn ang="0">
                    <a:pos x="47" y="6"/>
                  </a:cxn>
                  <a:cxn ang="0">
                    <a:pos x="78" y="0"/>
                  </a:cxn>
                  <a:cxn ang="0">
                    <a:pos x="109" y="1"/>
                  </a:cxn>
                  <a:cxn ang="0">
                    <a:pos x="141" y="9"/>
                  </a:cxn>
                  <a:cxn ang="0">
                    <a:pos x="171" y="21"/>
                  </a:cxn>
                  <a:cxn ang="0">
                    <a:pos x="199" y="36"/>
                  </a:cxn>
                  <a:cxn ang="0">
                    <a:pos x="222" y="55"/>
                  </a:cxn>
                  <a:cxn ang="0">
                    <a:pos x="222" y="56"/>
                  </a:cxn>
                  <a:cxn ang="0">
                    <a:pos x="221" y="56"/>
                  </a:cxn>
                  <a:cxn ang="0">
                    <a:pos x="217" y="56"/>
                  </a:cxn>
                  <a:cxn ang="0">
                    <a:pos x="216" y="56"/>
                  </a:cxn>
                  <a:cxn ang="0">
                    <a:pos x="216" y="56"/>
                  </a:cxn>
                </a:cxnLst>
                <a:rect l="0" t="0" r="r" b="b"/>
                <a:pathLst>
                  <a:path w="222" h="56">
                    <a:moveTo>
                      <a:pt x="216" y="56"/>
                    </a:moveTo>
                    <a:lnTo>
                      <a:pt x="193" y="40"/>
                    </a:lnTo>
                    <a:lnTo>
                      <a:pt x="168" y="24"/>
                    </a:lnTo>
                    <a:lnTo>
                      <a:pt x="142" y="15"/>
                    </a:lnTo>
                    <a:lnTo>
                      <a:pt x="115" y="9"/>
                    </a:lnTo>
                    <a:lnTo>
                      <a:pt x="87" y="9"/>
                    </a:lnTo>
                    <a:lnTo>
                      <a:pt x="60" y="15"/>
                    </a:lnTo>
                    <a:lnTo>
                      <a:pt x="34" y="26"/>
                    </a:lnTo>
                    <a:lnTo>
                      <a:pt x="11" y="44"/>
                    </a:lnTo>
                    <a:lnTo>
                      <a:pt x="7" y="46"/>
                    </a:lnTo>
                    <a:lnTo>
                      <a:pt x="3" y="46"/>
                    </a:lnTo>
                    <a:lnTo>
                      <a:pt x="0" y="46"/>
                    </a:lnTo>
                    <a:lnTo>
                      <a:pt x="0" y="43"/>
                    </a:lnTo>
                    <a:lnTo>
                      <a:pt x="21" y="20"/>
                    </a:lnTo>
                    <a:lnTo>
                      <a:pt x="47" y="6"/>
                    </a:lnTo>
                    <a:lnTo>
                      <a:pt x="78" y="0"/>
                    </a:lnTo>
                    <a:lnTo>
                      <a:pt x="109" y="1"/>
                    </a:lnTo>
                    <a:lnTo>
                      <a:pt x="141" y="9"/>
                    </a:lnTo>
                    <a:lnTo>
                      <a:pt x="171" y="21"/>
                    </a:lnTo>
                    <a:lnTo>
                      <a:pt x="199" y="36"/>
                    </a:lnTo>
                    <a:lnTo>
                      <a:pt x="222" y="55"/>
                    </a:lnTo>
                    <a:lnTo>
                      <a:pt x="222" y="56"/>
                    </a:lnTo>
                    <a:lnTo>
                      <a:pt x="221" y="56"/>
                    </a:lnTo>
                    <a:lnTo>
                      <a:pt x="217" y="56"/>
                    </a:lnTo>
                    <a:lnTo>
                      <a:pt x="216" y="56"/>
                    </a:lnTo>
                    <a:lnTo>
                      <a:pt x="216" y="5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103"/>
              <p:cNvSpPr>
                <a:spLocks/>
              </p:cNvSpPr>
              <p:nvPr/>
            </p:nvSpPr>
            <p:spPr bwMode="auto">
              <a:xfrm>
                <a:off x="4649792" y="3905256"/>
                <a:ext cx="77788" cy="238125"/>
              </a:xfrm>
              <a:custGeom>
                <a:avLst/>
                <a:gdLst/>
                <a:ahLst/>
                <a:cxnLst>
                  <a:cxn ang="0">
                    <a:pos x="91" y="6"/>
                  </a:cxn>
                  <a:cxn ang="0">
                    <a:pos x="96" y="53"/>
                  </a:cxn>
                  <a:cxn ang="0">
                    <a:pos x="99" y="94"/>
                  </a:cxn>
                  <a:cxn ang="0">
                    <a:pos x="99" y="135"/>
                  </a:cxn>
                  <a:cxn ang="0">
                    <a:pos x="89" y="180"/>
                  </a:cxn>
                  <a:cxn ang="0">
                    <a:pos x="83" y="198"/>
                  </a:cxn>
                  <a:cxn ang="0">
                    <a:pos x="76" y="215"/>
                  </a:cxn>
                  <a:cxn ang="0">
                    <a:pos x="66" y="232"/>
                  </a:cxn>
                  <a:cxn ang="0">
                    <a:pos x="57" y="249"/>
                  </a:cxn>
                  <a:cxn ang="0">
                    <a:pos x="45" y="264"/>
                  </a:cxn>
                  <a:cxn ang="0">
                    <a:pos x="31" y="278"/>
                  </a:cxn>
                  <a:cxn ang="0">
                    <a:pos x="17" y="290"/>
                  </a:cxn>
                  <a:cxn ang="0">
                    <a:pos x="2" y="301"/>
                  </a:cxn>
                  <a:cxn ang="0">
                    <a:pos x="0" y="299"/>
                  </a:cxn>
                  <a:cxn ang="0">
                    <a:pos x="2" y="292"/>
                  </a:cxn>
                  <a:cxn ang="0">
                    <a:pos x="7" y="283"/>
                  </a:cxn>
                  <a:cxn ang="0">
                    <a:pos x="10" y="276"/>
                  </a:cxn>
                  <a:cxn ang="0">
                    <a:pos x="20" y="267"/>
                  </a:cxn>
                  <a:cxn ang="0">
                    <a:pos x="30" y="260"/>
                  </a:cxn>
                  <a:cxn ang="0">
                    <a:pos x="37" y="252"/>
                  </a:cxn>
                  <a:cxn ang="0">
                    <a:pos x="45" y="246"/>
                  </a:cxn>
                  <a:cxn ang="0">
                    <a:pos x="51" y="238"/>
                  </a:cxn>
                  <a:cxn ang="0">
                    <a:pos x="57" y="229"/>
                  </a:cxn>
                  <a:cxn ang="0">
                    <a:pos x="65" y="218"/>
                  </a:cxn>
                  <a:cxn ang="0">
                    <a:pos x="73" y="203"/>
                  </a:cxn>
                  <a:cxn ang="0">
                    <a:pos x="88" y="157"/>
                  </a:cxn>
                  <a:cxn ang="0">
                    <a:pos x="91" y="103"/>
                  </a:cxn>
                  <a:cxn ang="0">
                    <a:pos x="88" y="49"/>
                  </a:cxn>
                  <a:cxn ang="0">
                    <a:pos x="85" y="2"/>
                  </a:cxn>
                  <a:cxn ang="0">
                    <a:pos x="86" y="0"/>
                  </a:cxn>
                  <a:cxn ang="0">
                    <a:pos x="88" y="2"/>
                  </a:cxn>
                  <a:cxn ang="0">
                    <a:pos x="89" y="3"/>
                  </a:cxn>
                  <a:cxn ang="0">
                    <a:pos x="91" y="6"/>
                  </a:cxn>
                  <a:cxn ang="0">
                    <a:pos x="91" y="6"/>
                  </a:cxn>
                </a:cxnLst>
                <a:rect l="0" t="0" r="r" b="b"/>
                <a:pathLst>
                  <a:path w="99" h="301">
                    <a:moveTo>
                      <a:pt x="91" y="6"/>
                    </a:moveTo>
                    <a:lnTo>
                      <a:pt x="96" y="53"/>
                    </a:lnTo>
                    <a:lnTo>
                      <a:pt x="99" y="94"/>
                    </a:lnTo>
                    <a:lnTo>
                      <a:pt x="99" y="135"/>
                    </a:lnTo>
                    <a:lnTo>
                      <a:pt x="89" y="180"/>
                    </a:lnTo>
                    <a:lnTo>
                      <a:pt x="83" y="198"/>
                    </a:lnTo>
                    <a:lnTo>
                      <a:pt x="76" y="215"/>
                    </a:lnTo>
                    <a:lnTo>
                      <a:pt x="66" y="232"/>
                    </a:lnTo>
                    <a:lnTo>
                      <a:pt x="57" y="249"/>
                    </a:lnTo>
                    <a:lnTo>
                      <a:pt x="45" y="264"/>
                    </a:lnTo>
                    <a:lnTo>
                      <a:pt x="31" y="278"/>
                    </a:lnTo>
                    <a:lnTo>
                      <a:pt x="17" y="290"/>
                    </a:lnTo>
                    <a:lnTo>
                      <a:pt x="2" y="301"/>
                    </a:lnTo>
                    <a:lnTo>
                      <a:pt x="0" y="299"/>
                    </a:lnTo>
                    <a:lnTo>
                      <a:pt x="2" y="292"/>
                    </a:lnTo>
                    <a:lnTo>
                      <a:pt x="7" y="283"/>
                    </a:lnTo>
                    <a:lnTo>
                      <a:pt x="10" y="276"/>
                    </a:lnTo>
                    <a:lnTo>
                      <a:pt x="20" y="267"/>
                    </a:lnTo>
                    <a:lnTo>
                      <a:pt x="30" y="260"/>
                    </a:lnTo>
                    <a:lnTo>
                      <a:pt x="37" y="252"/>
                    </a:lnTo>
                    <a:lnTo>
                      <a:pt x="45" y="246"/>
                    </a:lnTo>
                    <a:lnTo>
                      <a:pt x="51" y="238"/>
                    </a:lnTo>
                    <a:lnTo>
                      <a:pt x="57" y="229"/>
                    </a:lnTo>
                    <a:lnTo>
                      <a:pt x="65" y="218"/>
                    </a:lnTo>
                    <a:lnTo>
                      <a:pt x="73" y="203"/>
                    </a:lnTo>
                    <a:lnTo>
                      <a:pt x="88" y="157"/>
                    </a:lnTo>
                    <a:lnTo>
                      <a:pt x="91" y="103"/>
                    </a:lnTo>
                    <a:lnTo>
                      <a:pt x="88" y="49"/>
                    </a:lnTo>
                    <a:lnTo>
                      <a:pt x="85" y="2"/>
                    </a:lnTo>
                    <a:lnTo>
                      <a:pt x="86" y="0"/>
                    </a:lnTo>
                    <a:lnTo>
                      <a:pt x="88" y="2"/>
                    </a:lnTo>
                    <a:lnTo>
                      <a:pt x="89" y="3"/>
                    </a:lnTo>
                    <a:lnTo>
                      <a:pt x="91" y="6"/>
                    </a:lnTo>
                    <a:lnTo>
                      <a:pt x="91"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104"/>
              <p:cNvSpPr>
                <a:spLocks/>
              </p:cNvSpPr>
              <p:nvPr/>
            </p:nvSpPr>
            <p:spPr bwMode="auto">
              <a:xfrm>
                <a:off x="4551367" y="4122744"/>
                <a:ext cx="112713" cy="174625"/>
              </a:xfrm>
              <a:custGeom>
                <a:avLst/>
                <a:gdLst/>
                <a:ahLst/>
                <a:cxnLst>
                  <a:cxn ang="0">
                    <a:pos x="141" y="0"/>
                  </a:cxn>
                  <a:cxn ang="0">
                    <a:pos x="128" y="28"/>
                  </a:cxn>
                  <a:cxn ang="0">
                    <a:pos x="115" y="57"/>
                  </a:cxn>
                  <a:cxn ang="0">
                    <a:pos x="103" y="84"/>
                  </a:cxn>
                  <a:cxn ang="0">
                    <a:pos x="89" y="112"/>
                  </a:cxn>
                  <a:cxn ang="0">
                    <a:pos x="75" y="138"/>
                  </a:cxn>
                  <a:cxn ang="0">
                    <a:pos x="59" y="166"/>
                  </a:cxn>
                  <a:cxn ang="0">
                    <a:pos x="39" y="192"/>
                  </a:cxn>
                  <a:cxn ang="0">
                    <a:pos x="16" y="216"/>
                  </a:cxn>
                  <a:cxn ang="0">
                    <a:pos x="11" y="219"/>
                  </a:cxn>
                  <a:cxn ang="0">
                    <a:pos x="5" y="221"/>
                  </a:cxn>
                  <a:cxn ang="0">
                    <a:pos x="0" y="221"/>
                  </a:cxn>
                  <a:cxn ang="0">
                    <a:pos x="0" y="218"/>
                  </a:cxn>
                  <a:cxn ang="0">
                    <a:pos x="9" y="205"/>
                  </a:cxn>
                  <a:cxn ang="0">
                    <a:pos x="19" y="193"/>
                  </a:cxn>
                  <a:cxn ang="0">
                    <a:pos x="28" y="182"/>
                  </a:cxn>
                  <a:cxn ang="0">
                    <a:pos x="37" y="170"/>
                  </a:cxn>
                  <a:cxn ang="0">
                    <a:pos x="46" y="158"/>
                  </a:cxn>
                  <a:cxn ang="0">
                    <a:pos x="55" y="146"/>
                  </a:cxn>
                  <a:cxn ang="0">
                    <a:pos x="65" y="133"/>
                  </a:cxn>
                  <a:cxn ang="0">
                    <a:pos x="74" y="121"/>
                  </a:cxn>
                  <a:cxn ang="0">
                    <a:pos x="83" y="106"/>
                  </a:cxn>
                  <a:cxn ang="0">
                    <a:pos x="92" y="92"/>
                  </a:cxn>
                  <a:cxn ang="0">
                    <a:pos x="100" y="77"/>
                  </a:cxn>
                  <a:cxn ang="0">
                    <a:pos x="108" y="61"/>
                  </a:cxn>
                  <a:cxn ang="0">
                    <a:pos x="115" y="46"/>
                  </a:cxn>
                  <a:cxn ang="0">
                    <a:pos x="123" y="31"/>
                  </a:cxn>
                  <a:cxn ang="0">
                    <a:pos x="132" y="17"/>
                  </a:cxn>
                  <a:cxn ang="0">
                    <a:pos x="140" y="1"/>
                  </a:cxn>
                  <a:cxn ang="0">
                    <a:pos x="140" y="0"/>
                  </a:cxn>
                  <a:cxn ang="0">
                    <a:pos x="141" y="0"/>
                  </a:cxn>
                  <a:cxn ang="0">
                    <a:pos x="141" y="0"/>
                  </a:cxn>
                  <a:cxn ang="0">
                    <a:pos x="141" y="0"/>
                  </a:cxn>
                  <a:cxn ang="0">
                    <a:pos x="141" y="0"/>
                  </a:cxn>
                </a:cxnLst>
                <a:rect l="0" t="0" r="r" b="b"/>
                <a:pathLst>
                  <a:path w="141" h="221">
                    <a:moveTo>
                      <a:pt x="141" y="0"/>
                    </a:moveTo>
                    <a:lnTo>
                      <a:pt x="128" y="28"/>
                    </a:lnTo>
                    <a:lnTo>
                      <a:pt x="115" y="57"/>
                    </a:lnTo>
                    <a:lnTo>
                      <a:pt x="103" y="84"/>
                    </a:lnTo>
                    <a:lnTo>
                      <a:pt x="89" y="112"/>
                    </a:lnTo>
                    <a:lnTo>
                      <a:pt x="75" y="138"/>
                    </a:lnTo>
                    <a:lnTo>
                      <a:pt x="59" y="166"/>
                    </a:lnTo>
                    <a:lnTo>
                      <a:pt x="39" y="192"/>
                    </a:lnTo>
                    <a:lnTo>
                      <a:pt x="16" y="216"/>
                    </a:lnTo>
                    <a:lnTo>
                      <a:pt x="11" y="219"/>
                    </a:lnTo>
                    <a:lnTo>
                      <a:pt x="5" y="221"/>
                    </a:lnTo>
                    <a:lnTo>
                      <a:pt x="0" y="221"/>
                    </a:lnTo>
                    <a:lnTo>
                      <a:pt x="0" y="218"/>
                    </a:lnTo>
                    <a:lnTo>
                      <a:pt x="9" y="205"/>
                    </a:lnTo>
                    <a:lnTo>
                      <a:pt x="19" y="193"/>
                    </a:lnTo>
                    <a:lnTo>
                      <a:pt x="28" y="182"/>
                    </a:lnTo>
                    <a:lnTo>
                      <a:pt x="37" y="170"/>
                    </a:lnTo>
                    <a:lnTo>
                      <a:pt x="46" y="158"/>
                    </a:lnTo>
                    <a:lnTo>
                      <a:pt x="55" y="146"/>
                    </a:lnTo>
                    <a:lnTo>
                      <a:pt x="65" y="133"/>
                    </a:lnTo>
                    <a:lnTo>
                      <a:pt x="74" y="121"/>
                    </a:lnTo>
                    <a:lnTo>
                      <a:pt x="83" y="106"/>
                    </a:lnTo>
                    <a:lnTo>
                      <a:pt x="92" y="92"/>
                    </a:lnTo>
                    <a:lnTo>
                      <a:pt x="100" y="77"/>
                    </a:lnTo>
                    <a:lnTo>
                      <a:pt x="108" y="61"/>
                    </a:lnTo>
                    <a:lnTo>
                      <a:pt x="115" y="46"/>
                    </a:lnTo>
                    <a:lnTo>
                      <a:pt x="123" y="31"/>
                    </a:lnTo>
                    <a:lnTo>
                      <a:pt x="132" y="17"/>
                    </a:lnTo>
                    <a:lnTo>
                      <a:pt x="140" y="1"/>
                    </a:lnTo>
                    <a:lnTo>
                      <a:pt x="140" y="0"/>
                    </a:lnTo>
                    <a:lnTo>
                      <a:pt x="141" y="0"/>
                    </a:lnTo>
                    <a:lnTo>
                      <a:pt x="141" y="0"/>
                    </a:lnTo>
                    <a:lnTo>
                      <a:pt x="141" y="0"/>
                    </a:lnTo>
                    <a:lnTo>
                      <a:pt x="141"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105"/>
              <p:cNvSpPr>
                <a:spLocks/>
              </p:cNvSpPr>
              <p:nvPr/>
            </p:nvSpPr>
            <p:spPr bwMode="auto">
              <a:xfrm>
                <a:off x="4216404" y="3956056"/>
                <a:ext cx="349250" cy="374650"/>
              </a:xfrm>
              <a:custGeom>
                <a:avLst/>
                <a:gdLst/>
                <a:ahLst/>
                <a:cxnLst>
                  <a:cxn ang="0">
                    <a:pos x="17" y="40"/>
                  </a:cxn>
                  <a:cxn ang="0">
                    <a:pos x="15" y="121"/>
                  </a:cxn>
                  <a:cxn ang="0">
                    <a:pos x="26" y="185"/>
                  </a:cxn>
                  <a:cxn ang="0">
                    <a:pos x="46" y="228"/>
                  </a:cxn>
                  <a:cxn ang="0">
                    <a:pos x="73" y="267"/>
                  </a:cxn>
                  <a:cxn ang="0">
                    <a:pos x="107" y="300"/>
                  </a:cxn>
                  <a:cxn ang="0">
                    <a:pos x="141" y="331"/>
                  </a:cxn>
                  <a:cxn ang="0">
                    <a:pos x="173" y="357"/>
                  </a:cxn>
                  <a:cxn ang="0">
                    <a:pos x="205" y="383"/>
                  </a:cxn>
                  <a:cxn ang="0">
                    <a:pos x="239" y="408"/>
                  </a:cxn>
                  <a:cxn ang="0">
                    <a:pos x="265" y="426"/>
                  </a:cxn>
                  <a:cxn ang="0">
                    <a:pos x="283" y="437"/>
                  </a:cxn>
                  <a:cxn ang="0">
                    <a:pos x="303" y="446"/>
                  </a:cxn>
                  <a:cxn ang="0">
                    <a:pos x="323" y="454"/>
                  </a:cxn>
                  <a:cxn ang="0">
                    <a:pos x="349" y="460"/>
                  </a:cxn>
                  <a:cxn ang="0">
                    <a:pos x="372" y="457"/>
                  </a:cxn>
                  <a:cxn ang="0">
                    <a:pos x="394" y="448"/>
                  </a:cxn>
                  <a:cxn ang="0">
                    <a:pos x="412" y="432"/>
                  </a:cxn>
                  <a:cxn ang="0">
                    <a:pos x="427" y="423"/>
                  </a:cxn>
                  <a:cxn ang="0">
                    <a:pos x="438" y="426"/>
                  </a:cxn>
                  <a:cxn ang="0">
                    <a:pos x="432" y="445"/>
                  </a:cxn>
                  <a:cxn ang="0">
                    <a:pos x="406" y="465"/>
                  </a:cxn>
                  <a:cxn ang="0">
                    <a:pos x="374" y="472"/>
                  </a:cxn>
                  <a:cxn ang="0">
                    <a:pos x="340" y="469"/>
                  </a:cxn>
                  <a:cxn ang="0">
                    <a:pos x="302" y="460"/>
                  </a:cxn>
                  <a:cxn ang="0">
                    <a:pos x="260" y="440"/>
                  </a:cxn>
                  <a:cxn ang="0">
                    <a:pos x="222" y="415"/>
                  </a:cxn>
                  <a:cxn ang="0">
                    <a:pos x="185" y="386"/>
                  </a:cxn>
                  <a:cxn ang="0">
                    <a:pos x="147" y="353"/>
                  </a:cxn>
                  <a:cxn ang="0">
                    <a:pos x="102" y="314"/>
                  </a:cxn>
                  <a:cxn ang="0">
                    <a:pos x="63" y="273"/>
                  </a:cxn>
                  <a:cxn ang="0">
                    <a:pos x="29" y="227"/>
                  </a:cxn>
                  <a:cxn ang="0">
                    <a:pos x="3" y="152"/>
                  </a:cxn>
                  <a:cxn ang="0">
                    <a:pos x="7" y="47"/>
                  </a:cxn>
                  <a:cxn ang="0">
                    <a:pos x="23" y="0"/>
                  </a:cxn>
                  <a:cxn ang="0">
                    <a:pos x="27" y="0"/>
                  </a:cxn>
                  <a:cxn ang="0">
                    <a:pos x="27" y="1"/>
                  </a:cxn>
                </a:cxnLst>
                <a:rect l="0" t="0" r="r" b="b"/>
                <a:pathLst>
                  <a:path w="440" h="472">
                    <a:moveTo>
                      <a:pt x="27" y="1"/>
                    </a:moveTo>
                    <a:lnTo>
                      <a:pt x="17" y="40"/>
                    </a:lnTo>
                    <a:lnTo>
                      <a:pt x="14" y="81"/>
                    </a:lnTo>
                    <a:lnTo>
                      <a:pt x="15" y="121"/>
                    </a:lnTo>
                    <a:lnTo>
                      <a:pt x="20" y="162"/>
                    </a:lnTo>
                    <a:lnTo>
                      <a:pt x="26" y="185"/>
                    </a:lnTo>
                    <a:lnTo>
                      <a:pt x="33" y="208"/>
                    </a:lnTo>
                    <a:lnTo>
                      <a:pt x="46" y="228"/>
                    </a:lnTo>
                    <a:lnTo>
                      <a:pt x="60" y="248"/>
                    </a:lnTo>
                    <a:lnTo>
                      <a:pt x="73" y="267"/>
                    </a:lnTo>
                    <a:lnTo>
                      <a:pt x="90" y="284"/>
                    </a:lnTo>
                    <a:lnTo>
                      <a:pt x="107" y="300"/>
                    </a:lnTo>
                    <a:lnTo>
                      <a:pt x="125" y="317"/>
                    </a:lnTo>
                    <a:lnTo>
                      <a:pt x="141" y="331"/>
                    </a:lnTo>
                    <a:lnTo>
                      <a:pt x="156" y="343"/>
                    </a:lnTo>
                    <a:lnTo>
                      <a:pt x="173" y="357"/>
                    </a:lnTo>
                    <a:lnTo>
                      <a:pt x="188" y="371"/>
                    </a:lnTo>
                    <a:lnTo>
                      <a:pt x="205" y="383"/>
                    </a:lnTo>
                    <a:lnTo>
                      <a:pt x="220" y="396"/>
                    </a:lnTo>
                    <a:lnTo>
                      <a:pt x="239" y="408"/>
                    </a:lnTo>
                    <a:lnTo>
                      <a:pt x="256" y="420"/>
                    </a:lnTo>
                    <a:lnTo>
                      <a:pt x="265" y="426"/>
                    </a:lnTo>
                    <a:lnTo>
                      <a:pt x="274" y="431"/>
                    </a:lnTo>
                    <a:lnTo>
                      <a:pt x="283" y="437"/>
                    </a:lnTo>
                    <a:lnTo>
                      <a:pt x="294" y="442"/>
                    </a:lnTo>
                    <a:lnTo>
                      <a:pt x="303" y="446"/>
                    </a:lnTo>
                    <a:lnTo>
                      <a:pt x="314" y="451"/>
                    </a:lnTo>
                    <a:lnTo>
                      <a:pt x="323" y="454"/>
                    </a:lnTo>
                    <a:lnTo>
                      <a:pt x="334" y="457"/>
                    </a:lnTo>
                    <a:lnTo>
                      <a:pt x="349" y="460"/>
                    </a:lnTo>
                    <a:lnTo>
                      <a:pt x="362" y="460"/>
                    </a:lnTo>
                    <a:lnTo>
                      <a:pt x="372" y="457"/>
                    </a:lnTo>
                    <a:lnTo>
                      <a:pt x="383" y="454"/>
                    </a:lnTo>
                    <a:lnTo>
                      <a:pt x="394" y="448"/>
                    </a:lnTo>
                    <a:lnTo>
                      <a:pt x="403" y="442"/>
                    </a:lnTo>
                    <a:lnTo>
                      <a:pt x="412" y="432"/>
                    </a:lnTo>
                    <a:lnTo>
                      <a:pt x="423" y="425"/>
                    </a:lnTo>
                    <a:lnTo>
                      <a:pt x="427" y="423"/>
                    </a:lnTo>
                    <a:lnTo>
                      <a:pt x="434" y="423"/>
                    </a:lnTo>
                    <a:lnTo>
                      <a:pt x="438" y="426"/>
                    </a:lnTo>
                    <a:lnTo>
                      <a:pt x="440" y="429"/>
                    </a:lnTo>
                    <a:lnTo>
                      <a:pt x="432" y="445"/>
                    </a:lnTo>
                    <a:lnTo>
                      <a:pt x="420" y="457"/>
                    </a:lnTo>
                    <a:lnTo>
                      <a:pt x="406" y="465"/>
                    </a:lnTo>
                    <a:lnTo>
                      <a:pt x="391" y="469"/>
                    </a:lnTo>
                    <a:lnTo>
                      <a:pt x="374" y="472"/>
                    </a:lnTo>
                    <a:lnTo>
                      <a:pt x="357" y="472"/>
                    </a:lnTo>
                    <a:lnTo>
                      <a:pt x="340" y="469"/>
                    </a:lnTo>
                    <a:lnTo>
                      <a:pt x="323" y="466"/>
                    </a:lnTo>
                    <a:lnTo>
                      <a:pt x="302" y="460"/>
                    </a:lnTo>
                    <a:lnTo>
                      <a:pt x="282" y="451"/>
                    </a:lnTo>
                    <a:lnTo>
                      <a:pt x="260" y="440"/>
                    </a:lnTo>
                    <a:lnTo>
                      <a:pt x="240" y="428"/>
                    </a:lnTo>
                    <a:lnTo>
                      <a:pt x="222" y="415"/>
                    </a:lnTo>
                    <a:lnTo>
                      <a:pt x="202" y="402"/>
                    </a:lnTo>
                    <a:lnTo>
                      <a:pt x="185" y="386"/>
                    </a:lnTo>
                    <a:lnTo>
                      <a:pt x="168" y="373"/>
                    </a:lnTo>
                    <a:lnTo>
                      <a:pt x="147" y="353"/>
                    </a:lnTo>
                    <a:lnTo>
                      <a:pt x="125" y="334"/>
                    </a:lnTo>
                    <a:lnTo>
                      <a:pt x="102" y="314"/>
                    </a:lnTo>
                    <a:lnTo>
                      <a:pt x="83" y="294"/>
                    </a:lnTo>
                    <a:lnTo>
                      <a:pt x="63" y="273"/>
                    </a:lnTo>
                    <a:lnTo>
                      <a:pt x="44" y="251"/>
                    </a:lnTo>
                    <a:lnTo>
                      <a:pt x="29" y="227"/>
                    </a:lnTo>
                    <a:lnTo>
                      <a:pt x="15" y="201"/>
                    </a:lnTo>
                    <a:lnTo>
                      <a:pt x="3" y="152"/>
                    </a:lnTo>
                    <a:lnTo>
                      <a:pt x="0" y="99"/>
                    </a:lnTo>
                    <a:lnTo>
                      <a:pt x="7" y="47"/>
                    </a:lnTo>
                    <a:lnTo>
                      <a:pt x="21" y="0"/>
                    </a:lnTo>
                    <a:lnTo>
                      <a:pt x="23" y="0"/>
                    </a:lnTo>
                    <a:lnTo>
                      <a:pt x="26" y="0"/>
                    </a:lnTo>
                    <a:lnTo>
                      <a:pt x="27" y="0"/>
                    </a:lnTo>
                    <a:lnTo>
                      <a:pt x="27" y="1"/>
                    </a:lnTo>
                    <a:lnTo>
                      <a:pt x="27"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106"/>
              <p:cNvSpPr>
                <a:spLocks/>
              </p:cNvSpPr>
              <p:nvPr/>
            </p:nvSpPr>
            <p:spPr bwMode="auto">
              <a:xfrm>
                <a:off x="4454529" y="4111631"/>
                <a:ext cx="152400" cy="31750"/>
              </a:xfrm>
              <a:custGeom>
                <a:avLst/>
                <a:gdLst/>
                <a:ahLst/>
                <a:cxnLst>
                  <a:cxn ang="0">
                    <a:pos x="193" y="29"/>
                  </a:cxn>
                  <a:cxn ang="0">
                    <a:pos x="185" y="35"/>
                  </a:cxn>
                  <a:cxn ang="0">
                    <a:pos x="176" y="38"/>
                  </a:cxn>
                  <a:cxn ang="0">
                    <a:pos x="167" y="40"/>
                  </a:cxn>
                  <a:cxn ang="0">
                    <a:pos x="158" y="40"/>
                  </a:cxn>
                  <a:cxn ang="0">
                    <a:pos x="147" y="40"/>
                  </a:cxn>
                  <a:cxn ang="0">
                    <a:pos x="136" y="38"/>
                  </a:cxn>
                  <a:cxn ang="0">
                    <a:pos x="127" y="37"/>
                  </a:cxn>
                  <a:cxn ang="0">
                    <a:pos x="116" y="37"/>
                  </a:cxn>
                  <a:cxn ang="0">
                    <a:pos x="99" y="37"/>
                  </a:cxn>
                  <a:cxn ang="0">
                    <a:pos x="84" y="38"/>
                  </a:cxn>
                  <a:cxn ang="0">
                    <a:pos x="67" y="38"/>
                  </a:cxn>
                  <a:cxn ang="0">
                    <a:pos x="52" y="37"/>
                  </a:cxn>
                  <a:cxn ang="0">
                    <a:pos x="38" y="32"/>
                  </a:cxn>
                  <a:cxn ang="0">
                    <a:pos x="24" y="26"/>
                  </a:cxn>
                  <a:cxn ang="0">
                    <a:pos x="10" y="17"/>
                  </a:cxn>
                  <a:cxn ang="0">
                    <a:pos x="0" y="5"/>
                  </a:cxn>
                  <a:cxn ang="0">
                    <a:pos x="0" y="3"/>
                  </a:cxn>
                  <a:cxn ang="0">
                    <a:pos x="3" y="2"/>
                  </a:cxn>
                  <a:cxn ang="0">
                    <a:pos x="7" y="0"/>
                  </a:cxn>
                  <a:cxn ang="0">
                    <a:pos x="9" y="0"/>
                  </a:cxn>
                  <a:cxn ang="0">
                    <a:pos x="20" y="9"/>
                  </a:cxn>
                  <a:cxn ang="0">
                    <a:pos x="30" y="17"/>
                  </a:cxn>
                  <a:cxn ang="0">
                    <a:pos x="43" y="23"/>
                  </a:cxn>
                  <a:cxn ang="0">
                    <a:pos x="53" y="26"/>
                  </a:cxn>
                  <a:cxn ang="0">
                    <a:pos x="66" y="29"/>
                  </a:cxn>
                  <a:cxn ang="0">
                    <a:pos x="79" y="31"/>
                  </a:cxn>
                  <a:cxn ang="0">
                    <a:pos x="93" y="31"/>
                  </a:cxn>
                  <a:cxn ang="0">
                    <a:pos x="107" y="31"/>
                  </a:cxn>
                  <a:cxn ang="0">
                    <a:pos x="116" y="31"/>
                  </a:cxn>
                  <a:cxn ang="0">
                    <a:pos x="127" y="32"/>
                  </a:cxn>
                  <a:cxn ang="0">
                    <a:pos x="139" y="34"/>
                  </a:cxn>
                  <a:cxn ang="0">
                    <a:pos x="151" y="35"/>
                  </a:cxn>
                  <a:cxn ang="0">
                    <a:pos x="162" y="37"/>
                  </a:cxn>
                  <a:cxn ang="0">
                    <a:pos x="173" y="35"/>
                  </a:cxn>
                  <a:cxn ang="0">
                    <a:pos x="184" y="34"/>
                  </a:cxn>
                  <a:cxn ang="0">
                    <a:pos x="191" y="29"/>
                  </a:cxn>
                  <a:cxn ang="0">
                    <a:pos x="193" y="29"/>
                  </a:cxn>
                  <a:cxn ang="0">
                    <a:pos x="193" y="29"/>
                  </a:cxn>
                  <a:cxn ang="0">
                    <a:pos x="193" y="29"/>
                  </a:cxn>
                  <a:cxn ang="0">
                    <a:pos x="193" y="29"/>
                  </a:cxn>
                  <a:cxn ang="0">
                    <a:pos x="193" y="29"/>
                  </a:cxn>
                </a:cxnLst>
                <a:rect l="0" t="0" r="r" b="b"/>
                <a:pathLst>
                  <a:path w="193" h="40">
                    <a:moveTo>
                      <a:pt x="193" y="29"/>
                    </a:moveTo>
                    <a:lnTo>
                      <a:pt x="185" y="35"/>
                    </a:lnTo>
                    <a:lnTo>
                      <a:pt x="176" y="38"/>
                    </a:lnTo>
                    <a:lnTo>
                      <a:pt x="167" y="40"/>
                    </a:lnTo>
                    <a:lnTo>
                      <a:pt x="158" y="40"/>
                    </a:lnTo>
                    <a:lnTo>
                      <a:pt x="147" y="40"/>
                    </a:lnTo>
                    <a:lnTo>
                      <a:pt x="136" y="38"/>
                    </a:lnTo>
                    <a:lnTo>
                      <a:pt x="127" y="37"/>
                    </a:lnTo>
                    <a:lnTo>
                      <a:pt x="116" y="37"/>
                    </a:lnTo>
                    <a:lnTo>
                      <a:pt x="99" y="37"/>
                    </a:lnTo>
                    <a:lnTo>
                      <a:pt x="84" y="38"/>
                    </a:lnTo>
                    <a:lnTo>
                      <a:pt x="67" y="38"/>
                    </a:lnTo>
                    <a:lnTo>
                      <a:pt x="52" y="37"/>
                    </a:lnTo>
                    <a:lnTo>
                      <a:pt x="38" y="32"/>
                    </a:lnTo>
                    <a:lnTo>
                      <a:pt x="24" y="26"/>
                    </a:lnTo>
                    <a:lnTo>
                      <a:pt x="10" y="17"/>
                    </a:lnTo>
                    <a:lnTo>
                      <a:pt x="0" y="5"/>
                    </a:lnTo>
                    <a:lnTo>
                      <a:pt x="0" y="3"/>
                    </a:lnTo>
                    <a:lnTo>
                      <a:pt x="3" y="2"/>
                    </a:lnTo>
                    <a:lnTo>
                      <a:pt x="7" y="0"/>
                    </a:lnTo>
                    <a:lnTo>
                      <a:pt x="9" y="0"/>
                    </a:lnTo>
                    <a:lnTo>
                      <a:pt x="20" y="9"/>
                    </a:lnTo>
                    <a:lnTo>
                      <a:pt x="30" y="17"/>
                    </a:lnTo>
                    <a:lnTo>
                      <a:pt x="43" y="23"/>
                    </a:lnTo>
                    <a:lnTo>
                      <a:pt x="53" y="26"/>
                    </a:lnTo>
                    <a:lnTo>
                      <a:pt x="66" y="29"/>
                    </a:lnTo>
                    <a:lnTo>
                      <a:pt x="79" y="31"/>
                    </a:lnTo>
                    <a:lnTo>
                      <a:pt x="93" y="31"/>
                    </a:lnTo>
                    <a:lnTo>
                      <a:pt x="107" y="31"/>
                    </a:lnTo>
                    <a:lnTo>
                      <a:pt x="116" y="31"/>
                    </a:lnTo>
                    <a:lnTo>
                      <a:pt x="127" y="32"/>
                    </a:lnTo>
                    <a:lnTo>
                      <a:pt x="139" y="34"/>
                    </a:lnTo>
                    <a:lnTo>
                      <a:pt x="151" y="35"/>
                    </a:lnTo>
                    <a:lnTo>
                      <a:pt x="162" y="37"/>
                    </a:lnTo>
                    <a:lnTo>
                      <a:pt x="173" y="35"/>
                    </a:lnTo>
                    <a:lnTo>
                      <a:pt x="184" y="34"/>
                    </a:lnTo>
                    <a:lnTo>
                      <a:pt x="191" y="29"/>
                    </a:lnTo>
                    <a:lnTo>
                      <a:pt x="193" y="29"/>
                    </a:lnTo>
                    <a:lnTo>
                      <a:pt x="193" y="29"/>
                    </a:lnTo>
                    <a:lnTo>
                      <a:pt x="193" y="29"/>
                    </a:lnTo>
                    <a:lnTo>
                      <a:pt x="193" y="29"/>
                    </a:lnTo>
                    <a:lnTo>
                      <a:pt x="193" y="2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107"/>
              <p:cNvSpPr>
                <a:spLocks/>
              </p:cNvSpPr>
              <p:nvPr/>
            </p:nvSpPr>
            <p:spPr bwMode="auto">
              <a:xfrm>
                <a:off x="4522792" y="4167194"/>
                <a:ext cx="63500" cy="15875"/>
              </a:xfrm>
              <a:custGeom>
                <a:avLst/>
                <a:gdLst/>
                <a:ahLst/>
                <a:cxnLst>
                  <a:cxn ang="0">
                    <a:pos x="79" y="4"/>
                  </a:cxn>
                  <a:cxn ang="0">
                    <a:pos x="72" y="13"/>
                  </a:cxn>
                  <a:cxn ang="0">
                    <a:pos x="61" y="17"/>
                  </a:cxn>
                  <a:cxn ang="0">
                    <a:pos x="49" y="18"/>
                  </a:cxn>
                  <a:cxn ang="0">
                    <a:pos x="36" y="20"/>
                  </a:cxn>
                  <a:cxn ang="0">
                    <a:pos x="26" y="20"/>
                  </a:cxn>
                  <a:cxn ang="0">
                    <a:pos x="12" y="18"/>
                  </a:cxn>
                  <a:cxn ang="0">
                    <a:pos x="1" y="13"/>
                  </a:cxn>
                  <a:cxn ang="0">
                    <a:pos x="0" y="3"/>
                  </a:cxn>
                  <a:cxn ang="0">
                    <a:pos x="1" y="1"/>
                  </a:cxn>
                  <a:cxn ang="0">
                    <a:pos x="6" y="0"/>
                  </a:cxn>
                  <a:cxn ang="0">
                    <a:pos x="9" y="0"/>
                  </a:cxn>
                  <a:cxn ang="0">
                    <a:pos x="12" y="0"/>
                  </a:cxn>
                  <a:cxn ang="0">
                    <a:pos x="18" y="3"/>
                  </a:cxn>
                  <a:cxn ang="0">
                    <a:pos x="23" y="6"/>
                  </a:cxn>
                  <a:cxn ang="0">
                    <a:pos x="29" y="7"/>
                  </a:cxn>
                  <a:cxn ang="0">
                    <a:pos x="35" y="9"/>
                  </a:cxn>
                  <a:cxn ang="0">
                    <a:pos x="45" y="10"/>
                  </a:cxn>
                  <a:cxn ang="0">
                    <a:pos x="56" y="10"/>
                  </a:cxn>
                  <a:cxn ang="0">
                    <a:pos x="67" y="9"/>
                  </a:cxn>
                  <a:cxn ang="0">
                    <a:pos x="76" y="4"/>
                  </a:cxn>
                  <a:cxn ang="0">
                    <a:pos x="76" y="3"/>
                  </a:cxn>
                  <a:cxn ang="0">
                    <a:pos x="78" y="3"/>
                  </a:cxn>
                  <a:cxn ang="0">
                    <a:pos x="79" y="3"/>
                  </a:cxn>
                  <a:cxn ang="0">
                    <a:pos x="79" y="4"/>
                  </a:cxn>
                  <a:cxn ang="0">
                    <a:pos x="79" y="4"/>
                  </a:cxn>
                </a:cxnLst>
                <a:rect l="0" t="0" r="r" b="b"/>
                <a:pathLst>
                  <a:path w="79" h="20">
                    <a:moveTo>
                      <a:pt x="79" y="4"/>
                    </a:moveTo>
                    <a:lnTo>
                      <a:pt x="72" y="13"/>
                    </a:lnTo>
                    <a:lnTo>
                      <a:pt x="61" y="17"/>
                    </a:lnTo>
                    <a:lnTo>
                      <a:pt x="49" y="18"/>
                    </a:lnTo>
                    <a:lnTo>
                      <a:pt x="36" y="20"/>
                    </a:lnTo>
                    <a:lnTo>
                      <a:pt x="26" y="20"/>
                    </a:lnTo>
                    <a:lnTo>
                      <a:pt x="12" y="18"/>
                    </a:lnTo>
                    <a:lnTo>
                      <a:pt x="1" y="13"/>
                    </a:lnTo>
                    <a:lnTo>
                      <a:pt x="0" y="3"/>
                    </a:lnTo>
                    <a:lnTo>
                      <a:pt x="1" y="1"/>
                    </a:lnTo>
                    <a:lnTo>
                      <a:pt x="6" y="0"/>
                    </a:lnTo>
                    <a:lnTo>
                      <a:pt x="9" y="0"/>
                    </a:lnTo>
                    <a:lnTo>
                      <a:pt x="12" y="0"/>
                    </a:lnTo>
                    <a:lnTo>
                      <a:pt x="18" y="3"/>
                    </a:lnTo>
                    <a:lnTo>
                      <a:pt x="23" y="6"/>
                    </a:lnTo>
                    <a:lnTo>
                      <a:pt x="29" y="7"/>
                    </a:lnTo>
                    <a:lnTo>
                      <a:pt x="35" y="9"/>
                    </a:lnTo>
                    <a:lnTo>
                      <a:pt x="45" y="10"/>
                    </a:lnTo>
                    <a:lnTo>
                      <a:pt x="56" y="10"/>
                    </a:lnTo>
                    <a:lnTo>
                      <a:pt x="67" y="9"/>
                    </a:lnTo>
                    <a:lnTo>
                      <a:pt x="76" y="4"/>
                    </a:lnTo>
                    <a:lnTo>
                      <a:pt x="76" y="3"/>
                    </a:lnTo>
                    <a:lnTo>
                      <a:pt x="78" y="3"/>
                    </a:lnTo>
                    <a:lnTo>
                      <a:pt x="79" y="3"/>
                    </a:lnTo>
                    <a:lnTo>
                      <a:pt x="79" y="4"/>
                    </a:lnTo>
                    <a:lnTo>
                      <a:pt x="79"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108"/>
              <p:cNvSpPr>
                <a:spLocks/>
              </p:cNvSpPr>
              <p:nvPr/>
            </p:nvSpPr>
            <p:spPr bwMode="auto">
              <a:xfrm>
                <a:off x="4232279" y="3851281"/>
                <a:ext cx="77788" cy="74613"/>
              </a:xfrm>
              <a:custGeom>
                <a:avLst/>
                <a:gdLst/>
                <a:ahLst/>
                <a:cxnLst>
                  <a:cxn ang="0">
                    <a:pos x="100" y="81"/>
                  </a:cxn>
                  <a:cxn ang="0">
                    <a:pos x="84" y="93"/>
                  </a:cxn>
                  <a:cxn ang="0">
                    <a:pos x="68" y="95"/>
                  </a:cxn>
                  <a:cxn ang="0">
                    <a:pos x="51" y="87"/>
                  </a:cxn>
                  <a:cxn ang="0">
                    <a:pos x="34" y="75"/>
                  </a:cxn>
                  <a:cxn ang="0">
                    <a:pos x="20" y="58"/>
                  </a:cxn>
                  <a:cxn ang="0">
                    <a:pos x="9" y="38"/>
                  </a:cxn>
                  <a:cxn ang="0">
                    <a:pos x="2" y="20"/>
                  </a:cxn>
                  <a:cxn ang="0">
                    <a:pos x="0" y="3"/>
                  </a:cxn>
                  <a:cxn ang="0">
                    <a:pos x="3" y="0"/>
                  </a:cxn>
                  <a:cxn ang="0">
                    <a:pos x="8" y="1"/>
                  </a:cxn>
                  <a:cxn ang="0">
                    <a:pos x="12" y="4"/>
                  </a:cxn>
                  <a:cxn ang="0">
                    <a:pos x="15" y="9"/>
                  </a:cxn>
                  <a:cxn ang="0">
                    <a:pos x="20" y="21"/>
                  </a:cxn>
                  <a:cxn ang="0">
                    <a:pos x="26" y="37"/>
                  </a:cxn>
                  <a:cxn ang="0">
                    <a:pos x="34" y="54"/>
                  </a:cxn>
                  <a:cxn ang="0">
                    <a:pos x="43" y="67"/>
                  </a:cxn>
                  <a:cxn ang="0">
                    <a:pos x="54" y="80"/>
                  </a:cxn>
                  <a:cxn ang="0">
                    <a:pos x="66" y="86"/>
                  </a:cxn>
                  <a:cxn ang="0">
                    <a:pos x="80" y="86"/>
                  </a:cxn>
                  <a:cxn ang="0">
                    <a:pos x="95" y="77"/>
                  </a:cxn>
                  <a:cxn ang="0">
                    <a:pos x="97" y="77"/>
                  </a:cxn>
                  <a:cxn ang="0">
                    <a:pos x="98" y="78"/>
                  </a:cxn>
                  <a:cxn ang="0">
                    <a:pos x="100" y="80"/>
                  </a:cxn>
                  <a:cxn ang="0">
                    <a:pos x="100" y="81"/>
                  </a:cxn>
                  <a:cxn ang="0">
                    <a:pos x="100" y="81"/>
                  </a:cxn>
                </a:cxnLst>
                <a:rect l="0" t="0" r="r" b="b"/>
                <a:pathLst>
                  <a:path w="100" h="95">
                    <a:moveTo>
                      <a:pt x="100" y="81"/>
                    </a:moveTo>
                    <a:lnTo>
                      <a:pt x="84" y="93"/>
                    </a:lnTo>
                    <a:lnTo>
                      <a:pt x="68" y="95"/>
                    </a:lnTo>
                    <a:lnTo>
                      <a:pt x="51" y="87"/>
                    </a:lnTo>
                    <a:lnTo>
                      <a:pt x="34" y="75"/>
                    </a:lnTo>
                    <a:lnTo>
                      <a:pt x="20" y="58"/>
                    </a:lnTo>
                    <a:lnTo>
                      <a:pt x="9" y="38"/>
                    </a:lnTo>
                    <a:lnTo>
                      <a:pt x="2" y="20"/>
                    </a:lnTo>
                    <a:lnTo>
                      <a:pt x="0" y="3"/>
                    </a:lnTo>
                    <a:lnTo>
                      <a:pt x="3" y="0"/>
                    </a:lnTo>
                    <a:lnTo>
                      <a:pt x="8" y="1"/>
                    </a:lnTo>
                    <a:lnTo>
                      <a:pt x="12" y="4"/>
                    </a:lnTo>
                    <a:lnTo>
                      <a:pt x="15" y="9"/>
                    </a:lnTo>
                    <a:lnTo>
                      <a:pt x="20" y="21"/>
                    </a:lnTo>
                    <a:lnTo>
                      <a:pt x="26" y="37"/>
                    </a:lnTo>
                    <a:lnTo>
                      <a:pt x="34" y="54"/>
                    </a:lnTo>
                    <a:lnTo>
                      <a:pt x="43" y="67"/>
                    </a:lnTo>
                    <a:lnTo>
                      <a:pt x="54" y="80"/>
                    </a:lnTo>
                    <a:lnTo>
                      <a:pt x="66" y="86"/>
                    </a:lnTo>
                    <a:lnTo>
                      <a:pt x="80" y="86"/>
                    </a:lnTo>
                    <a:lnTo>
                      <a:pt x="95" y="77"/>
                    </a:lnTo>
                    <a:lnTo>
                      <a:pt x="97" y="77"/>
                    </a:lnTo>
                    <a:lnTo>
                      <a:pt x="98" y="78"/>
                    </a:lnTo>
                    <a:lnTo>
                      <a:pt x="100" y="80"/>
                    </a:lnTo>
                    <a:lnTo>
                      <a:pt x="100" y="81"/>
                    </a:lnTo>
                    <a:lnTo>
                      <a:pt x="100" y="8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109"/>
              <p:cNvSpPr>
                <a:spLocks/>
              </p:cNvSpPr>
              <p:nvPr/>
            </p:nvSpPr>
            <p:spPr bwMode="auto">
              <a:xfrm>
                <a:off x="4184654" y="3451231"/>
                <a:ext cx="604838" cy="328613"/>
              </a:xfrm>
              <a:custGeom>
                <a:avLst/>
                <a:gdLst/>
                <a:ahLst/>
                <a:cxnLst>
                  <a:cxn ang="0">
                    <a:pos x="738" y="166"/>
                  </a:cxn>
                  <a:cxn ang="0">
                    <a:pos x="692" y="129"/>
                  </a:cxn>
                  <a:cxn ang="0">
                    <a:pos x="641" y="98"/>
                  </a:cxn>
                  <a:cxn ang="0">
                    <a:pos x="591" y="69"/>
                  </a:cxn>
                  <a:cxn ang="0">
                    <a:pos x="545" y="49"/>
                  </a:cxn>
                  <a:cxn ang="0">
                    <a:pos x="506" y="34"/>
                  </a:cxn>
                  <a:cxn ang="0">
                    <a:pos x="465" y="22"/>
                  </a:cxn>
                  <a:cxn ang="0">
                    <a:pos x="425" y="12"/>
                  </a:cxn>
                  <a:cxn ang="0">
                    <a:pos x="384" y="5"/>
                  </a:cxn>
                  <a:cxn ang="0">
                    <a:pos x="341" y="2"/>
                  </a:cxn>
                  <a:cxn ang="0">
                    <a:pos x="299" y="0"/>
                  </a:cxn>
                  <a:cxn ang="0">
                    <a:pos x="256" y="3"/>
                  </a:cxn>
                  <a:cxn ang="0">
                    <a:pos x="206" y="11"/>
                  </a:cxn>
                  <a:cxn ang="0">
                    <a:pos x="151" y="34"/>
                  </a:cxn>
                  <a:cxn ang="0">
                    <a:pos x="102" y="71"/>
                  </a:cxn>
                  <a:cxn ang="0">
                    <a:pos x="62" y="117"/>
                  </a:cxn>
                  <a:cxn ang="0">
                    <a:pos x="29" y="175"/>
                  </a:cxn>
                  <a:cxn ang="0">
                    <a:pos x="8" y="239"/>
                  </a:cxn>
                  <a:cxn ang="0">
                    <a:pos x="0" y="305"/>
                  </a:cxn>
                  <a:cxn ang="0">
                    <a:pos x="8" y="374"/>
                  </a:cxn>
                  <a:cxn ang="0">
                    <a:pos x="19" y="414"/>
                  </a:cxn>
                  <a:cxn ang="0">
                    <a:pos x="29" y="407"/>
                  </a:cxn>
                  <a:cxn ang="0">
                    <a:pos x="29" y="367"/>
                  </a:cxn>
                  <a:cxn ang="0">
                    <a:pos x="26" y="304"/>
                  </a:cxn>
                  <a:cxn ang="0">
                    <a:pos x="28" y="244"/>
                  </a:cxn>
                  <a:cxn ang="0">
                    <a:pos x="43" y="183"/>
                  </a:cxn>
                  <a:cxn ang="0">
                    <a:pos x="69" y="134"/>
                  </a:cxn>
                  <a:cxn ang="0">
                    <a:pos x="92" y="101"/>
                  </a:cxn>
                  <a:cxn ang="0">
                    <a:pos x="118" y="75"/>
                  </a:cxn>
                  <a:cxn ang="0">
                    <a:pos x="146" y="54"/>
                  </a:cxn>
                  <a:cxn ang="0">
                    <a:pos x="178" y="37"/>
                  </a:cxn>
                  <a:cxn ang="0">
                    <a:pos x="212" y="23"/>
                  </a:cxn>
                  <a:cxn ang="0">
                    <a:pos x="249" y="16"/>
                  </a:cxn>
                  <a:cxn ang="0">
                    <a:pos x="287" y="11"/>
                  </a:cxn>
                  <a:cxn ang="0">
                    <a:pos x="338" y="12"/>
                  </a:cxn>
                  <a:cxn ang="0">
                    <a:pos x="399" y="19"/>
                  </a:cxn>
                  <a:cxn ang="0">
                    <a:pos x="460" y="31"/>
                  </a:cxn>
                  <a:cxn ang="0">
                    <a:pos x="520" y="49"/>
                  </a:cxn>
                  <a:cxn ang="0">
                    <a:pos x="578" y="72"/>
                  </a:cxn>
                  <a:cxn ang="0">
                    <a:pos x="635" y="101"/>
                  </a:cxn>
                  <a:cxn ang="0">
                    <a:pos x="689" y="135"/>
                  </a:cxn>
                  <a:cxn ang="0">
                    <a:pos x="739" y="174"/>
                  </a:cxn>
                  <a:cxn ang="0">
                    <a:pos x="761" y="184"/>
                  </a:cxn>
                </a:cxnLst>
                <a:rect l="0" t="0" r="r" b="b"/>
                <a:pathLst>
                  <a:path w="762" h="414">
                    <a:moveTo>
                      <a:pt x="761" y="184"/>
                    </a:moveTo>
                    <a:lnTo>
                      <a:pt x="738" y="166"/>
                    </a:lnTo>
                    <a:lnTo>
                      <a:pt x="715" y="147"/>
                    </a:lnTo>
                    <a:lnTo>
                      <a:pt x="692" y="129"/>
                    </a:lnTo>
                    <a:lnTo>
                      <a:pt x="667" y="114"/>
                    </a:lnTo>
                    <a:lnTo>
                      <a:pt x="641" y="98"/>
                    </a:lnTo>
                    <a:lnTo>
                      <a:pt x="617" y="83"/>
                    </a:lnTo>
                    <a:lnTo>
                      <a:pt x="591" y="69"/>
                    </a:lnTo>
                    <a:lnTo>
                      <a:pt x="564" y="57"/>
                    </a:lnTo>
                    <a:lnTo>
                      <a:pt x="545" y="49"/>
                    </a:lnTo>
                    <a:lnTo>
                      <a:pt x="526" y="42"/>
                    </a:lnTo>
                    <a:lnTo>
                      <a:pt x="506" y="34"/>
                    </a:lnTo>
                    <a:lnTo>
                      <a:pt x="486" y="28"/>
                    </a:lnTo>
                    <a:lnTo>
                      <a:pt x="465" y="22"/>
                    </a:lnTo>
                    <a:lnTo>
                      <a:pt x="445" y="17"/>
                    </a:lnTo>
                    <a:lnTo>
                      <a:pt x="425" y="12"/>
                    </a:lnTo>
                    <a:lnTo>
                      <a:pt x="404" y="8"/>
                    </a:lnTo>
                    <a:lnTo>
                      <a:pt x="384" y="5"/>
                    </a:lnTo>
                    <a:lnTo>
                      <a:pt x="362" y="3"/>
                    </a:lnTo>
                    <a:lnTo>
                      <a:pt x="341" y="2"/>
                    </a:lnTo>
                    <a:lnTo>
                      <a:pt x="319" y="0"/>
                    </a:lnTo>
                    <a:lnTo>
                      <a:pt x="299" y="0"/>
                    </a:lnTo>
                    <a:lnTo>
                      <a:pt x="278" y="2"/>
                    </a:lnTo>
                    <a:lnTo>
                      <a:pt x="256" y="3"/>
                    </a:lnTo>
                    <a:lnTo>
                      <a:pt x="235" y="5"/>
                    </a:lnTo>
                    <a:lnTo>
                      <a:pt x="206" y="11"/>
                    </a:lnTo>
                    <a:lnTo>
                      <a:pt x="178" y="22"/>
                    </a:lnTo>
                    <a:lnTo>
                      <a:pt x="151" y="34"/>
                    </a:lnTo>
                    <a:lnTo>
                      <a:pt x="126" y="51"/>
                    </a:lnTo>
                    <a:lnTo>
                      <a:pt x="102" y="71"/>
                    </a:lnTo>
                    <a:lnTo>
                      <a:pt x="80" y="92"/>
                    </a:lnTo>
                    <a:lnTo>
                      <a:pt x="62" y="117"/>
                    </a:lnTo>
                    <a:lnTo>
                      <a:pt x="46" y="141"/>
                    </a:lnTo>
                    <a:lnTo>
                      <a:pt x="29" y="175"/>
                    </a:lnTo>
                    <a:lnTo>
                      <a:pt x="17" y="207"/>
                    </a:lnTo>
                    <a:lnTo>
                      <a:pt x="8" y="239"/>
                    </a:lnTo>
                    <a:lnTo>
                      <a:pt x="2" y="273"/>
                    </a:lnTo>
                    <a:lnTo>
                      <a:pt x="0" y="305"/>
                    </a:lnTo>
                    <a:lnTo>
                      <a:pt x="2" y="341"/>
                    </a:lnTo>
                    <a:lnTo>
                      <a:pt x="8" y="374"/>
                    </a:lnTo>
                    <a:lnTo>
                      <a:pt x="16" y="411"/>
                    </a:lnTo>
                    <a:lnTo>
                      <a:pt x="19" y="414"/>
                    </a:lnTo>
                    <a:lnTo>
                      <a:pt x="23" y="411"/>
                    </a:lnTo>
                    <a:lnTo>
                      <a:pt x="29" y="407"/>
                    </a:lnTo>
                    <a:lnTo>
                      <a:pt x="31" y="402"/>
                    </a:lnTo>
                    <a:lnTo>
                      <a:pt x="29" y="367"/>
                    </a:lnTo>
                    <a:lnTo>
                      <a:pt x="28" y="335"/>
                    </a:lnTo>
                    <a:lnTo>
                      <a:pt x="26" y="304"/>
                    </a:lnTo>
                    <a:lnTo>
                      <a:pt x="26" y="273"/>
                    </a:lnTo>
                    <a:lnTo>
                      <a:pt x="28" y="244"/>
                    </a:lnTo>
                    <a:lnTo>
                      <a:pt x="34" y="215"/>
                    </a:lnTo>
                    <a:lnTo>
                      <a:pt x="43" y="183"/>
                    </a:lnTo>
                    <a:lnTo>
                      <a:pt x="59" y="151"/>
                    </a:lnTo>
                    <a:lnTo>
                      <a:pt x="69" y="134"/>
                    </a:lnTo>
                    <a:lnTo>
                      <a:pt x="80" y="117"/>
                    </a:lnTo>
                    <a:lnTo>
                      <a:pt x="92" y="101"/>
                    </a:lnTo>
                    <a:lnTo>
                      <a:pt x="105" y="88"/>
                    </a:lnTo>
                    <a:lnTo>
                      <a:pt x="118" y="75"/>
                    </a:lnTo>
                    <a:lnTo>
                      <a:pt x="132" y="65"/>
                    </a:lnTo>
                    <a:lnTo>
                      <a:pt x="146" y="54"/>
                    </a:lnTo>
                    <a:lnTo>
                      <a:pt x="163" y="45"/>
                    </a:lnTo>
                    <a:lnTo>
                      <a:pt x="178" y="37"/>
                    </a:lnTo>
                    <a:lnTo>
                      <a:pt x="195" y="29"/>
                    </a:lnTo>
                    <a:lnTo>
                      <a:pt x="212" y="23"/>
                    </a:lnTo>
                    <a:lnTo>
                      <a:pt x="230" y="19"/>
                    </a:lnTo>
                    <a:lnTo>
                      <a:pt x="249" y="16"/>
                    </a:lnTo>
                    <a:lnTo>
                      <a:pt x="267" y="12"/>
                    </a:lnTo>
                    <a:lnTo>
                      <a:pt x="287" y="11"/>
                    </a:lnTo>
                    <a:lnTo>
                      <a:pt x="307" y="11"/>
                    </a:lnTo>
                    <a:lnTo>
                      <a:pt x="338" y="12"/>
                    </a:lnTo>
                    <a:lnTo>
                      <a:pt x="368" y="14"/>
                    </a:lnTo>
                    <a:lnTo>
                      <a:pt x="399" y="19"/>
                    </a:lnTo>
                    <a:lnTo>
                      <a:pt x="430" y="23"/>
                    </a:lnTo>
                    <a:lnTo>
                      <a:pt x="460" y="31"/>
                    </a:lnTo>
                    <a:lnTo>
                      <a:pt x="489" y="39"/>
                    </a:lnTo>
                    <a:lnTo>
                      <a:pt x="520" y="49"/>
                    </a:lnTo>
                    <a:lnTo>
                      <a:pt x="549" y="60"/>
                    </a:lnTo>
                    <a:lnTo>
                      <a:pt x="578" y="72"/>
                    </a:lnTo>
                    <a:lnTo>
                      <a:pt x="607" y="88"/>
                    </a:lnTo>
                    <a:lnTo>
                      <a:pt x="635" y="101"/>
                    </a:lnTo>
                    <a:lnTo>
                      <a:pt x="663" y="118"/>
                    </a:lnTo>
                    <a:lnTo>
                      <a:pt x="689" y="135"/>
                    </a:lnTo>
                    <a:lnTo>
                      <a:pt x="715" y="155"/>
                    </a:lnTo>
                    <a:lnTo>
                      <a:pt x="739" y="174"/>
                    </a:lnTo>
                    <a:lnTo>
                      <a:pt x="762" y="195"/>
                    </a:lnTo>
                    <a:lnTo>
                      <a:pt x="761" y="18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110"/>
              <p:cNvSpPr>
                <a:spLocks/>
              </p:cNvSpPr>
              <p:nvPr/>
            </p:nvSpPr>
            <p:spPr bwMode="auto">
              <a:xfrm>
                <a:off x="4324354" y="3540131"/>
                <a:ext cx="387350" cy="171450"/>
              </a:xfrm>
              <a:custGeom>
                <a:avLst/>
                <a:gdLst/>
                <a:ahLst/>
                <a:cxnLst>
                  <a:cxn ang="0">
                    <a:pos x="475" y="119"/>
                  </a:cxn>
                  <a:cxn ang="0">
                    <a:pos x="452" y="130"/>
                  </a:cxn>
                  <a:cxn ang="0">
                    <a:pos x="429" y="135"/>
                  </a:cxn>
                  <a:cxn ang="0">
                    <a:pos x="403" y="135"/>
                  </a:cxn>
                  <a:cxn ang="0">
                    <a:pos x="372" y="122"/>
                  </a:cxn>
                  <a:cxn ang="0">
                    <a:pos x="340" y="106"/>
                  </a:cxn>
                  <a:cxn ang="0">
                    <a:pos x="308" y="84"/>
                  </a:cxn>
                  <a:cxn ang="0">
                    <a:pos x="276" y="64"/>
                  </a:cxn>
                  <a:cxn ang="0">
                    <a:pos x="237" y="44"/>
                  </a:cxn>
                  <a:cxn ang="0">
                    <a:pos x="190" y="24"/>
                  </a:cxn>
                  <a:cxn ang="0">
                    <a:pos x="139" y="15"/>
                  </a:cxn>
                  <a:cxn ang="0">
                    <a:pos x="92" y="21"/>
                  </a:cxn>
                  <a:cxn ang="0">
                    <a:pos x="59" y="41"/>
                  </a:cxn>
                  <a:cxn ang="0">
                    <a:pos x="46" y="56"/>
                  </a:cxn>
                  <a:cxn ang="0">
                    <a:pos x="33" y="76"/>
                  </a:cxn>
                  <a:cxn ang="0">
                    <a:pos x="26" y="96"/>
                  </a:cxn>
                  <a:cxn ang="0">
                    <a:pos x="21" y="133"/>
                  </a:cxn>
                  <a:cxn ang="0">
                    <a:pos x="36" y="184"/>
                  </a:cxn>
                  <a:cxn ang="0">
                    <a:pos x="43" y="214"/>
                  </a:cxn>
                  <a:cxn ang="0">
                    <a:pos x="32" y="211"/>
                  </a:cxn>
                  <a:cxn ang="0">
                    <a:pos x="9" y="173"/>
                  </a:cxn>
                  <a:cxn ang="0">
                    <a:pos x="0" y="98"/>
                  </a:cxn>
                  <a:cxn ang="0">
                    <a:pos x="21" y="46"/>
                  </a:cxn>
                  <a:cxn ang="0">
                    <a:pos x="47" y="23"/>
                  </a:cxn>
                  <a:cxn ang="0">
                    <a:pos x="79" y="7"/>
                  </a:cxn>
                  <a:cxn ang="0">
                    <a:pos x="113" y="0"/>
                  </a:cxn>
                  <a:cxn ang="0">
                    <a:pos x="148" y="1"/>
                  </a:cxn>
                  <a:cxn ang="0">
                    <a:pos x="187" y="10"/>
                  </a:cxn>
                  <a:cxn ang="0">
                    <a:pos x="223" y="26"/>
                  </a:cxn>
                  <a:cxn ang="0">
                    <a:pos x="259" y="43"/>
                  </a:cxn>
                  <a:cxn ang="0">
                    <a:pos x="285" y="56"/>
                  </a:cxn>
                  <a:cxn ang="0">
                    <a:pos x="302" y="67"/>
                  </a:cxn>
                  <a:cxn ang="0">
                    <a:pos x="318" y="78"/>
                  </a:cxn>
                  <a:cxn ang="0">
                    <a:pos x="335" y="89"/>
                  </a:cxn>
                  <a:cxn ang="0">
                    <a:pos x="361" y="106"/>
                  </a:cxn>
                  <a:cxn ang="0">
                    <a:pos x="397" y="121"/>
                  </a:cxn>
                  <a:cxn ang="0">
                    <a:pos x="430" y="125"/>
                  </a:cxn>
                  <a:cxn ang="0">
                    <a:pos x="467" y="119"/>
                  </a:cxn>
                  <a:cxn ang="0">
                    <a:pos x="487" y="112"/>
                  </a:cxn>
                  <a:cxn ang="0">
                    <a:pos x="487" y="113"/>
                  </a:cxn>
                  <a:cxn ang="0">
                    <a:pos x="487" y="113"/>
                  </a:cxn>
                </a:cxnLst>
                <a:rect l="0" t="0" r="r" b="b"/>
                <a:pathLst>
                  <a:path w="487" h="214">
                    <a:moveTo>
                      <a:pt x="487" y="113"/>
                    </a:moveTo>
                    <a:lnTo>
                      <a:pt x="475" y="119"/>
                    </a:lnTo>
                    <a:lnTo>
                      <a:pt x="463" y="125"/>
                    </a:lnTo>
                    <a:lnTo>
                      <a:pt x="452" y="130"/>
                    </a:lnTo>
                    <a:lnTo>
                      <a:pt x="441" y="133"/>
                    </a:lnTo>
                    <a:lnTo>
                      <a:pt x="429" y="135"/>
                    </a:lnTo>
                    <a:lnTo>
                      <a:pt x="417" y="136"/>
                    </a:lnTo>
                    <a:lnTo>
                      <a:pt x="403" y="135"/>
                    </a:lnTo>
                    <a:lnTo>
                      <a:pt x="389" y="130"/>
                    </a:lnTo>
                    <a:lnTo>
                      <a:pt x="372" y="122"/>
                    </a:lnTo>
                    <a:lnTo>
                      <a:pt x="355" y="115"/>
                    </a:lnTo>
                    <a:lnTo>
                      <a:pt x="340" y="106"/>
                    </a:lnTo>
                    <a:lnTo>
                      <a:pt x="323" y="95"/>
                    </a:lnTo>
                    <a:lnTo>
                      <a:pt x="308" y="84"/>
                    </a:lnTo>
                    <a:lnTo>
                      <a:pt x="291" y="73"/>
                    </a:lnTo>
                    <a:lnTo>
                      <a:pt x="276" y="64"/>
                    </a:lnTo>
                    <a:lnTo>
                      <a:pt x="259" y="55"/>
                    </a:lnTo>
                    <a:lnTo>
                      <a:pt x="237" y="44"/>
                    </a:lnTo>
                    <a:lnTo>
                      <a:pt x="213" y="33"/>
                    </a:lnTo>
                    <a:lnTo>
                      <a:pt x="190" y="24"/>
                    </a:lnTo>
                    <a:lnTo>
                      <a:pt x="164" y="18"/>
                    </a:lnTo>
                    <a:lnTo>
                      <a:pt x="139" y="15"/>
                    </a:lnTo>
                    <a:lnTo>
                      <a:pt x="115" y="15"/>
                    </a:lnTo>
                    <a:lnTo>
                      <a:pt x="92" y="21"/>
                    </a:lnTo>
                    <a:lnTo>
                      <a:pt x="69" y="33"/>
                    </a:lnTo>
                    <a:lnTo>
                      <a:pt x="59" y="41"/>
                    </a:lnTo>
                    <a:lnTo>
                      <a:pt x="52" y="49"/>
                    </a:lnTo>
                    <a:lnTo>
                      <a:pt x="46" y="56"/>
                    </a:lnTo>
                    <a:lnTo>
                      <a:pt x="39" y="66"/>
                    </a:lnTo>
                    <a:lnTo>
                      <a:pt x="33" y="76"/>
                    </a:lnTo>
                    <a:lnTo>
                      <a:pt x="29" y="86"/>
                    </a:lnTo>
                    <a:lnTo>
                      <a:pt x="26" y="96"/>
                    </a:lnTo>
                    <a:lnTo>
                      <a:pt x="23" y="107"/>
                    </a:lnTo>
                    <a:lnTo>
                      <a:pt x="21" y="133"/>
                    </a:lnTo>
                    <a:lnTo>
                      <a:pt x="27" y="159"/>
                    </a:lnTo>
                    <a:lnTo>
                      <a:pt x="36" y="184"/>
                    </a:lnTo>
                    <a:lnTo>
                      <a:pt x="44" y="210"/>
                    </a:lnTo>
                    <a:lnTo>
                      <a:pt x="43" y="214"/>
                    </a:lnTo>
                    <a:lnTo>
                      <a:pt x="38" y="214"/>
                    </a:lnTo>
                    <a:lnTo>
                      <a:pt x="32" y="211"/>
                    </a:lnTo>
                    <a:lnTo>
                      <a:pt x="27" y="208"/>
                    </a:lnTo>
                    <a:lnTo>
                      <a:pt x="9" y="173"/>
                    </a:lnTo>
                    <a:lnTo>
                      <a:pt x="0" y="136"/>
                    </a:lnTo>
                    <a:lnTo>
                      <a:pt x="0" y="98"/>
                    </a:lnTo>
                    <a:lnTo>
                      <a:pt x="12" y="61"/>
                    </a:lnTo>
                    <a:lnTo>
                      <a:pt x="21" y="46"/>
                    </a:lnTo>
                    <a:lnTo>
                      <a:pt x="33" y="33"/>
                    </a:lnTo>
                    <a:lnTo>
                      <a:pt x="47" y="23"/>
                    </a:lnTo>
                    <a:lnTo>
                      <a:pt x="62" y="14"/>
                    </a:lnTo>
                    <a:lnTo>
                      <a:pt x="79" y="7"/>
                    </a:lnTo>
                    <a:lnTo>
                      <a:pt x="96" y="3"/>
                    </a:lnTo>
                    <a:lnTo>
                      <a:pt x="113" y="0"/>
                    </a:lnTo>
                    <a:lnTo>
                      <a:pt x="130" y="0"/>
                    </a:lnTo>
                    <a:lnTo>
                      <a:pt x="148" y="1"/>
                    </a:lnTo>
                    <a:lnTo>
                      <a:pt x="168" y="6"/>
                    </a:lnTo>
                    <a:lnTo>
                      <a:pt x="187" y="10"/>
                    </a:lnTo>
                    <a:lnTo>
                      <a:pt x="205" y="18"/>
                    </a:lnTo>
                    <a:lnTo>
                      <a:pt x="223" y="26"/>
                    </a:lnTo>
                    <a:lnTo>
                      <a:pt x="242" y="33"/>
                    </a:lnTo>
                    <a:lnTo>
                      <a:pt x="259" y="43"/>
                    </a:lnTo>
                    <a:lnTo>
                      <a:pt x="276" y="52"/>
                    </a:lnTo>
                    <a:lnTo>
                      <a:pt x="285" y="56"/>
                    </a:lnTo>
                    <a:lnTo>
                      <a:pt x="292" y="63"/>
                    </a:lnTo>
                    <a:lnTo>
                      <a:pt x="302" y="67"/>
                    </a:lnTo>
                    <a:lnTo>
                      <a:pt x="309" y="73"/>
                    </a:lnTo>
                    <a:lnTo>
                      <a:pt x="318" y="78"/>
                    </a:lnTo>
                    <a:lnTo>
                      <a:pt x="326" y="84"/>
                    </a:lnTo>
                    <a:lnTo>
                      <a:pt x="335" y="89"/>
                    </a:lnTo>
                    <a:lnTo>
                      <a:pt x="343" y="95"/>
                    </a:lnTo>
                    <a:lnTo>
                      <a:pt x="361" y="106"/>
                    </a:lnTo>
                    <a:lnTo>
                      <a:pt x="380" y="115"/>
                    </a:lnTo>
                    <a:lnTo>
                      <a:pt x="397" y="121"/>
                    </a:lnTo>
                    <a:lnTo>
                      <a:pt x="414" y="124"/>
                    </a:lnTo>
                    <a:lnTo>
                      <a:pt x="430" y="125"/>
                    </a:lnTo>
                    <a:lnTo>
                      <a:pt x="447" y="124"/>
                    </a:lnTo>
                    <a:lnTo>
                      <a:pt x="467" y="119"/>
                    </a:lnTo>
                    <a:lnTo>
                      <a:pt x="487" y="112"/>
                    </a:lnTo>
                    <a:lnTo>
                      <a:pt x="487" y="112"/>
                    </a:lnTo>
                    <a:lnTo>
                      <a:pt x="487" y="112"/>
                    </a:lnTo>
                    <a:lnTo>
                      <a:pt x="487" y="113"/>
                    </a:lnTo>
                    <a:lnTo>
                      <a:pt x="487" y="113"/>
                    </a:lnTo>
                    <a:lnTo>
                      <a:pt x="487" y="11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111"/>
              <p:cNvSpPr>
                <a:spLocks/>
              </p:cNvSpPr>
              <p:nvPr/>
            </p:nvSpPr>
            <p:spPr bwMode="auto">
              <a:xfrm>
                <a:off x="4284666" y="3633793"/>
                <a:ext cx="84138" cy="303213"/>
              </a:xfrm>
              <a:custGeom>
                <a:avLst/>
                <a:gdLst/>
                <a:ahLst/>
                <a:cxnLst>
                  <a:cxn ang="0">
                    <a:pos x="106" y="0"/>
                  </a:cxn>
                  <a:cxn ang="0">
                    <a:pos x="107" y="21"/>
                  </a:cxn>
                  <a:cxn ang="0">
                    <a:pos x="107" y="43"/>
                  </a:cxn>
                  <a:cxn ang="0">
                    <a:pos x="104" y="63"/>
                  </a:cxn>
                  <a:cxn ang="0">
                    <a:pos x="101" y="83"/>
                  </a:cxn>
                  <a:cxn ang="0">
                    <a:pos x="94" y="101"/>
                  </a:cxn>
                  <a:cxn ang="0">
                    <a:pos x="86" y="119"/>
                  </a:cxn>
                  <a:cxn ang="0">
                    <a:pos x="77" y="139"/>
                  </a:cxn>
                  <a:cxn ang="0">
                    <a:pos x="67" y="158"/>
                  </a:cxn>
                  <a:cxn ang="0">
                    <a:pos x="60" y="170"/>
                  </a:cxn>
                  <a:cxn ang="0">
                    <a:pos x="54" y="182"/>
                  </a:cxn>
                  <a:cxn ang="0">
                    <a:pos x="46" y="196"/>
                  </a:cxn>
                  <a:cxn ang="0">
                    <a:pos x="40" y="208"/>
                  </a:cxn>
                  <a:cxn ang="0">
                    <a:pos x="34" y="221"/>
                  </a:cxn>
                  <a:cxn ang="0">
                    <a:pos x="28" y="235"/>
                  </a:cxn>
                  <a:cxn ang="0">
                    <a:pos x="23" y="248"/>
                  </a:cxn>
                  <a:cxn ang="0">
                    <a:pos x="18" y="262"/>
                  </a:cxn>
                  <a:cxn ang="0">
                    <a:pos x="14" y="288"/>
                  </a:cxn>
                  <a:cxn ang="0">
                    <a:pos x="12" y="316"/>
                  </a:cxn>
                  <a:cxn ang="0">
                    <a:pos x="11" y="343"/>
                  </a:cxn>
                  <a:cxn ang="0">
                    <a:pos x="9" y="371"/>
                  </a:cxn>
                  <a:cxn ang="0">
                    <a:pos x="8" y="374"/>
                  </a:cxn>
                  <a:cxn ang="0">
                    <a:pos x="6" y="379"/>
                  </a:cxn>
                  <a:cxn ang="0">
                    <a:pos x="3" y="380"/>
                  </a:cxn>
                  <a:cxn ang="0">
                    <a:pos x="2" y="379"/>
                  </a:cxn>
                  <a:cxn ang="0">
                    <a:pos x="0" y="339"/>
                  </a:cxn>
                  <a:cxn ang="0">
                    <a:pos x="3" y="297"/>
                  </a:cxn>
                  <a:cxn ang="0">
                    <a:pos x="11" y="259"/>
                  </a:cxn>
                  <a:cxn ang="0">
                    <a:pos x="25" y="221"/>
                  </a:cxn>
                  <a:cxn ang="0">
                    <a:pos x="38" y="193"/>
                  </a:cxn>
                  <a:cxn ang="0">
                    <a:pos x="52" y="167"/>
                  </a:cxn>
                  <a:cxn ang="0">
                    <a:pos x="67" y="141"/>
                  </a:cxn>
                  <a:cxn ang="0">
                    <a:pos x="81" y="115"/>
                  </a:cxn>
                  <a:cxn ang="0">
                    <a:pos x="94" y="89"/>
                  </a:cxn>
                  <a:cxn ang="0">
                    <a:pos x="101" y="61"/>
                  </a:cxn>
                  <a:cxn ang="0">
                    <a:pos x="106" y="32"/>
                  </a:cxn>
                  <a:cxn ang="0">
                    <a:pos x="106" y="1"/>
                  </a:cxn>
                  <a:cxn ang="0">
                    <a:pos x="106" y="0"/>
                  </a:cxn>
                  <a:cxn ang="0">
                    <a:pos x="106" y="0"/>
                  </a:cxn>
                  <a:cxn ang="0">
                    <a:pos x="106" y="0"/>
                  </a:cxn>
                  <a:cxn ang="0">
                    <a:pos x="106" y="0"/>
                  </a:cxn>
                  <a:cxn ang="0">
                    <a:pos x="106" y="0"/>
                  </a:cxn>
                </a:cxnLst>
                <a:rect l="0" t="0" r="r" b="b"/>
                <a:pathLst>
                  <a:path w="107" h="380">
                    <a:moveTo>
                      <a:pt x="106" y="0"/>
                    </a:moveTo>
                    <a:lnTo>
                      <a:pt x="107" y="21"/>
                    </a:lnTo>
                    <a:lnTo>
                      <a:pt x="107" y="43"/>
                    </a:lnTo>
                    <a:lnTo>
                      <a:pt x="104" y="63"/>
                    </a:lnTo>
                    <a:lnTo>
                      <a:pt x="101" y="83"/>
                    </a:lnTo>
                    <a:lnTo>
                      <a:pt x="94" y="101"/>
                    </a:lnTo>
                    <a:lnTo>
                      <a:pt x="86" y="119"/>
                    </a:lnTo>
                    <a:lnTo>
                      <a:pt x="77" y="139"/>
                    </a:lnTo>
                    <a:lnTo>
                      <a:pt x="67" y="158"/>
                    </a:lnTo>
                    <a:lnTo>
                      <a:pt x="60" y="170"/>
                    </a:lnTo>
                    <a:lnTo>
                      <a:pt x="54" y="182"/>
                    </a:lnTo>
                    <a:lnTo>
                      <a:pt x="46" y="196"/>
                    </a:lnTo>
                    <a:lnTo>
                      <a:pt x="40" y="208"/>
                    </a:lnTo>
                    <a:lnTo>
                      <a:pt x="34" y="221"/>
                    </a:lnTo>
                    <a:lnTo>
                      <a:pt x="28" y="235"/>
                    </a:lnTo>
                    <a:lnTo>
                      <a:pt x="23" y="248"/>
                    </a:lnTo>
                    <a:lnTo>
                      <a:pt x="18" y="262"/>
                    </a:lnTo>
                    <a:lnTo>
                      <a:pt x="14" y="288"/>
                    </a:lnTo>
                    <a:lnTo>
                      <a:pt x="12" y="316"/>
                    </a:lnTo>
                    <a:lnTo>
                      <a:pt x="11" y="343"/>
                    </a:lnTo>
                    <a:lnTo>
                      <a:pt x="9" y="371"/>
                    </a:lnTo>
                    <a:lnTo>
                      <a:pt x="8" y="374"/>
                    </a:lnTo>
                    <a:lnTo>
                      <a:pt x="6" y="379"/>
                    </a:lnTo>
                    <a:lnTo>
                      <a:pt x="3" y="380"/>
                    </a:lnTo>
                    <a:lnTo>
                      <a:pt x="2" y="379"/>
                    </a:lnTo>
                    <a:lnTo>
                      <a:pt x="0" y="339"/>
                    </a:lnTo>
                    <a:lnTo>
                      <a:pt x="3" y="297"/>
                    </a:lnTo>
                    <a:lnTo>
                      <a:pt x="11" y="259"/>
                    </a:lnTo>
                    <a:lnTo>
                      <a:pt x="25" y="221"/>
                    </a:lnTo>
                    <a:lnTo>
                      <a:pt x="38" y="193"/>
                    </a:lnTo>
                    <a:lnTo>
                      <a:pt x="52" y="167"/>
                    </a:lnTo>
                    <a:lnTo>
                      <a:pt x="67" y="141"/>
                    </a:lnTo>
                    <a:lnTo>
                      <a:pt x="81" y="115"/>
                    </a:lnTo>
                    <a:lnTo>
                      <a:pt x="94" y="89"/>
                    </a:lnTo>
                    <a:lnTo>
                      <a:pt x="101" y="61"/>
                    </a:lnTo>
                    <a:lnTo>
                      <a:pt x="106" y="32"/>
                    </a:lnTo>
                    <a:lnTo>
                      <a:pt x="106" y="1"/>
                    </a:lnTo>
                    <a:lnTo>
                      <a:pt x="106" y="0"/>
                    </a:lnTo>
                    <a:lnTo>
                      <a:pt x="106" y="0"/>
                    </a:lnTo>
                    <a:lnTo>
                      <a:pt x="106" y="0"/>
                    </a:lnTo>
                    <a:lnTo>
                      <a:pt x="106" y="0"/>
                    </a:lnTo>
                    <a:lnTo>
                      <a:pt x="10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112"/>
              <p:cNvSpPr>
                <a:spLocks/>
              </p:cNvSpPr>
              <p:nvPr/>
            </p:nvSpPr>
            <p:spPr bwMode="auto">
              <a:xfrm>
                <a:off x="4719642" y="3654431"/>
                <a:ext cx="53975" cy="258763"/>
              </a:xfrm>
              <a:custGeom>
                <a:avLst/>
                <a:gdLst/>
                <a:ahLst/>
                <a:cxnLst>
                  <a:cxn ang="0">
                    <a:pos x="38" y="0"/>
                  </a:cxn>
                  <a:cxn ang="0">
                    <a:pos x="57" y="40"/>
                  </a:cxn>
                  <a:cxn ang="0">
                    <a:pos x="66" y="80"/>
                  </a:cxn>
                  <a:cxn ang="0">
                    <a:pos x="67" y="120"/>
                  </a:cxn>
                  <a:cxn ang="0">
                    <a:pos x="64" y="159"/>
                  </a:cxn>
                  <a:cxn ang="0">
                    <a:pos x="57" y="199"/>
                  </a:cxn>
                  <a:cxn ang="0">
                    <a:pos x="44" y="239"/>
                  </a:cxn>
                  <a:cxn ang="0">
                    <a:pos x="29" y="278"/>
                  </a:cxn>
                  <a:cxn ang="0">
                    <a:pos x="14" y="317"/>
                  </a:cxn>
                  <a:cxn ang="0">
                    <a:pos x="11" y="320"/>
                  </a:cxn>
                  <a:cxn ang="0">
                    <a:pos x="6" y="324"/>
                  </a:cxn>
                  <a:cxn ang="0">
                    <a:pos x="1" y="325"/>
                  </a:cxn>
                  <a:cxn ang="0">
                    <a:pos x="0" y="322"/>
                  </a:cxn>
                  <a:cxn ang="0">
                    <a:pos x="6" y="301"/>
                  </a:cxn>
                  <a:cxn ang="0">
                    <a:pos x="14" y="281"/>
                  </a:cxn>
                  <a:cxn ang="0">
                    <a:pos x="21" y="261"/>
                  </a:cxn>
                  <a:cxn ang="0">
                    <a:pos x="29" y="241"/>
                  </a:cxn>
                  <a:cxn ang="0">
                    <a:pos x="38" y="221"/>
                  </a:cxn>
                  <a:cxn ang="0">
                    <a:pos x="44" y="201"/>
                  </a:cxn>
                  <a:cxn ang="0">
                    <a:pos x="50" y="179"/>
                  </a:cxn>
                  <a:cxn ang="0">
                    <a:pos x="54" y="158"/>
                  </a:cxn>
                  <a:cxn ang="0">
                    <a:pos x="57" y="116"/>
                  </a:cxn>
                  <a:cxn ang="0">
                    <a:pos x="55" y="78"/>
                  </a:cxn>
                  <a:cxn ang="0">
                    <a:pos x="49" y="40"/>
                  </a:cxn>
                  <a:cxn ang="0">
                    <a:pos x="37" y="1"/>
                  </a:cxn>
                  <a:cxn ang="0">
                    <a:pos x="37" y="1"/>
                  </a:cxn>
                  <a:cxn ang="0">
                    <a:pos x="37" y="0"/>
                  </a:cxn>
                  <a:cxn ang="0">
                    <a:pos x="38" y="0"/>
                  </a:cxn>
                  <a:cxn ang="0">
                    <a:pos x="38" y="0"/>
                  </a:cxn>
                  <a:cxn ang="0">
                    <a:pos x="38" y="0"/>
                  </a:cxn>
                </a:cxnLst>
                <a:rect l="0" t="0" r="r" b="b"/>
                <a:pathLst>
                  <a:path w="67" h="325">
                    <a:moveTo>
                      <a:pt x="38" y="0"/>
                    </a:moveTo>
                    <a:lnTo>
                      <a:pt x="57" y="40"/>
                    </a:lnTo>
                    <a:lnTo>
                      <a:pt x="66" y="80"/>
                    </a:lnTo>
                    <a:lnTo>
                      <a:pt x="67" y="120"/>
                    </a:lnTo>
                    <a:lnTo>
                      <a:pt x="64" y="159"/>
                    </a:lnTo>
                    <a:lnTo>
                      <a:pt x="57" y="199"/>
                    </a:lnTo>
                    <a:lnTo>
                      <a:pt x="44" y="239"/>
                    </a:lnTo>
                    <a:lnTo>
                      <a:pt x="29" y="278"/>
                    </a:lnTo>
                    <a:lnTo>
                      <a:pt x="14" y="317"/>
                    </a:lnTo>
                    <a:lnTo>
                      <a:pt x="11" y="320"/>
                    </a:lnTo>
                    <a:lnTo>
                      <a:pt x="6" y="324"/>
                    </a:lnTo>
                    <a:lnTo>
                      <a:pt x="1" y="325"/>
                    </a:lnTo>
                    <a:lnTo>
                      <a:pt x="0" y="322"/>
                    </a:lnTo>
                    <a:lnTo>
                      <a:pt x="6" y="301"/>
                    </a:lnTo>
                    <a:lnTo>
                      <a:pt x="14" y="281"/>
                    </a:lnTo>
                    <a:lnTo>
                      <a:pt x="21" y="261"/>
                    </a:lnTo>
                    <a:lnTo>
                      <a:pt x="29" y="241"/>
                    </a:lnTo>
                    <a:lnTo>
                      <a:pt x="38" y="221"/>
                    </a:lnTo>
                    <a:lnTo>
                      <a:pt x="44" y="201"/>
                    </a:lnTo>
                    <a:lnTo>
                      <a:pt x="50" y="179"/>
                    </a:lnTo>
                    <a:lnTo>
                      <a:pt x="54" y="158"/>
                    </a:lnTo>
                    <a:lnTo>
                      <a:pt x="57" y="116"/>
                    </a:lnTo>
                    <a:lnTo>
                      <a:pt x="55" y="78"/>
                    </a:lnTo>
                    <a:lnTo>
                      <a:pt x="49" y="40"/>
                    </a:lnTo>
                    <a:lnTo>
                      <a:pt x="37" y="1"/>
                    </a:lnTo>
                    <a:lnTo>
                      <a:pt x="37" y="1"/>
                    </a:lnTo>
                    <a:lnTo>
                      <a:pt x="37" y="0"/>
                    </a:lnTo>
                    <a:lnTo>
                      <a:pt x="38" y="0"/>
                    </a:lnTo>
                    <a:lnTo>
                      <a:pt x="38" y="0"/>
                    </a:lnTo>
                    <a:lnTo>
                      <a:pt x="38"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113"/>
              <p:cNvSpPr>
                <a:spLocks/>
              </p:cNvSpPr>
              <p:nvPr/>
            </p:nvSpPr>
            <p:spPr bwMode="auto">
              <a:xfrm>
                <a:off x="4035429" y="4119569"/>
                <a:ext cx="388938" cy="327025"/>
              </a:xfrm>
              <a:custGeom>
                <a:avLst/>
                <a:gdLst/>
                <a:ahLst/>
                <a:cxnLst>
                  <a:cxn ang="0">
                    <a:pos x="28" y="18"/>
                  </a:cxn>
                  <a:cxn ang="0">
                    <a:pos x="10" y="54"/>
                  </a:cxn>
                  <a:cxn ang="0">
                    <a:pos x="10" y="93"/>
                  </a:cxn>
                  <a:cxn ang="0">
                    <a:pos x="23" y="135"/>
                  </a:cxn>
                  <a:cxn ang="0">
                    <a:pos x="45" y="179"/>
                  </a:cxn>
                  <a:cxn ang="0">
                    <a:pos x="75" y="224"/>
                  </a:cxn>
                  <a:cxn ang="0">
                    <a:pos x="112" y="264"/>
                  </a:cxn>
                  <a:cxn ang="0">
                    <a:pos x="152" y="299"/>
                  </a:cxn>
                  <a:cxn ang="0">
                    <a:pos x="198" y="331"/>
                  </a:cxn>
                  <a:cxn ang="0">
                    <a:pos x="250" y="360"/>
                  </a:cxn>
                  <a:cxn ang="0">
                    <a:pos x="308" y="383"/>
                  </a:cxn>
                  <a:cxn ang="0">
                    <a:pos x="367" y="397"/>
                  </a:cxn>
                  <a:cxn ang="0">
                    <a:pos x="411" y="402"/>
                  </a:cxn>
                  <a:cxn ang="0">
                    <a:pos x="440" y="396"/>
                  </a:cxn>
                  <a:cxn ang="0">
                    <a:pos x="462" y="380"/>
                  </a:cxn>
                  <a:cxn ang="0">
                    <a:pos x="471" y="354"/>
                  </a:cxn>
                  <a:cxn ang="0">
                    <a:pos x="463" y="320"/>
                  </a:cxn>
                  <a:cxn ang="0">
                    <a:pos x="446" y="290"/>
                  </a:cxn>
                  <a:cxn ang="0">
                    <a:pos x="439" y="270"/>
                  </a:cxn>
                  <a:cxn ang="0">
                    <a:pos x="449" y="271"/>
                  </a:cxn>
                  <a:cxn ang="0">
                    <a:pos x="468" y="290"/>
                  </a:cxn>
                  <a:cxn ang="0">
                    <a:pos x="485" y="327"/>
                  </a:cxn>
                  <a:cxn ang="0">
                    <a:pos x="488" y="365"/>
                  </a:cxn>
                  <a:cxn ang="0">
                    <a:pos x="469" y="396"/>
                  </a:cxn>
                  <a:cxn ang="0">
                    <a:pos x="436" y="409"/>
                  </a:cxn>
                  <a:cxn ang="0">
                    <a:pos x="405" y="411"/>
                  </a:cxn>
                  <a:cxn ang="0">
                    <a:pos x="373" y="406"/>
                  </a:cxn>
                  <a:cxn ang="0">
                    <a:pos x="341" y="397"/>
                  </a:cxn>
                  <a:cxn ang="0">
                    <a:pos x="312" y="389"/>
                  </a:cxn>
                  <a:cxn ang="0">
                    <a:pos x="281" y="379"/>
                  </a:cxn>
                  <a:cxn ang="0">
                    <a:pos x="249" y="365"/>
                  </a:cxn>
                  <a:cxn ang="0">
                    <a:pos x="221" y="350"/>
                  </a:cxn>
                  <a:cxn ang="0">
                    <a:pos x="183" y="325"/>
                  </a:cxn>
                  <a:cxn ang="0">
                    <a:pos x="138" y="290"/>
                  </a:cxn>
                  <a:cxn ang="0">
                    <a:pos x="97" y="251"/>
                  </a:cxn>
                  <a:cxn ang="0">
                    <a:pos x="60" y="208"/>
                  </a:cxn>
                  <a:cxn ang="0">
                    <a:pos x="28" y="158"/>
                  </a:cxn>
                  <a:cxn ang="0">
                    <a:pos x="6" y="100"/>
                  </a:cxn>
                  <a:cxn ang="0">
                    <a:pos x="0" y="57"/>
                  </a:cxn>
                  <a:cxn ang="0">
                    <a:pos x="5" y="37"/>
                  </a:cxn>
                  <a:cxn ang="0">
                    <a:pos x="17" y="20"/>
                  </a:cxn>
                  <a:cxn ang="0">
                    <a:pos x="34" y="6"/>
                  </a:cxn>
                  <a:cxn ang="0">
                    <a:pos x="43" y="0"/>
                  </a:cxn>
                  <a:cxn ang="0">
                    <a:pos x="46" y="1"/>
                  </a:cxn>
                  <a:cxn ang="0">
                    <a:pos x="46" y="3"/>
                  </a:cxn>
                </a:cxnLst>
                <a:rect l="0" t="0" r="r" b="b"/>
                <a:pathLst>
                  <a:path w="489" h="411">
                    <a:moveTo>
                      <a:pt x="46" y="3"/>
                    </a:moveTo>
                    <a:lnTo>
                      <a:pt x="28" y="18"/>
                    </a:lnTo>
                    <a:lnTo>
                      <a:pt x="16" y="35"/>
                    </a:lnTo>
                    <a:lnTo>
                      <a:pt x="10" y="54"/>
                    </a:lnTo>
                    <a:lnTo>
                      <a:pt x="8" y="72"/>
                    </a:lnTo>
                    <a:lnTo>
                      <a:pt x="10" y="93"/>
                    </a:lnTo>
                    <a:lnTo>
                      <a:pt x="14" y="113"/>
                    </a:lnTo>
                    <a:lnTo>
                      <a:pt x="23" y="135"/>
                    </a:lnTo>
                    <a:lnTo>
                      <a:pt x="33" y="156"/>
                    </a:lnTo>
                    <a:lnTo>
                      <a:pt x="45" y="179"/>
                    </a:lnTo>
                    <a:lnTo>
                      <a:pt x="59" y="202"/>
                    </a:lnTo>
                    <a:lnTo>
                      <a:pt x="75" y="224"/>
                    </a:lnTo>
                    <a:lnTo>
                      <a:pt x="92" y="244"/>
                    </a:lnTo>
                    <a:lnTo>
                      <a:pt x="112" y="264"/>
                    </a:lnTo>
                    <a:lnTo>
                      <a:pt x="132" y="281"/>
                    </a:lnTo>
                    <a:lnTo>
                      <a:pt x="152" y="299"/>
                    </a:lnTo>
                    <a:lnTo>
                      <a:pt x="174" y="314"/>
                    </a:lnTo>
                    <a:lnTo>
                      <a:pt x="198" y="331"/>
                    </a:lnTo>
                    <a:lnTo>
                      <a:pt x="224" y="347"/>
                    </a:lnTo>
                    <a:lnTo>
                      <a:pt x="250" y="360"/>
                    </a:lnTo>
                    <a:lnTo>
                      <a:pt x="279" y="373"/>
                    </a:lnTo>
                    <a:lnTo>
                      <a:pt x="308" y="383"/>
                    </a:lnTo>
                    <a:lnTo>
                      <a:pt x="338" y="391"/>
                    </a:lnTo>
                    <a:lnTo>
                      <a:pt x="367" y="397"/>
                    </a:lnTo>
                    <a:lnTo>
                      <a:pt x="396" y="402"/>
                    </a:lnTo>
                    <a:lnTo>
                      <a:pt x="411" y="402"/>
                    </a:lnTo>
                    <a:lnTo>
                      <a:pt x="426" y="400"/>
                    </a:lnTo>
                    <a:lnTo>
                      <a:pt x="440" y="396"/>
                    </a:lnTo>
                    <a:lnTo>
                      <a:pt x="453" y="389"/>
                    </a:lnTo>
                    <a:lnTo>
                      <a:pt x="462" y="380"/>
                    </a:lnTo>
                    <a:lnTo>
                      <a:pt x="468" y="368"/>
                    </a:lnTo>
                    <a:lnTo>
                      <a:pt x="471" y="354"/>
                    </a:lnTo>
                    <a:lnTo>
                      <a:pt x="469" y="337"/>
                    </a:lnTo>
                    <a:lnTo>
                      <a:pt x="463" y="320"/>
                    </a:lnTo>
                    <a:lnTo>
                      <a:pt x="456" y="305"/>
                    </a:lnTo>
                    <a:lnTo>
                      <a:pt x="446" y="290"/>
                    </a:lnTo>
                    <a:lnTo>
                      <a:pt x="437" y="274"/>
                    </a:lnTo>
                    <a:lnTo>
                      <a:pt x="439" y="270"/>
                    </a:lnTo>
                    <a:lnTo>
                      <a:pt x="443" y="270"/>
                    </a:lnTo>
                    <a:lnTo>
                      <a:pt x="449" y="271"/>
                    </a:lnTo>
                    <a:lnTo>
                      <a:pt x="454" y="274"/>
                    </a:lnTo>
                    <a:lnTo>
                      <a:pt x="468" y="290"/>
                    </a:lnTo>
                    <a:lnTo>
                      <a:pt x="479" y="308"/>
                    </a:lnTo>
                    <a:lnTo>
                      <a:pt x="485" y="327"/>
                    </a:lnTo>
                    <a:lnTo>
                      <a:pt x="489" y="347"/>
                    </a:lnTo>
                    <a:lnTo>
                      <a:pt x="488" y="365"/>
                    </a:lnTo>
                    <a:lnTo>
                      <a:pt x="482" y="382"/>
                    </a:lnTo>
                    <a:lnTo>
                      <a:pt x="469" y="396"/>
                    </a:lnTo>
                    <a:lnTo>
                      <a:pt x="451" y="406"/>
                    </a:lnTo>
                    <a:lnTo>
                      <a:pt x="436" y="409"/>
                    </a:lnTo>
                    <a:lnTo>
                      <a:pt x="420" y="411"/>
                    </a:lnTo>
                    <a:lnTo>
                      <a:pt x="405" y="411"/>
                    </a:lnTo>
                    <a:lnTo>
                      <a:pt x="388" y="409"/>
                    </a:lnTo>
                    <a:lnTo>
                      <a:pt x="373" y="406"/>
                    </a:lnTo>
                    <a:lnTo>
                      <a:pt x="356" y="402"/>
                    </a:lnTo>
                    <a:lnTo>
                      <a:pt x="341" y="397"/>
                    </a:lnTo>
                    <a:lnTo>
                      <a:pt x="327" y="394"/>
                    </a:lnTo>
                    <a:lnTo>
                      <a:pt x="312" y="389"/>
                    </a:lnTo>
                    <a:lnTo>
                      <a:pt x="296" y="385"/>
                    </a:lnTo>
                    <a:lnTo>
                      <a:pt x="281" y="379"/>
                    </a:lnTo>
                    <a:lnTo>
                      <a:pt x="266" y="371"/>
                    </a:lnTo>
                    <a:lnTo>
                      <a:pt x="249" y="365"/>
                    </a:lnTo>
                    <a:lnTo>
                      <a:pt x="235" y="357"/>
                    </a:lnTo>
                    <a:lnTo>
                      <a:pt x="221" y="350"/>
                    </a:lnTo>
                    <a:lnTo>
                      <a:pt x="207" y="340"/>
                    </a:lnTo>
                    <a:lnTo>
                      <a:pt x="183" y="325"/>
                    </a:lnTo>
                    <a:lnTo>
                      <a:pt x="160" y="308"/>
                    </a:lnTo>
                    <a:lnTo>
                      <a:pt x="138" y="290"/>
                    </a:lnTo>
                    <a:lnTo>
                      <a:pt x="117" y="271"/>
                    </a:lnTo>
                    <a:lnTo>
                      <a:pt x="97" y="251"/>
                    </a:lnTo>
                    <a:lnTo>
                      <a:pt x="77" y="231"/>
                    </a:lnTo>
                    <a:lnTo>
                      <a:pt x="60" y="208"/>
                    </a:lnTo>
                    <a:lnTo>
                      <a:pt x="43" y="185"/>
                    </a:lnTo>
                    <a:lnTo>
                      <a:pt x="28" y="158"/>
                    </a:lnTo>
                    <a:lnTo>
                      <a:pt x="16" y="129"/>
                    </a:lnTo>
                    <a:lnTo>
                      <a:pt x="6" y="100"/>
                    </a:lnTo>
                    <a:lnTo>
                      <a:pt x="0" y="69"/>
                    </a:lnTo>
                    <a:lnTo>
                      <a:pt x="0" y="57"/>
                    </a:lnTo>
                    <a:lnTo>
                      <a:pt x="2" y="47"/>
                    </a:lnTo>
                    <a:lnTo>
                      <a:pt x="5" y="37"/>
                    </a:lnTo>
                    <a:lnTo>
                      <a:pt x="11" y="27"/>
                    </a:lnTo>
                    <a:lnTo>
                      <a:pt x="17" y="20"/>
                    </a:lnTo>
                    <a:lnTo>
                      <a:pt x="25" y="12"/>
                    </a:lnTo>
                    <a:lnTo>
                      <a:pt x="34" y="6"/>
                    </a:lnTo>
                    <a:lnTo>
                      <a:pt x="43" y="0"/>
                    </a:lnTo>
                    <a:lnTo>
                      <a:pt x="43" y="0"/>
                    </a:lnTo>
                    <a:lnTo>
                      <a:pt x="45" y="0"/>
                    </a:lnTo>
                    <a:lnTo>
                      <a:pt x="46" y="1"/>
                    </a:lnTo>
                    <a:lnTo>
                      <a:pt x="46" y="3"/>
                    </a:lnTo>
                    <a:lnTo>
                      <a:pt x="46"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114"/>
              <p:cNvSpPr>
                <a:spLocks/>
              </p:cNvSpPr>
              <p:nvPr/>
            </p:nvSpPr>
            <p:spPr bwMode="auto">
              <a:xfrm>
                <a:off x="4322767" y="4276731"/>
                <a:ext cx="103188" cy="212725"/>
              </a:xfrm>
              <a:custGeom>
                <a:avLst/>
                <a:gdLst/>
                <a:ahLst/>
                <a:cxnLst>
                  <a:cxn ang="0">
                    <a:pos x="22" y="265"/>
                  </a:cxn>
                  <a:cxn ang="0">
                    <a:pos x="6" y="236"/>
                  </a:cxn>
                  <a:cxn ang="0">
                    <a:pos x="0" y="208"/>
                  </a:cxn>
                  <a:cxn ang="0">
                    <a:pos x="3" y="178"/>
                  </a:cxn>
                  <a:cxn ang="0">
                    <a:pos x="14" y="147"/>
                  </a:cxn>
                  <a:cxn ang="0">
                    <a:pos x="18" y="138"/>
                  </a:cxn>
                  <a:cxn ang="0">
                    <a:pos x="25" y="129"/>
                  </a:cxn>
                  <a:cxn ang="0">
                    <a:pos x="31" y="119"/>
                  </a:cxn>
                  <a:cxn ang="0">
                    <a:pos x="38" y="112"/>
                  </a:cxn>
                  <a:cxn ang="0">
                    <a:pos x="45" y="102"/>
                  </a:cxn>
                  <a:cxn ang="0">
                    <a:pos x="52" y="95"/>
                  </a:cxn>
                  <a:cxn ang="0">
                    <a:pos x="58" y="86"/>
                  </a:cxn>
                  <a:cxn ang="0">
                    <a:pos x="66" y="76"/>
                  </a:cxn>
                  <a:cxn ang="0">
                    <a:pos x="78" y="60"/>
                  </a:cxn>
                  <a:cxn ang="0">
                    <a:pos x="87" y="41"/>
                  </a:cxn>
                  <a:cxn ang="0">
                    <a:pos x="98" y="23"/>
                  </a:cxn>
                  <a:cxn ang="0">
                    <a:pos x="107" y="4"/>
                  </a:cxn>
                  <a:cxn ang="0">
                    <a:pos x="114" y="0"/>
                  </a:cxn>
                  <a:cxn ang="0">
                    <a:pos x="121" y="1"/>
                  </a:cxn>
                  <a:cxn ang="0">
                    <a:pos x="129" y="6"/>
                  </a:cxn>
                  <a:cxn ang="0">
                    <a:pos x="130" y="12"/>
                  </a:cxn>
                  <a:cxn ang="0">
                    <a:pos x="117" y="46"/>
                  </a:cxn>
                  <a:cxn ang="0">
                    <a:pos x="95" y="76"/>
                  </a:cxn>
                  <a:cxn ang="0">
                    <a:pos x="71" y="106"/>
                  </a:cxn>
                  <a:cxn ang="0">
                    <a:pos x="46" y="136"/>
                  </a:cxn>
                  <a:cxn ang="0">
                    <a:pos x="25" y="165"/>
                  </a:cxn>
                  <a:cxn ang="0">
                    <a:pos x="12" y="196"/>
                  </a:cxn>
                  <a:cxn ang="0">
                    <a:pos x="12" y="230"/>
                  </a:cxn>
                  <a:cxn ang="0">
                    <a:pos x="28" y="265"/>
                  </a:cxn>
                  <a:cxn ang="0">
                    <a:pos x="28" y="267"/>
                  </a:cxn>
                  <a:cxn ang="0">
                    <a:pos x="26" y="267"/>
                  </a:cxn>
                  <a:cxn ang="0">
                    <a:pos x="23" y="267"/>
                  </a:cxn>
                  <a:cxn ang="0">
                    <a:pos x="22" y="265"/>
                  </a:cxn>
                  <a:cxn ang="0">
                    <a:pos x="22" y="265"/>
                  </a:cxn>
                </a:cxnLst>
                <a:rect l="0" t="0" r="r" b="b"/>
                <a:pathLst>
                  <a:path w="130" h="267">
                    <a:moveTo>
                      <a:pt x="22" y="265"/>
                    </a:moveTo>
                    <a:lnTo>
                      <a:pt x="6" y="236"/>
                    </a:lnTo>
                    <a:lnTo>
                      <a:pt x="0" y="208"/>
                    </a:lnTo>
                    <a:lnTo>
                      <a:pt x="3" y="178"/>
                    </a:lnTo>
                    <a:lnTo>
                      <a:pt x="14" y="147"/>
                    </a:lnTo>
                    <a:lnTo>
                      <a:pt x="18" y="138"/>
                    </a:lnTo>
                    <a:lnTo>
                      <a:pt x="25" y="129"/>
                    </a:lnTo>
                    <a:lnTo>
                      <a:pt x="31" y="119"/>
                    </a:lnTo>
                    <a:lnTo>
                      <a:pt x="38" y="112"/>
                    </a:lnTo>
                    <a:lnTo>
                      <a:pt x="45" y="102"/>
                    </a:lnTo>
                    <a:lnTo>
                      <a:pt x="52" y="95"/>
                    </a:lnTo>
                    <a:lnTo>
                      <a:pt x="58" y="86"/>
                    </a:lnTo>
                    <a:lnTo>
                      <a:pt x="66" y="76"/>
                    </a:lnTo>
                    <a:lnTo>
                      <a:pt x="78" y="60"/>
                    </a:lnTo>
                    <a:lnTo>
                      <a:pt x="87" y="41"/>
                    </a:lnTo>
                    <a:lnTo>
                      <a:pt x="98" y="23"/>
                    </a:lnTo>
                    <a:lnTo>
                      <a:pt x="107" y="4"/>
                    </a:lnTo>
                    <a:lnTo>
                      <a:pt x="114" y="0"/>
                    </a:lnTo>
                    <a:lnTo>
                      <a:pt x="121" y="1"/>
                    </a:lnTo>
                    <a:lnTo>
                      <a:pt x="129" y="6"/>
                    </a:lnTo>
                    <a:lnTo>
                      <a:pt x="130" y="12"/>
                    </a:lnTo>
                    <a:lnTo>
                      <a:pt x="117" y="46"/>
                    </a:lnTo>
                    <a:lnTo>
                      <a:pt x="95" y="76"/>
                    </a:lnTo>
                    <a:lnTo>
                      <a:pt x="71" y="106"/>
                    </a:lnTo>
                    <a:lnTo>
                      <a:pt x="46" y="136"/>
                    </a:lnTo>
                    <a:lnTo>
                      <a:pt x="25" y="165"/>
                    </a:lnTo>
                    <a:lnTo>
                      <a:pt x="12" y="196"/>
                    </a:lnTo>
                    <a:lnTo>
                      <a:pt x="12" y="230"/>
                    </a:lnTo>
                    <a:lnTo>
                      <a:pt x="28" y="265"/>
                    </a:lnTo>
                    <a:lnTo>
                      <a:pt x="28" y="267"/>
                    </a:lnTo>
                    <a:lnTo>
                      <a:pt x="26" y="267"/>
                    </a:lnTo>
                    <a:lnTo>
                      <a:pt x="23" y="267"/>
                    </a:lnTo>
                    <a:lnTo>
                      <a:pt x="22" y="265"/>
                    </a:lnTo>
                    <a:lnTo>
                      <a:pt x="22" y="26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115"/>
              <p:cNvSpPr>
                <a:spLocks/>
              </p:cNvSpPr>
              <p:nvPr/>
            </p:nvSpPr>
            <p:spPr bwMode="auto">
              <a:xfrm>
                <a:off x="3544891" y="4294194"/>
                <a:ext cx="352425" cy="1362076"/>
              </a:xfrm>
              <a:custGeom>
                <a:avLst/>
                <a:gdLst/>
                <a:ahLst/>
                <a:cxnLst>
                  <a:cxn ang="0">
                    <a:pos x="275" y="17"/>
                  </a:cxn>
                  <a:cxn ang="0">
                    <a:pos x="216" y="9"/>
                  </a:cxn>
                  <a:cxn ang="0">
                    <a:pos x="165" y="26"/>
                  </a:cxn>
                  <a:cxn ang="0">
                    <a:pos x="124" y="60"/>
                  </a:cxn>
                  <a:cxn ang="0">
                    <a:pos x="90" y="108"/>
                  </a:cxn>
                  <a:cxn ang="0">
                    <a:pos x="62" y="163"/>
                  </a:cxn>
                  <a:cxn ang="0">
                    <a:pos x="42" y="223"/>
                  </a:cxn>
                  <a:cxn ang="0">
                    <a:pos x="29" y="281"/>
                  </a:cxn>
                  <a:cxn ang="0">
                    <a:pos x="10" y="433"/>
                  </a:cxn>
                  <a:cxn ang="0">
                    <a:pos x="19" y="681"/>
                  </a:cxn>
                  <a:cxn ang="0">
                    <a:pos x="52" y="865"/>
                  </a:cxn>
                  <a:cxn ang="0">
                    <a:pos x="81" y="986"/>
                  </a:cxn>
                  <a:cxn ang="0">
                    <a:pos x="119" y="1106"/>
                  </a:cxn>
                  <a:cxn ang="0">
                    <a:pos x="165" y="1223"/>
                  </a:cxn>
                  <a:cxn ang="0">
                    <a:pos x="205" y="1306"/>
                  </a:cxn>
                  <a:cxn ang="0">
                    <a:pos x="231" y="1358"/>
                  </a:cxn>
                  <a:cxn ang="0">
                    <a:pos x="259" y="1411"/>
                  </a:cxn>
                  <a:cxn ang="0">
                    <a:pos x="288" y="1464"/>
                  </a:cxn>
                  <a:cxn ang="0">
                    <a:pos x="320" y="1516"/>
                  </a:cxn>
                  <a:cxn ang="0">
                    <a:pos x="355" y="1569"/>
                  </a:cxn>
                  <a:cxn ang="0">
                    <a:pos x="390" y="1622"/>
                  </a:cxn>
                  <a:cxn ang="0">
                    <a:pos x="426" y="1674"/>
                  </a:cxn>
                  <a:cxn ang="0">
                    <a:pos x="443" y="1706"/>
                  </a:cxn>
                  <a:cxn ang="0">
                    <a:pos x="439" y="1717"/>
                  </a:cxn>
                  <a:cxn ang="0">
                    <a:pos x="395" y="1661"/>
                  </a:cxn>
                  <a:cxn ang="0">
                    <a:pos x="321" y="1551"/>
                  </a:cxn>
                  <a:cxn ang="0">
                    <a:pos x="254" y="1437"/>
                  </a:cxn>
                  <a:cxn ang="0">
                    <a:pos x="194" y="1321"/>
                  </a:cxn>
                  <a:cxn ang="0">
                    <a:pos x="141" y="1198"/>
                  </a:cxn>
                  <a:cxn ang="0">
                    <a:pos x="96" y="1074"/>
                  </a:cxn>
                  <a:cxn ang="0">
                    <a:pos x="59" y="948"/>
                  </a:cxn>
                  <a:cxn ang="0">
                    <a:pos x="30" y="818"/>
                  </a:cxn>
                  <a:cxn ang="0">
                    <a:pos x="4" y="629"/>
                  </a:cxn>
                  <a:cxn ang="0">
                    <a:pos x="6" y="382"/>
                  </a:cxn>
                  <a:cxn ang="0">
                    <a:pos x="30" y="232"/>
                  </a:cxn>
                  <a:cxn ang="0">
                    <a:pos x="46" y="178"/>
                  </a:cxn>
                  <a:cxn ang="0">
                    <a:pos x="65" y="126"/>
                  </a:cxn>
                  <a:cxn ang="0">
                    <a:pos x="93" y="77"/>
                  </a:cxn>
                  <a:cxn ang="0">
                    <a:pos x="130" y="32"/>
                  </a:cxn>
                  <a:cxn ang="0">
                    <a:pos x="177" y="6"/>
                  </a:cxn>
                  <a:cxn ang="0">
                    <a:pos x="229" y="0"/>
                  </a:cxn>
                  <a:cxn ang="0">
                    <a:pos x="283" y="12"/>
                  </a:cxn>
                  <a:cxn ang="0">
                    <a:pos x="311" y="26"/>
                  </a:cxn>
                  <a:cxn ang="0">
                    <a:pos x="311" y="29"/>
                  </a:cxn>
                  <a:cxn ang="0">
                    <a:pos x="309" y="31"/>
                  </a:cxn>
                </a:cxnLst>
                <a:rect l="0" t="0" r="r" b="b"/>
                <a:pathLst>
                  <a:path w="443" h="1717">
                    <a:moveTo>
                      <a:pt x="309" y="31"/>
                    </a:moveTo>
                    <a:lnTo>
                      <a:pt x="275" y="17"/>
                    </a:lnTo>
                    <a:lnTo>
                      <a:pt x="245" y="11"/>
                    </a:lnTo>
                    <a:lnTo>
                      <a:pt x="216" y="9"/>
                    </a:lnTo>
                    <a:lnTo>
                      <a:pt x="190" y="16"/>
                    </a:lnTo>
                    <a:lnTo>
                      <a:pt x="165" y="26"/>
                    </a:lnTo>
                    <a:lnTo>
                      <a:pt x="144" y="40"/>
                    </a:lnTo>
                    <a:lnTo>
                      <a:pt x="124" y="60"/>
                    </a:lnTo>
                    <a:lnTo>
                      <a:pt x="105" y="81"/>
                    </a:lnTo>
                    <a:lnTo>
                      <a:pt x="90" y="108"/>
                    </a:lnTo>
                    <a:lnTo>
                      <a:pt x="76" y="135"/>
                    </a:lnTo>
                    <a:lnTo>
                      <a:pt x="62" y="163"/>
                    </a:lnTo>
                    <a:lnTo>
                      <a:pt x="52" y="193"/>
                    </a:lnTo>
                    <a:lnTo>
                      <a:pt x="42" y="223"/>
                    </a:lnTo>
                    <a:lnTo>
                      <a:pt x="35" y="253"/>
                    </a:lnTo>
                    <a:lnTo>
                      <a:pt x="29" y="281"/>
                    </a:lnTo>
                    <a:lnTo>
                      <a:pt x="24" y="309"/>
                    </a:lnTo>
                    <a:lnTo>
                      <a:pt x="10" y="433"/>
                    </a:lnTo>
                    <a:lnTo>
                      <a:pt x="10" y="557"/>
                    </a:lnTo>
                    <a:lnTo>
                      <a:pt x="19" y="681"/>
                    </a:lnTo>
                    <a:lnTo>
                      <a:pt x="39" y="805"/>
                    </a:lnTo>
                    <a:lnTo>
                      <a:pt x="52" y="865"/>
                    </a:lnTo>
                    <a:lnTo>
                      <a:pt x="65" y="927"/>
                    </a:lnTo>
                    <a:lnTo>
                      <a:pt x="81" y="986"/>
                    </a:lnTo>
                    <a:lnTo>
                      <a:pt x="99" y="1046"/>
                    </a:lnTo>
                    <a:lnTo>
                      <a:pt x="119" y="1106"/>
                    </a:lnTo>
                    <a:lnTo>
                      <a:pt x="141" y="1164"/>
                    </a:lnTo>
                    <a:lnTo>
                      <a:pt x="165" y="1223"/>
                    </a:lnTo>
                    <a:lnTo>
                      <a:pt x="191" y="1278"/>
                    </a:lnTo>
                    <a:lnTo>
                      <a:pt x="205" y="1306"/>
                    </a:lnTo>
                    <a:lnTo>
                      <a:pt x="217" y="1332"/>
                    </a:lnTo>
                    <a:lnTo>
                      <a:pt x="231" y="1358"/>
                    </a:lnTo>
                    <a:lnTo>
                      <a:pt x="245" y="1385"/>
                    </a:lnTo>
                    <a:lnTo>
                      <a:pt x="259" y="1411"/>
                    </a:lnTo>
                    <a:lnTo>
                      <a:pt x="272" y="1437"/>
                    </a:lnTo>
                    <a:lnTo>
                      <a:pt x="288" y="1464"/>
                    </a:lnTo>
                    <a:lnTo>
                      <a:pt x="303" y="1490"/>
                    </a:lnTo>
                    <a:lnTo>
                      <a:pt x="320" y="1516"/>
                    </a:lnTo>
                    <a:lnTo>
                      <a:pt x="337" y="1543"/>
                    </a:lnTo>
                    <a:lnTo>
                      <a:pt x="355" y="1569"/>
                    </a:lnTo>
                    <a:lnTo>
                      <a:pt x="374" y="1595"/>
                    </a:lnTo>
                    <a:lnTo>
                      <a:pt x="390" y="1622"/>
                    </a:lnTo>
                    <a:lnTo>
                      <a:pt x="409" y="1648"/>
                    </a:lnTo>
                    <a:lnTo>
                      <a:pt x="426" y="1674"/>
                    </a:lnTo>
                    <a:lnTo>
                      <a:pt x="441" y="1701"/>
                    </a:lnTo>
                    <a:lnTo>
                      <a:pt x="443" y="1706"/>
                    </a:lnTo>
                    <a:lnTo>
                      <a:pt x="443" y="1712"/>
                    </a:lnTo>
                    <a:lnTo>
                      <a:pt x="439" y="1717"/>
                    </a:lnTo>
                    <a:lnTo>
                      <a:pt x="435" y="1714"/>
                    </a:lnTo>
                    <a:lnTo>
                      <a:pt x="395" y="1661"/>
                    </a:lnTo>
                    <a:lnTo>
                      <a:pt x="357" y="1606"/>
                    </a:lnTo>
                    <a:lnTo>
                      <a:pt x="321" y="1551"/>
                    </a:lnTo>
                    <a:lnTo>
                      <a:pt x="286" y="1496"/>
                    </a:lnTo>
                    <a:lnTo>
                      <a:pt x="254" y="1437"/>
                    </a:lnTo>
                    <a:lnTo>
                      <a:pt x="223" y="1379"/>
                    </a:lnTo>
                    <a:lnTo>
                      <a:pt x="194" y="1321"/>
                    </a:lnTo>
                    <a:lnTo>
                      <a:pt x="167" y="1260"/>
                    </a:lnTo>
                    <a:lnTo>
                      <a:pt x="141" y="1198"/>
                    </a:lnTo>
                    <a:lnTo>
                      <a:pt x="118" y="1137"/>
                    </a:lnTo>
                    <a:lnTo>
                      <a:pt x="96" y="1074"/>
                    </a:lnTo>
                    <a:lnTo>
                      <a:pt x="76" y="1011"/>
                    </a:lnTo>
                    <a:lnTo>
                      <a:pt x="59" y="948"/>
                    </a:lnTo>
                    <a:lnTo>
                      <a:pt x="44" y="884"/>
                    </a:lnTo>
                    <a:lnTo>
                      <a:pt x="30" y="818"/>
                    </a:lnTo>
                    <a:lnTo>
                      <a:pt x="19" y="753"/>
                    </a:lnTo>
                    <a:lnTo>
                      <a:pt x="4" y="629"/>
                    </a:lnTo>
                    <a:lnTo>
                      <a:pt x="0" y="506"/>
                    </a:lnTo>
                    <a:lnTo>
                      <a:pt x="6" y="382"/>
                    </a:lnTo>
                    <a:lnTo>
                      <a:pt x="24" y="259"/>
                    </a:lnTo>
                    <a:lnTo>
                      <a:pt x="30" y="232"/>
                    </a:lnTo>
                    <a:lnTo>
                      <a:pt x="36" y="206"/>
                    </a:lnTo>
                    <a:lnTo>
                      <a:pt x="46" y="178"/>
                    </a:lnTo>
                    <a:lnTo>
                      <a:pt x="55" y="152"/>
                    </a:lnTo>
                    <a:lnTo>
                      <a:pt x="65" y="126"/>
                    </a:lnTo>
                    <a:lnTo>
                      <a:pt x="79" y="100"/>
                    </a:lnTo>
                    <a:lnTo>
                      <a:pt x="93" y="77"/>
                    </a:lnTo>
                    <a:lnTo>
                      <a:pt x="110" y="54"/>
                    </a:lnTo>
                    <a:lnTo>
                      <a:pt x="130" y="32"/>
                    </a:lnTo>
                    <a:lnTo>
                      <a:pt x="153" y="17"/>
                    </a:lnTo>
                    <a:lnTo>
                      <a:pt x="177" y="6"/>
                    </a:lnTo>
                    <a:lnTo>
                      <a:pt x="203" y="0"/>
                    </a:lnTo>
                    <a:lnTo>
                      <a:pt x="229" y="0"/>
                    </a:lnTo>
                    <a:lnTo>
                      <a:pt x="257" y="5"/>
                    </a:lnTo>
                    <a:lnTo>
                      <a:pt x="283" y="12"/>
                    </a:lnTo>
                    <a:lnTo>
                      <a:pt x="309" y="25"/>
                    </a:lnTo>
                    <a:lnTo>
                      <a:pt x="311" y="26"/>
                    </a:lnTo>
                    <a:lnTo>
                      <a:pt x="311" y="28"/>
                    </a:lnTo>
                    <a:lnTo>
                      <a:pt x="311" y="29"/>
                    </a:lnTo>
                    <a:lnTo>
                      <a:pt x="309" y="31"/>
                    </a:lnTo>
                    <a:lnTo>
                      <a:pt x="309" y="3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116"/>
              <p:cNvSpPr>
                <a:spLocks/>
              </p:cNvSpPr>
              <p:nvPr/>
            </p:nvSpPr>
            <p:spPr bwMode="auto">
              <a:xfrm>
                <a:off x="3549654" y="3900493"/>
                <a:ext cx="646113" cy="542926"/>
              </a:xfrm>
              <a:custGeom>
                <a:avLst/>
                <a:gdLst/>
                <a:ahLst/>
                <a:cxnLst>
                  <a:cxn ang="0">
                    <a:pos x="808" y="33"/>
                  </a:cxn>
                  <a:cxn ang="0">
                    <a:pos x="788" y="96"/>
                  </a:cxn>
                  <a:cxn ang="0">
                    <a:pos x="762" y="156"/>
                  </a:cxn>
                  <a:cxn ang="0">
                    <a:pos x="731" y="214"/>
                  </a:cxn>
                  <a:cxn ang="0">
                    <a:pos x="696" y="264"/>
                  </a:cxn>
                  <a:cxn ang="0">
                    <a:pos x="653" y="302"/>
                  </a:cxn>
                  <a:cxn ang="0">
                    <a:pos x="604" y="336"/>
                  </a:cxn>
                  <a:cxn ang="0">
                    <a:pos x="554" y="362"/>
                  </a:cxn>
                  <a:cxn ang="0">
                    <a:pos x="512" y="380"/>
                  </a:cxn>
                  <a:cxn ang="0">
                    <a:pos x="480" y="394"/>
                  </a:cxn>
                  <a:cxn ang="0">
                    <a:pos x="446" y="406"/>
                  </a:cxn>
                  <a:cxn ang="0">
                    <a:pos x="414" y="420"/>
                  </a:cxn>
                  <a:cxn ang="0">
                    <a:pos x="382" y="432"/>
                  </a:cxn>
                  <a:cxn ang="0">
                    <a:pos x="348" y="446"/>
                  </a:cxn>
                  <a:cxn ang="0">
                    <a:pos x="316" y="461"/>
                  </a:cxn>
                  <a:cxn ang="0">
                    <a:pos x="284" y="477"/>
                  </a:cxn>
                  <a:cxn ang="0">
                    <a:pos x="250" y="494"/>
                  </a:cxn>
                  <a:cxn ang="0">
                    <a:pos x="216" y="514"/>
                  </a:cxn>
                  <a:cxn ang="0">
                    <a:pos x="181" y="534"/>
                  </a:cxn>
                  <a:cxn ang="0">
                    <a:pos x="149" y="557"/>
                  </a:cxn>
                  <a:cxn ang="0">
                    <a:pos x="117" y="581"/>
                  </a:cxn>
                  <a:cxn ang="0">
                    <a:pos x="86" y="607"/>
                  </a:cxn>
                  <a:cxn ang="0">
                    <a:pos x="57" y="633"/>
                  </a:cxn>
                  <a:cxn ang="0">
                    <a:pos x="29" y="662"/>
                  </a:cxn>
                  <a:cxn ang="0">
                    <a:pos x="11" y="681"/>
                  </a:cxn>
                  <a:cxn ang="0">
                    <a:pos x="0" y="681"/>
                  </a:cxn>
                  <a:cxn ang="0">
                    <a:pos x="25" y="653"/>
                  </a:cxn>
                  <a:cxn ang="0">
                    <a:pos x="69" y="610"/>
                  </a:cxn>
                  <a:cxn ang="0">
                    <a:pos x="115" y="570"/>
                  </a:cxn>
                  <a:cxn ang="0">
                    <a:pos x="166" y="535"/>
                  </a:cxn>
                  <a:cxn ang="0">
                    <a:pos x="218" y="503"/>
                  </a:cxn>
                  <a:cxn ang="0">
                    <a:pos x="270" y="474"/>
                  </a:cxn>
                  <a:cxn ang="0">
                    <a:pos x="325" y="446"/>
                  </a:cxn>
                  <a:cxn ang="0">
                    <a:pos x="382" y="422"/>
                  </a:cxn>
                  <a:cxn ang="0">
                    <a:pos x="428" y="403"/>
                  </a:cxn>
                  <a:cxn ang="0">
                    <a:pos x="463" y="389"/>
                  </a:cxn>
                  <a:cxn ang="0">
                    <a:pos x="498" y="376"/>
                  </a:cxn>
                  <a:cxn ang="0">
                    <a:pos x="532" y="360"/>
                  </a:cxn>
                  <a:cxn ang="0">
                    <a:pos x="566" y="345"/>
                  </a:cxn>
                  <a:cxn ang="0">
                    <a:pos x="598" y="328"/>
                  </a:cxn>
                  <a:cxn ang="0">
                    <a:pos x="629" y="308"/>
                  </a:cxn>
                  <a:cxn ang="0">
                    <a:pos x="659" y="285"/>
                  </a:cxn>
                  <a:cxn ang="0">
                    <a:pos x="687" y="261"/>
                  </a:cxn>
                  <a:cxn ang="0">
                    <a:pos x="708" y="233"/>
                  </a:cxn>
                  <a:cxn ang="0">
                    <a:pos x="728" y="202"/>
                  </a:cxn>
                  <a:cxn ang="0">
                    <a:pos x="747" y="170"/>
                  </a:cxn>
                  <a:cxn ang="0">
                    <a:pos x="764" y="138"/>
                  </a:cxn>
                  <a:cxn ang="0">
                    <a:pos x="779" y="101"/>
                  </a:cxn>
                  <a:cxn ang="0">
                    <a:pos x="791" y="63"/>
                  </a:cxn>
                  <a:cxn ang="0">
                    <a:pos x="803" y="24"/>
                  </a:cxn>
                  <a:cxn ang="0">
                    <a:pos x="810" y="3"/>
                  </a:cxn>
                  <a:cxn ang="0">
                    <a:pos x="814" y="0"/>
                  </a:cxn>
                  <a:cxn ang="0">
                    <a:pos x="816" y="1"/>
                  </a:cxn>
                </a:cxnLst>
                <a:rect l="0" t="0" r="r" b="b"/>
                <a:pathLst>
                  <a:path w="816" h="682">
                    <a:moveTo>
                      <a:pt x="816" y="1"/>
                    </a:moveTo>
                    <a:lnTo>
                      <a:pt x="808" y="33"/>
                    </a:lnTo>
                    <a:lnTo>
                      <a:pt x="799" y="66"/>
                    </a:lnTo>
                    <a:lnTo>
                      <a:pt x="788" y="96"/>
                    </a:lnTo>
                    <a:lnTo>
                      <a:pt x="776" y="127"/>
                    </a:lnTo>
                    <a:lnTo>
                      <a:pt x="762" y="156"/>
                    </a:lnTo>
                    <a:lnTo>
                      <a:pt x="748" y="185"/>
                    </a:lnTo>
                    <a:lnTo>
                      <a:pt x="731" y="214"/>
                    </a:lnTo>
                    <a:lnTo>
                      <a:pt x="713" y="242"/>
                    </a:lnTo>
                    <a:lnTo>
                      <a:pt x="696" y="264"/>
                    </a:lnTo>
                    <a:lnTo>
                      <a:pt x="675" y="284"/>
                    </a:lnTo>
                    <a:lnTo>
                      <a:pt x="653" y="302"/>
                    </a:lnTo>
                    <a:lnTo>
                      <a:pt x="630" y="319"/>
                    </a:lnTo>
                    <a:lnTo>
                      <a:pt x="604" y="336"/>
                    </a:lnTo>
                    <a:lnTo>
                      <a:pt x="580" y="349"/>
                    </a:lnTo>
                    <a:lnTo>
                      <a:pt x="554" y="362"/>
                    </a:lnTo>
                    <a:lnTo>
                      <a:pt x="529" y="374"/>
                    </a:lnTo>
                    <a:lnTo>
                      <a:pt x="512" y="380"/>
                    </a:lnTo>
                    <a:lnTo>
                      <a:pt x="497" y="388"/>
                    </a:lnTo>
                    <a:lnTo>
                      <a:pt x="480" y="394"/>
                    </a:lnTo>
                    <a:lnTo>
                      <a:pt x="463" y="400"/>
                    </a:lnTo>
                    <a:lnTo>
                      <a:pt x="446" y="406"/>
                    </a:lnTo>
                    <a:lnTo>
                      <a:pt x="431" y="414"/>
                    </a:lnTo>
                    <a:lnTo>
                      <a:pt x="414" y="420"/>
                    </a:lnTo>
                    <a:lnTo>
                      <a:pt x="397" y="426"/>
                    </a:lnTo>
                    <a:lnTo>
                      <a:pt x="382" y="432"/>
                    </a:lnTo>
                    <a:lnTo>
                      <a:pt x="365" y="440"/>
                    </a:lnTo>
                    <a:lnTo>
                      <a:pt x="348" y="446"/>
                    </a:lnTo>
                    <a:lnTo>
                      <a:pt x="333" y="454"/>
                    </a:lnTo>
                    <a:lnTo>
                      <a:pt x="316" y="461"/>
                    </a:lnTo>
                    <a:lnTo>
                      <a:pt x="301" y="469"/>
                    </a:lnTo>
                    <a:lnTo>
                      <a:pt x="284" y="477"/>
                    </a:lnTo>
                    <a:lnTo>
                      <a:pt x="268" y="484"/>
                    </a:lnTo>
                    <a:lnTo>
                      <a:pt x="250" y="494"/>
                    </a:lnTo>
                    <a:lnTo>
                      <a:pt x="233" y="503"/>
                    </a:lnTo>
                    <a:lnTo>
                      <a:pt x="216" y="514"/>
                    </a:lnTo>
                    <a:lnTo>
                      <a:pt x="198" y="523"/>
                    </a:lnTo>
                    <a:lnTo>
                      <a:pt x="181" y="534"/>
                    </a:lnTo>
                    <a:lnTo>
                      <a:pt x="164" y="546"/>
                    </a:lnTo>
                    <a:lnTo>
                      <a:pt x="149" y="557"/>
                    </a:lnTo>
                    <a:lnTo>
                      <a:pt x="132" y="569"/>
                    </a:lnTo>
                    <a:lnTo>
                      <a:pt x="117" y="581"/>
                    </a:lnTo>
                    <a:lnTo>
                      <a:pt x="101" y="593"/>
                    </a:lnTo>
                    <a:lnTo>
                      <a:pt x="86" y="607"/>
                    </a:lnTo>
                    <a:lnTo>
                      <a:pt x="71" y="619"/>
                    </a:lnTo>
                    <a:lnTo>
                      <a:pt x="57" y="633"/>
                    </a:lnTo>
                    <a:lnTo>
                      <a:pt x="42" y="649"/>
                    </a:lnTo>
                    <a:lnTo>
                      <a:pt x="29" y="662"/>
                    </a:lnTo>
                    <a:lnTo>
                      <a:pt x="15" y="678"/>
                    </a:lnTo>
                    <a:lnTo>
                      <a:pt x="11" y="681"/>
                    </a:lnTo>
                    <a:lnTo>
                      <a:pt x="5" y="682"/>
                    </a:lnTo>
                    <a:lnTo>
                      <a:pt x="0" y="681"/>
                    </a:lnTo>
                    <a:lnTo>
                      <a:pt x="3" y="676"/>
                    </a:lnTo>
                    <a:lnTo>
                      <a:pt x="25" y="653"/>
                    </a:lnTo>
                    <a:lnTo>
                      <a:pt x="46" y="632"/>
                    </a:lnTo>
                    <a:lnTo>
                      <a:pt x="69" y="610"/>
                    </a:lnTo>
                    <a:lnTo>
                      <a:pt x="92" y="590"/>
                    </a:lnTo>
                    <a:lnTo>
                      <a:pt x="115" y="570"/>
                    </a:lnTo>
                    <a:lnTo>
                      <a:pt x="140" y="552"/>
                    </a:lnTo>
                    <a:lnTo>
                      <a:pt x="166" y="535"/>
                    </a:lnTo>
                    <a:lnTo>
                      <a:pt x="192" y="518"/>
                    </a:lnTo>
                    <a:lnTo>
                      <a:pt x="218" y="503"/>
                    </a:lnTo>
                    <a:lnTo>
                      <a:pt x="244" y="488"/>
                    </a:lnTo>
                    <a:lnTo>
                      <a:pt x="270" y="474"/>
                    </a:lnTo>
                    <a:lnTo>
                      <a:pt x="298" y="460"/>
                    </a:lnTo>
                    <a:lnTo>
                      <a:pt x="325" y="446"/>
                    </a:lnTo>
                    <a:lnTo>
                      <a:pt x="354" y="434"/>
                    </a:lnTo>
                    <a:lnTo>
                      <a:pt x="382" y="422"/>
                    </a:lnTo>
                    <a:lnTo>
                      <a:pt x="411" y="409"/>
                    </a:lnTo>
                    <a:lnTo>
                      <a:pt x="428" y="403"/>
                    </a:lnTo>
                    <a:lnTo>
                      <a:pt x="446" y="395"/>
                    </a:lnTo>
                    <a:lnTo>
                      <a:pt x="463" y="389"/>
                    </a:lnTo>
                    <a:lnTo>
                      <a:pt x="480" y="382"/>
                    </a:lnTo>
                    <a:lnTo>
                      <a:pt x="498" y="376"/>
                    </a:lnTo>
                    <a:lnTo>
                      <a:pt x="515" y="368"/>
                    </a:lnTo>
                    <a:lnTo>
                      <a:pt x="532" y="360"/>
                    </a:lnTo>
                    <a:lnTo>
                      <a:pt x="549" y="353"/>
                    </a:lnTo>
                    <a:lnTo>
                      <a:pt x="566" y="345"/>
                    </a:lnTo>
                    <a:lnTo>
                      <a:pt x="581" y="337"/>
                    </a:lnTo>
                    <a:lnTo>
                      <a:pt x="598" y="328"/>
                    </a:lnTo>
                    <a:lnTo>
                      <a:pt x="613" y="319"/>
                    </a:lnTo>
                    <a:lnTo>
                      <a:pt x="629" y="308"/>
                    </a:lnTo>
                    <a:lnTo>
                      <a:pt x="644" y="297"/>
                    </a:lnTo>
                    <a:lnTo>
                      <a:pt x="659" y="285"/>
                    </a:lnTo>
                    <a:lnTo>
                      <a:pt x="675" y="273"/>
                    </a:lnTo>
                    <a:lnTo>
                      <a:pt x="687" y="261"/>
                    </a:lnTo>
                    <a:lnTo>
                      <a:pt x="698" y="247"/>
                    </a:lnTo>
                    <a:lnTo>
                      <a:pt x="708" y="233"/>
                    </a:lnTo>
                    <a:lnTo>
                      <a:pt x="719" y="218"/>
                    </a:lnTo>
                    <a:lnTo>
                      <a:pt x="728" y="202"/>
                    </a:lnTo>
                    <a:lnTo>
                      <a:pt x="737" y="187"/>
                    </a:lnTo>
                    <a:lnTo>
                      <a:pt x="747" y="170"/>
                    </a:lnTo>
                    <a:lnTo>
                      <a:pt x="754" y="155"/>
                    </a:lnTo>
                    <a:lnTo>
                      <a:pt x="764" y="138"/>
                    </a:lnTo>
                    <a:lnTo>
                      <a:pt x="771" y="119"/>
                    </a:lnTo>
                    <a:lnTo>
                      <a:pt x="779" y="101"/>
                    </a:lnTo>
                    <a:lnTo>
                      <a:pt x="785" y="81"/>
                    </a:lnTo>
                    <a:lnTo>
                      <a:pt x="791" y="63"/>
                    </a:lnTo>
                    <a:lnTo>
                      <a:pt x="797" y="43"/>
                    </a:lnTo>
                    <a:lnTo>
                      <a:pt x="803" y="24"/>
                    </a:lnTo>
                    <a:lnTo>
                      <a:pt x="808" y="4"/>
                    </a:lnTo>
                    <a:lnTo>
                      <a:pt x="810" y="3"/>
                    </a:lnTo>
                    <a:lnTo>
                      <a:pt x="813" y="1"/>
                    </a:lnTo>
                    <a:lnTo>
                      <a:pt x="814" y="0"/>
                    </a:lnTo>
                    <a:lnTo>
                      <a:pt x="816" y="1"/>
                    </a:lnTo>
                    <a:lnTo>
                      <a:pt x="816"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117"/>
              <p:cNvSpPr>
                <a:spLocks/>
              </p:cNvSpPr>
              <p:nvPr/>
            </p:nvSpPr>
            <p:spPr bwMode="auto">
              <a:xfrm>
                <a:off x="4983167" y="4051306"/>
                <a:ext cx="125413" cy="58738"/>
              </a:xfrm>
              <a:custGeom>
                <a:avLst/>
                <a:gdLst/>
                <a:ahLst/>
                <a:cxnLst>
                  <a:cxn ang="0">
                    <a:pos x="0" y="69"/>
                  </a:cxn>
                  <a:cxn ang="0">
                    <a:pos x="6" y="63"/>
                  </a:cxn>
                  <a:cxn ang="0">
                    <a:pos x="12" y="57"/>
                  </a:cxn>
                  <a:cxn ang="0">
                    <a:pos x="18" y="52"/>
                  </a:cxn>
                  <a:cxn ang="0">
                    <a:pos x="26" y="49"/>
                  </a:cxn>
                  <a:cxn ang="0">
                    <a:pos x="33" y="46"/>
                  </a:cxn>
                  <a:cxn ang="0">
                    <a:pos x="42" y="43"/>
                  </a:cxn>
                  <a:cxn ang="0">
                    <a:pos x="50" y="40"/>
                  </a:cxn>
                  <a:cxn ang="0">
                    <a:pos x="59" y="38"/>
                  </a:cxn>
                  <a:cxn ang="0">
                    <a:pos x="67" y="37"/>
                  </a:cxn>
                  <a:cxn ang="0">
                    <a:pos x="73" y="35"/>
                  </a:cxn>
                  <a:cxn ang="0">
                    <a:pos x="81" y="32"/>
                  </a:cxn>
                  <a:cxn ang="0">
                    <a:pos x="88" y="31"/>
                  </a:cxn>
                  <a:cxn ang="0">
                    <a:pos x="95" y="28"/>
                  </a:cxn>
                  <a:cxn ang="0">
                    <a:pos x="102" y="26"/>
                  </a:cxn>
                  <a:cxn ang="0">
                    <a:pos x="108" y="23"/>
                  </a:cxn>
                  <a:cxn ang="0">
                    <a:pos x="116" y="20"/>
                  </a:cxn>
                  <a:cxn ang="0">
                    <a:pos x="125" y="15"/>
                  </a:cxn>
                  <a:cxn ang="0">
                    <a:pos x="134" y="9"/>
                  </a:cxn>
                  <a:cxn ang="0">
                    <a:pos x="144" y="3"/>
                  </a:cxn>
                  <a:cxn ang="0">
                    <a:pos x="153" y="0"/>
                  </a:cxn>
                  <a:cxn ang="0">
                    <a:pos x="154" y="0"/>
                  </a:cxn>
                  <a:cxn ang="0">
                    <a:pos x="156" y="1"/>
                  </a:cxn>
                  <a:cxn ang="0">
                    <a:pos x="157" y="5"/>
                  </a:cxn>
                  <a:cxn ang="0">
                    <a:pos x="157" y="6"/>
                  </a:cxn>
                  <a:cxn ang="0">
                    <a:pos x="156" y="15"/>
                  </a:cxn>
                  <a:cxn ang="0">
                    <a:pos x="151" y="23"/>
                  </a:cxn>
                  <a:cxn ang="0">
                    <a:pos x="147" y="31"/>
                  </a:cxn>
                  <a:cxn ang="0">
                    <a:pos x="141" y="35"/>
                  </a:cxn>
                  <a:cxn ang="0">
                    <a:pos x="133" y="40"/>
                  </a:cxn>
                  <a:cxn ang="0">
                    <a:pos x="125" y="43"/>
                  </a:cxn>
                  <a:cxn ang="0">
                    <a:pos x="118" y="48"/>
                  </a:cxn>
                  <a:cxn ang="0">
                    <a:pos x="108" y="51"/>
                  </a:cxn>
                  <a:cxn ang="0">
                    <a:pos x="102" y="52"/>
                  </a:cxn>
                  <a:cxn ang="0">
                    <a:pos x="96" y="54"/>
                  </a:cxn>
                  <a:cxn ang="0">
                    <a:pos x="88" y="55"/>
                  </a:cxn>
                  <a:cxn ang="0">
                    <a:pos x="82" y="57"/>
                  </a:cxn>
                  <a:cxn ang="0">
                    <a:pos x="75" y="58"/>
                  </a:cxn>
                  <a:cxn ang="0">
                    <a:pos x="68" y="60"/>
                  </a:cxn>
                  <a:cxn ang="0">
                    <a:pos x="61" y="60"/>
                  </a:cxn>
                  <a:cxn ang="0">
                    <a:pos x="55" y="61"/>
                  </a:cxn>
                  <a:cxn ang="0">
                    <a:pos x="49" y="61"/>
                  </a:cxn>
                  <a:cxn ang="0">
                    <a:pos x="41" y="61"/>
                  </a:cxn>
                  <a:cxn ang="0">
                    <a:pos x="33" y="63"/>
                  </a:cxn>
                  <a:cxn ang="0">
                    <a:pos x="26" y="63"/>
                  </a:cxn>
                  <a:cxn ang="0">
                    <a:pos x="18" y="64"/>
                  </a:cxn>
                  <a:cxn ang="0">
                    <a:pos x="12" y="66"/>
                  </a:cxn>
                  <a:cxn ang="0">
                    <a:pos x="6" y="67"/>
                  </a:cxn>
                  <a:cxn ang="0">
                    <a:pos x="0" y="72"/>
                  </a:cxn>
                  <a:cxn ang="0">
                    <a:pos x="0" y="72"/>
                  </a:cxn>
                  <a:cxn ang="0">
                    <a:pos x="0" y="71"/>
                  </a:cxn>
                  <a:cxn ang="0">
                    <a:pos x="0" y="69"/>
                  </a:cxn>
                  <a:cxn ang="0">
                    <a:pos x="0" y="69"/>
                  </a:cxn>
                  <a:cxn ang="0">
                    <a:pos x="0" y="69"/>
                  </a:cxn>
                </a:cxnLst>
                <a:rect l="0" t="0" r="r" b="b"/>
                <a:pathLst>
                  <a:path w="157" h="72">
                    <a:moveTo>
                      <a:pt x="0" y="69"/>
                    </a:moveTo>
                    <a:lnTo>
                      <a:pt x="6" y="63"/>
                    </a:lnTo>
                    <a:lnTo>
                      <a:pt x="12" y="57"/>
                    </a:lnTo>
                    <a:lnTo>
                      <a:pt x="18" y="52"/>
                    </a:lnTo>
                    <a:lnTo>
                      <a:pt x="26" y="49"/>
                    </a:lnTo>
                    <a:lnTo>
                      <a:pt x="33" y="46"/>
                    </a:lnTo>
                    <a:lnTo>
                      <a:pt x="42" y="43"/>
                    </a:lnTo>
                    <a:lnTo>
                      <a:pt x="50" y="40"/>
                    </a:lnTo>
                    <a:lnTo>
                      <a:pt x="59" y="38"/>
                    </a:lnTo>
                    <a:lnTo>
                      <a:pt x="67" y="37"/>
                    </a:lnTo>
                    <a:lnTo>
                      <a:pt x="73" y="35"/>
                    </a:lnTo>
                    <a:lnTo>
                      <a:pt x="81" y="32"/>
                    </a:lnTo>
                    <a:lnTo>
                      <a:pt x="88" y="31"/>
                    </a:lnTo>
                    <a:lnTo>
                      <a:pt x="95" y="28"/>
                    </a:lnTo>
                    <a:lnTo>
                      <a:pt x="102" y="26"/>
                    </a:lnTo>
                    <a:lnTo>
                      <a:pt x="108" y="23"/>
                    </a:lnTo>
                    <a:lnTo>
                      <a:pt x="116" y="20"/>
                    </a:lnTo>
                    <a:lnTo>
                      <a:pt x="125" y="15"/>
                    </a:lnTo>
                    <a:lnTo>
                      <a:pt x="134" y="9"/>
                    </a:lnTo>
                    <a:lnTo>
                      <a:pt x="144" y="3"/>
                    </a:lnTo>
                    <a:lnTo>
                      <a:pt x="153" y="0"/>
                    </a:lnTo>
                    <a:lnTo>
                      <a:pt x="154" y="0"/>
                    </a:lnTo>
                    <a:lnTo>
                      <a:pt x="156" y="1"/>
                    </a:lnTo>
                    <a:lnTo>
                      <a:pt x="157" y="5"/>
                    </a:lnTo>
                    <a:lnTo>
                      <a:pt x="157" y="6"/>
                    </a:lnTo>
                    <a:lnTo>
                      <a:pt x="156" y="15"/>
                    </a:lnTo>
                    <a:lnTo>
                      <a:pt x="151" y="23"/>
                    </a:lnTo>
                    <a:lnTo>
                      <a:pt x="147" y="31"/>
                    </a:lnTo>
                    <a:lnTo>
                      <a:pt x="141" y="35"/>
                    </a:lnTo>
                    <a:lnTo>
                      <a:pt x="133" y="40"/>
                    </a:lnTo>
                    <a:lnTo>
                      <a:pt x="125" y="43"/>
                    </a:lnTo>
                    <a:lnTo>
                      <a:pt x="118" y="48"/>
                    </a:lnTo>
                    <a:lnTo>
                      <a:pt x="108" y="51"/>
                    </a:lnTo>
                    <a:lnTo>
                      <a:pt x="102" y="52"/>
                    </a:lnTo>
                    <a:lnTo>
                      <a:pt x="96" y="54"/>
                    </a:lnTo>
                    <a:lnTo>
                      <a:pt x="88" y="55"/>
                    </a:lnTo>
                    <a:lnTo>
                      <a:pt x="82" y="57"/>
                    </a:lnTo>
                    <a:lnTo>
                      <a:pt x="75" y="58"/>
                    </a:lnTo>
                    <a:lnTo>
                      <a:pt x="68" y="60"/>
                    </a:lnTo>
                    <a:lnTo>
                      <a:pt x="61" y="60"/>
                    </a:lnTo>
                    <a:lnTo>
                      <a:pt x="55" y="61"/>
                    </a:lnTo>
                    <a:lnTo>
                      <a:pt x="49" y="61"/>
                    </a:lnTo>
                    <a:lnTo>
                      <a:pt x="41" y="61"/>
                    </a:lnTo>
                    <a:lnTo>
                      <a:pt x="33" y="63"/>
                    </a:lnTo>
                    <a:lnTo>
                      <a:pt x="26" y="63"/>
                    </a:lnTo>
                    <a:lnTo>
                      <a:pt x="18" y="64"/>
                    </a:lnTo>
                    <a:lnTo>
                      <a:pt x="12" y="66"/>
                    </a:lnTo>
                    <a:lnTo>
                      <a:pt x="6" y="67"/>
                    </a:lnTo>
                    <a:lnTo>
                      <a:pt x="0" y="72"/>
                    </a:lnTo>
                    <a:lnTo>
                      <a:pt x="0" y="72"/>
                    </a:lnTo>
                    <a:lnTo>
                      <a:pt x="0" y="71"/>
                    </a:lnTo>
                    <a:lnTo>
                      <a:pt x="0" y="69"/>
                    </a:lnTo>
                    <a:lnTo>
                      <a:pt x="0" y="69"/>
                    </a:lnTo>
                    <a:lnTo>
                      <a:pt x="0" y="6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118"/>
              <p:cNvSpPr>
                <a:spLocks/>
              </p:cNvSpPr>
              <p:nvPr/>
            </p:nvSpPr>
            <p:spPr bwMode="auto">
              <a:xfrm>
                <a:off x="4797429" y="4071944"/>
                <a:ext cx="96838" cy="41275"/>
              </a:xfrm>
              <a:custGeom>
                <a:avLst/>
                <a:gdLst/>
                <a:ahLst/>
                <a:cxnLst>
                  <a:cxn ang="0">
                    <a:pos x="110" y="53"/>
                  </a:cxn>
                  <a:cxn ang="0">
                    <a:pos x="103" y="48"/>
                  </a:cxn>
                  <a:cxn ang="0">
                    <a:pos x="97" y="45"/>
                  </a:cxn>
                  <a:cxn ang="0">
                    <a:pos x="87" y="42"/>
                  </a:cxn>
                  <a:cxn ang="0">
                    <a:pos x="77" y="42"/>
                  </a:cxn>
                  <a:cxn ang="0">
                    <a:pos x="70" y="42"/>
                  </a:cxn>
                  <a:cxn ang="0">
                    <a:pos x="64" y="40"/>
                  </a:cxn>
                  <a:cxn ang="0">
                    <a:pos x="58" y="39"/>
                  </a:cxn>
                  <a:cxn ang="0">
                    <a:pos x="52" y="37"/>
                  </a:cxn>
                  <a:cxn ang="0">
                    <a:pos x="44" y="36"/>
                  </a:cxn>
                  <a:cxn ang="0">
                    <a:pos x="37" y="34"/>
                  </a:cxn>
                  <a:cxn ang="0">
                    <a:pos x="31" y="31"/>
                  </a:cxn>
                  <a:cxn ang="0">
                    <a:pos x="24" y="28"/>
                  </a:cxn>
                  <a:cxn ang="0">
                    <a:pos x="18" y="24"/>
                  </a:cxn>
                  <a:cxn ang="0">
                    <a:pos x="12" y="19"/>
                  </a:cxn>
                  <a:cxn ang="0">
                    <a:pos x="6" y="14"/>
                  </a:cxn>
                  <a:cxn ang="0">
                    <a:pos x="1" y="8"/>
                  </a:cxn>
                  <a:cxn ang="0">
                    <a:pos x="0" y="4"/>
                  </a:cxn>
                  <a:cxn ang="0">
                    <a:pos x="5" y="2"/>
                  </a:cxn>
                  <a:cxn ang="0">
                    <a:pos x="11" y="0"/>
                  </a:cxn>
                  <a:cxn ang="0">
                    <a:pos x="15" y="0"/>
                  </a:cxn>
                  <a:cxn ang="0">
                    <a:pos x="21" y="4"/>
                  </a:cxn>
                  <a:cxn ang="0">
                    <a:pos x="28" y="7"/>
                  </a:cxn>
                  <a:cxn ang="0">
                    <a:pos x="32" y="11"/>
                  </a:cxn>
                  <a:cxn ang="0">
                    <a:pos x="38" y="16"/>
                  </a:cxn>
                  <a:cxn ang="0">
                    <a:pos x="47" y="22"/>
                  </a:cxn>
                  <a:cxn ang="0">
                    <a:pos x="58" y="25"/>
                  </a:cxn>
                  <a:cxn ang="0">
                    <a:pos x="69" y="27"/>
                  </a:cxn>
                  <a:cxn ang="0">
                    <a:pos x="80" y="28"/>
                  </a:cxn>
                  <a:cxn ang="0">
                    <a:pos x="92" y="31"/>
                  </a:cxn>
                  <a:cxn ang="0">
                    <a:pos x="103" y="36"/>
                  </a:cxn>
                  <a:cxn ang="0">
                    <a:pos x="112" y="43"/>
                  </a:cxn>
                  <a:cxn ang="0">
                    <a:pos x="121" y="53"/>
                  </a:cxn>
                  <a:cxn ang="0">
                    <a:pos x="120" y="53"/>
                  </a:cxn>
                  <a:cxn ang="0">
                    <a:pos x="116" y="53"/>
                  </a:cxn>
                  <a:cxn ang="0">
                    <a:pos x="112" y="53"/>
                  </a:cxn>
                  <a:cxn ang="0">
                    <a:pos x="110" y="53"/>
                  </a:cxn>
                </a:cxnLst>
                <a:rect l="0" t="0" r="r" b="b"/>
                <a:pathLst>
                  <a:path w="121" h="53">
                    <a:moveTo>
                      <a:pt x="110" y="53"/>
                    </a:moveTo>
                    <a:lnTo>
                      <a:pt x="103" y="48"/>
                    </a:lnTo>
                    <a:lnTo>
                      <a:pt x="97" y="45"/>
                    </a:lnTo>
                    <a:lnTo>
                      <a:pt x="87" y="42"/>
                    </a:lnTo>
                    <a:lnTo>
                      <a:pt x="77" y="42"/>
                    </a:lnTo>
                    <a:lnTo>
                      <a:pt x="70" y="42"/>
                    </a:lnTo>
                    <a:lnTo>
                      <a:pt x="64" y="40"/>
                    </a:lnTo>
                    <a:lnTo>
                      <a:pt x="58" y="39"/>
                    </a:lnTo>
                    <a:lnTo>
                      <a:pt x="52" y="37"/>
                    </a:lnTo>
                    <a:lnTo>
                      <a:pt x="44" y="36"/>
                    </a:lnTo>
                    <a:lnTo>
                      <a:pt x="37" y="34"/>
                    </a:lnTo>
                    <a:lnTo>
                      <a:pt x="31" y="31"/>
                    </a:lnTo>
                    <a:lnTo>
                      <a:pt x="24" y="28"/>
                    </a:lnTo>
                    <a:lnTo>
                      <a:pt x="18" y="24"/>
                    </a:lnTo>
                    <a:lnTo>
                      <a:pt x="12" y="19"/>
                    </a:lnTo>
                    <a:lnTo>
                      <a:pt x="6" y="14"/>
                    </a:lnTo>
                    <a:lnTo>
                      <a:pt x="1" y="8"/>
                    </a:lnTo>
                    <a:lnTo>
                      <a:pt x="0" y="4"/>
                    </a:lnTo>
                    <a:lnTo>
                      <a:pt x="5" y="2"/>
                    </a:lnTo>
                    <a:lnTo>
                      <a:pt x="11" y="0"/>
                    </a:lnTo>
                    <a:lnTo>
                      <a:pt x="15" y="0"/>
                    </a:lnTo>
                    <a:lnTo>
                      <a:pt x="21" y="4"/>
                    </a:lnTo>
                    <a:lnTo>
                      <a:pt x="28" y="7"/>
                    </a:lnTo>
                    <a:lnTo>
                      <a:pt x="32" y="11"/>
                    </a:lnTo>
                    <a:lnTo>
                      <a:pt x="38" y="16"/>
                    </a:lnTo>
                    <a:lnTo>
                      <a:pt x="47" y="22"/>
                    </a:lnTo>
                    <a:lnTo>
                      <a:pt x="58" y="25"/>
                    </a:lnTo>
                    <a:lnTo>
                      <a:pt x="69" y="27"/>
                    </a:lnTo>
                    <a:lnTo>
                      <a:pt x="80" y="28"/>
                    </a:lnTo>
                    <a:lnTo>
                      <a:pt x="92" y="31"/>
                    </a:lnTo>
                    <a:lnTo>
                      <a:pt x="103" y="36"/>
                    </a:lnTo>
                    <a:lnTo>
                      <a:pt x="112" y="43"/>
                    </a:lnTo>
                    <a:lnTo>
                      <a:pt x="121" y="53"/>
                    </a:lnTo>
                    <a:lnTo>
                      <a:pt x="120" y="53"/>
                    </a:lnTo>
                    <a:lnTo>
                      <a:pt x="116" y="53"/>
                    </a:lnTo>
                    <a:lnTo>
                      <a:pt x="112" y="53"/>
                    </a:lnTo>
                    <a:lnTo>
                      <a:pt x="110" y="5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119"/>
              <p:cNvSpPr>
                <a:spLocks/>
              </p:cNvSpPr>
              <p:nvPr/>
            </p:nvSpPr>
            <p:spPr bwMode="auto">
              <a:xfrm>
                <a:off x="4168779" y="3759206"/>
                <a:ext cx="98425" cy="227013"/>
              </a:xfrm>
              <a:custGeom>
                <a:avLst/>
                <a:gdLst/>
                <a:ahLst/>
                <a:cxnLst>
                  <a:cxn ang="0">
                    <a:pos x="83" y="112"/>
                  </a:cxn>
                  <a:cxn ang="0">
                    <a:pos x="98" y="118"/>
                  </a:cxn>
                  <a:cxn ang="0">
                    <a:pos x="113" y="92"/>
                  </a:cxn>
                  <a:cxn ang="0">
                    <a:pos x="106" y="52"/>
                  </a:cxn>
                  <a:cxn ang="0">
                    <a:pos x="87" y="24"/>
                  </a:cxn>
                  <a:cxn ang="0">
                    <a:pos x="67" y="9"/>
                  </a:cxn>
                  <a:cxn ang="0">
                    <a:pos x="49" y="7"/>
                  </a:cxn>
                  <a:cxn ang="0">
                    <a:pos x="34" y="18"/>
                  </a:cxn>
                  <a:cxn ang="0">
                    <a:pos x="23" y="37"/>
                  </a:cxn>
                  <a:cxn ang="0">
                    <a:pos x="15" y="57"/>
                  </a:cxn>
                  <a:cxn ang="0">
                    <a:pos x="6" y="92"/>
                  </a:cxn>
                  <a:cxn ang="0">
                    <a:pos x="11" y="153"/>
                  </a:cxn>
                  <a:cxn ang="0">
                    <a:pos x="34" y="215"/>
                  </a:cxn>
                  <a:cxn ang="0">
                    <a:pos x="69" y="264"/>
                  </a:cxn>
                  <a:cxn ang="0">
                    <a:pos x="93" y="284"/>
                  </a:cxn>
                  <a:cxn ang="0">
                    <a:pos x="90" y="285"/>
                  </a:cxn>
                  <a:cxn ang="0">
                    <a:pos x="69" y="273"/>
                  </a:cxn>
                  <a:cxn ang="0">
                    <a:pos x="40" y="239"/>
                  </a:cxn>
                  <a:cxn ang="0">
                    <a:pos x="18" y="198"/>
                  </a:cxn>
                  <a:cxn ang="0">
                    <a:pos x="5" y="153"/>
                  </a:cxn>
                  <a:cxn ang="0">
                    <a:pos x="0" y="116"/>
                  </a:cxn>
                  <a:cxn ang="0">
                    <a:pos x="3" y="72"/>
                  </a:cxn>
                  <a:cxn ang="0">
                    <a:pos x="17" y="26"/>
                  </a:cxn>
                  <a:cxn ang="0">
                    <a:pos x="43" y="0"/>
                  </a:cxn>
                  <a:cxn ang="0">
                    <a:pos x="78" y="9"/>
                  </a:cxn>
                  <a:cxn ang="0">
                    <a:pos x="103" y="34"/>
                  </a:cxn>
                  <a:cxn ang="0">
                    <a:pos x="120" y="66"/>
                  </a:cxn>
                  <a:cxn ang="0">
                    <a:pos x="121" y="100"/>
                  </a:cxn>
                  <a:cxn ang="0">
                    <a:pos x="109" y="129"/>
                  </a:cxn>
                  <a:cxn ang="0">
                    <a:pos x="92" y="138"/>
                  </a:cxn>
                  <a:cxn ang="0">
                    <a:pos x="77" y="130"/>
                  </a:cxn>
                  <a:cxn ang="0">
                    <a:pos x="66" y="112"/>
                  </a:cxn>
                  <a:cxn ang="0">
                    <a:pos x="66" y="98"/>
                  </a:cxn>
                  <a:cxn ang="0">
                    <a:pos x="75" y="101"/>
                  </a:cxn>
                  <a:cxn ang="0">
                    <a:pos x="78" y="106"/>
                  </a:cxn>
                </a:cxnLst>
                <a:rect l="0" t="0" r="r" b="b"/>
                <a:pathLst>
                  <a:path w="123" h="285">
                    <a:moveTo>
                      <a:pt x="78" y="106"/>
                    </a:moveTo>
                    <a:lnTo>
                      <a:pt x="83" y="112"/>
                    </a:lnTo>
                    <a:lnTo>
                      <a:pt x="89" y="116"/>
                    </a:lnTo>
                    <a:lnTo>
                      <a:pt x="98" y="118"/>
                    </a:lnTo>
                    <a:lnTo>
                      <a:pt x="107" y="112"/>
                    </a:lnTo>
                    <a:lnTo>
                      <a:pt x="113" y="92"/>
                    </a:lnTo>
                    <a:lnTo>
                      <a:pt x="112" y="72"/>
                    </a:lnTo>
                    <a:lnTo>
                      <a:pt x="106" y="52"/>
                    </a:lnTo>
                    <a:lnTo>
                      <a:pt x="98" y="37"/>
                    </a:lnTo>
                    <a:lnTo>
                      <a:pt x="87" y="24"/>
                    </a:lnTo>
                    <a:lnTo>
                      <a:pt x="77" y="15"/>
                    </a:lnTo>
                    <a:lnTo>
                      <a:pt x="67" y="9"/>
                    </a:lnTo>
                    <a:lnTo>
                      <a:pt x="58" y="6"/>
                    </a:lnTo>
                    <a:lnTo>
                      <a:pt x="49" y="7"/>
                    </a:lnTo>
                    <a:lnTo>
                      <a:pt x="41" y="11"/>
                    </a:lnTo>
                    <a:lnTo>
                      <a:pt x="34" y="18"/>
                    </a:lnTo>
                    <a:lnTo>
                      <a:pt x="28" y="27"/>
                    </a:lnTo>
                    <a:lnTo>
                      <a:pt x="23" y="37"/>
                    </a:lnTo>
                    <a:lnTo>
                      <a:pt x="18" y="46"/>
                    </a:lnTo>
                    <a:lnTo>
                      <a:pt x="15" y="57"/>
                    </a:lnTo>
                    <a:lnTo>
                      <a:pt x="12" y="66"/>
                    </a:lnTo>
                    <a:lnTo>
                      <a:pt x="6" y="92"/>
                    </a:lnTo>
                    <a:lnTo>
                      <a:pt x="6" y="123"/>
                    </a:lnTo>
                    <a:lnTo>
                      <a:pt x="11" y="153"/>
                    </a:lnTo>
                    <a:lnTo>
                      <a:pt x="20" y="185"/>
                    </a:lnTo>
                    <a:lnTo>
                      <a:pt x="34" y="215"/>
                    </a:lnTo>
                    <a:lnTo>
                      <a:pt x="49" y="242"/>
                    </a:lnTo>
                    <a:lnTo>
                      <a:pt x="69" y="264"/>
                    </a:lnTo>
                    <a:lnTo>
                      <a:pt x="90" y="281"/>
                    </a:lnTo>
                    <a:lnTo>
                      <a:pt x="93" y="284"/>
                    </a:lnTo>
                    <a:lnTo>
                      <a:pt x="93" y="285"/>
                    </a:lnTo>
                    <a:lnTo>
                      <a:pt x="90" y="285"/>
                    </a:lnTo>
                    <a:lnTo>
                      <a:pt x="87" y="285"/>
                    </a:lnTo>
                    <a:lnTo>
                      <a:pt x="69" y="273"/>
                    </a:lnTo>
                    <a:lnTo>
                      <a:pt x="54" y="258"/>
                    </a:lnTo>
                    <a:lnTo>
                      <a:pt x="40" y="239"/>
                    </a:lnTo>
                    <a:lnTo>
                      <a:pt x="28" y="219"/>
                    </a:lnTo>
                    <a:lnTo>
                      <a:pt x="18" y="198"/>
                    </a:lnTo>
                    <a:lnTo>
                      <a:pt x="11" y="175"/>
                    </a:lnTo>
                    <a:lnTo>
                      <a:pt x="5" y="153"/>
                    </a:lnTo>
                    <a:lnTo>
                      <a:pt x="1" y="132"/>
                    </a:lnTo>
                    <a:lnTo>
                      <a:pt x="0" y="116"/>
                    </a:lnTo>
                    <a:lnTo>
                      <a:pt x="1" y="95"/>
                    </a:lnTo>
                    <a:lnTo>
                      <a:pt x="3" y="72"/>
                    </a:lnTo>
                    <a:lnTo>
                      <a:pt x="9" y="47"/>
                    </a:lnTo>
                    <a:lnTo>
                      <a:pt x="17" y="26"/>
                    </a:lnTo>
                    <a:lnTo>
                      <a:pt x="28" y="9"/>
                    </a:lnTo>
                    <a:lnTo>
                      <a:pt x="43" y="0"/>
                    </a:lnTo>
                    <a:lnTo>
                      <a:pt x="63" y="1"/>
                    </a:lnTo>
                    <a:lnTo>
                      <a:pt x="78" y="9"/>
                    </a:lnTo>
                    <a:lnTo>
                      <a:pt x="92" y="20"/>
                    </a:lnTo>
                    <a:lnTo>
                      <a:pt x="103" y="34"/>
                    </a:lnTo>
                    <a:lnTo>
                      <a:pt x="113" y="49"/>
                    </a:lnTo>
                    <a:lnTo>
                      <a:pt x="120" y="66"/>
                    </a:lnTo>
                    <a:lnTo>
                      <a:pt x="123" y="83"/>
                    </a:lnTo>
                    <a:lnTo>
                      <a:pt x="121" y="100"/>
                    </a:lnTo>
                    <a:lnTo>
                      <a:pt x="116" y="116"/>
                    </a:lnTo>
                    <a:lnTo>
                      <a:pt x="109" y="129"/>
                    </a:lnTo>
                    <a:lnTo>
                      <a:pt x="101" y="135"/>
                    </a:lnTo>
                    <a:lnTo>
                      <a:pt x="92" y="138"/>
                    </a:lnTo>
                    <a:lnTo>
                      <a:pt x="84" y="136"/>
                    </a:lnTo>
                    <a:lnTo>
                      <a:pt x="77" y="130"/>
                    </a:lnTo>
                    <a:lnTo>
                      <a:pt x="70" y="123"/>
                    </a:lnTo>
                    <a:lnTo>
                      <a:pt x="66" y="112"/>
                    </a:lnTo>
                    <a:lnTo>
                      <a:pt x="64" y="100"/>
                    </a:lnTo>
                    <a:lnTo>
                      <a:pt x="66" y="98"/>
                    </a:lnTo>
                    <a:lnTo>
                      <a:pt x="70" y="98"/>
                    </a:lnTo>
                    <a:lnTo>
                      <a:pt x="75" y="101"/>
                    </a:lnTo>
                    <a:lnTo>
                      <a:pt x="78" y="106"/>
                    </a:lnTo>
                    <a:lnTo>
                      <a:pt x="78" y="10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120"/>
              <p:cNvSpPr>
                <a:spLocks/>
              </p:cNvSpPr>
              <p:nvPr/>
            </p:nvSpPr>
            <p:spPr bwMode="auto">
              <a:xfrm>
                <a:off x="4773617" y="3948119"/>
                <a:ext cx="341313" cy="30163"/>
              </a:xfrm>
              <a:custGeom>
                <a:avLst/>
                <a:gdLst/>
                <a:ahLst/>
                <a:cxnLst>
                  <a:cxn ang="0">
                    <a:pos x="0" y="4"/>
                  </a:cxn>
                  <a:cxn ang="0">
                    <a:pos x="15" y="13"/>
                  </a:cxn>
                  <a:cxn ang="0">
                    <a:pos x="35" y="21"/>
                  </a:cxn>
                  <a:cxn ang="0">
                    <a:pos x="60" y="27"/>
                  </a:cxn>
                  <a:cxn ang="0">
                    <a:pos x="84" y="32"/>
                  </a:cxn>
                  <a:cxn ang="0">
                    <a:pos x="109" y="35"/>
                  </a:cxn>
                  <a:cxn ang="0">
                    <a:pos x="133" y="36"/>
                  </a:cxn>
                  <a:cxn ang="0">
                    <a:pos x="156" y="38"/>
                  </a:cxn>
                  <a:cxn ang="0">
                    <a:pos x="175" y="38"/>
                  </a:cxn>
                  <a:cxn ang="0">
                    <a:pos x="191" y="38"/>
                  </a:cxn>
                  <a:cxn ang="0">
                    <a:pos x="207" y="38"/>
                  </a:cxn>
                  <a:cxn ang="0">
                    <a:pos x="224" y="38"/>
                  </a:cxn>
                  <a:cxn ang="0">
                    <a:pos x="239" y="36"/>
                  </a:cxn>
                  <a:cxn ang="0">
                    <a:pos x="254" y="35"/>
                  </a:cxn>
                  <a:cxn ang="0">
                    <a:pos x="271" y="33"/>
                  </a:cxn>
                  <a:cxn ang="0">
                    <a:pos x="287" y="32"/>
                  </a:cxn>
                  <a:cxn ang="0">
                    <a:pos x="302" y="30"/>
                  </a:cxn>
                  <a:cxn ang="0">
                    <a:pos x="317" y="27"/>
                  </a:cxn>
                  <a:cxn ang="0">
                    <a:pos x="332" y="26"/>
                  </a:cxn>
                  <a:cxn ang="0">
                    <a:pos x="348" y="23"/>
                  </a:cxn>
                  <a:cxn ang="0">
                    <a:pos x="362" y="20"/>
                  </a:cxn>
                  <a:cxn ang="0">
                    <a:pos x="378" y="16"/>
                  </a:cxn>
                  <a:cxn ang="0">
                    <a:pos x="394" y="13"/>
                  </a:cxn>
                  <a:cxn ang="0">
                    <a:pos x="409" y="9"/>
                  </a:cxn>
                  <a:cxn ang="0">
                    <a:pos x="424" y="6"/>
                  </a:cxn>
                  <a:cxn ang="0">
                    <a:pos x="428" y="4"/>
                  </a:cxn>
                  <a:cxn ang="0">
                    <a:pos x="429" y="1"/>
                  </a:cxn>
                  <a:cxn ang="0">
                    <a:pos x="429" y="0"/>
                  </a:cxn>
                  <a:cxn ang="0">
                    <a:pos x="424" y="0"/>
                  </a:cxn>
                  <a:cxn ang="0">
                    <a:pos x="398" y="4"/>
                  </a:cxn>
                  <a:cxn ang="0">
                    <a:pos x="371" y="9"/>
                  </a:cxn>
                  <a:cxn ang="0">
                    <a:pos x="345" y="13"/>
                  </a:cxn>
                  <a:cxn ang="0">
                    <a:pos x="319" y="18"/>
                  </a:cxn>
                  <a:cxn ang="0">
                    <a:pos x="293" y="23"/>
                  </a:cxn>
                  <a:cxn ang="0">
                    <a:pos x="265" y="26"/>
                  </a:cxn>
                  <a:cxn ang="0">
                    <a:pos x="239" y="29"/>
                  </a:cxn>
                  <a:cxn ang="0">
                    <a:pos x="211" y="30"/>
                  </a:cxn>
                  <a:cxn ang="0">
                    <a:pos x="190" y="30"/>
                  </a:cxn>
                  <a:cxn ang="0">
                    <a:pos x="165" y="30"/>
                  </a:cxn>
                  <a:cxn ang="0">
                    <a:pos x="136" y="30"/>
                  </a:cxn>
                  <a:cxn ang="0">
                    <a:pos x="106" y="27"/>
                  </a:cxn>
                  <a:cxn ang="0">
                    <a:pos x="76" y="24"/>
                  </a:cxn>
                  <a:cxn ang="0">
                    <a:pos x="49" y="20"/>
                  </a:cxn>
                  <a:cxn ang="0">
                    <a:pos x="24" y="12"/>
                  </a:cxn>
                  <a:cxn ang="0">
                    <a:pos x="4" y="1"/>
                  </a:cxn>
                  <a:cxn ang="0">
                    <a:pos x="3" y="1"/>
                  </a:cxn>
                  <a:cxn ang="0">
                    <a:pos x="1" y="3"/>
                  </a:cxn>
                  <a:cxn ang="0">
                    <a:pos x="0" y="3"/>
                  </a:cxn>
                  <a:cxn ang="0">
                    <a:pos x="0" y="4"/>
                  </a:cxn>
                  <a:cxn ang="0">
                    <a:pos x="0" y="4"/>
                  </a:cxn>
                </a:cxnLst>
                <a:rect l="0" t="0" r="r" b="b"/>
                <a:pathLst>
                  <a:path w="429" h="38">
                    <a:moveTo>
                      <a:pt x="0" y="4"/>
                    </a:moveTo>
                    <a:lnTo>
                      <a:pt x="15" y="13"/>
                    </a:lnTo>
                    <a:lnTo>
                      <a:pt x="35" y="21"/>
                    </a:lnTo>
                    <a:lnTo>
                      <a:pt x="60" y="27"/>
                    </a:lnTo>
                    <a:lnTo>
                      <a:pt x="84" y="32"/>
                    </a:lnTo>
                    <a:lnTo>
                      <a:pt x="109" y="35"/>
                    </a:lnTo>
                    <a:lnTo>
                      <a:pt x="133" y="36"/>
                    </a:lnTo>
                    <a:lnTo>
                      <a:pt x="156" y="38"/>
                    </a:lnTo>
                    <a:lnTo>
                      <a:pt x="175" y="38"/>
                    </a:lnTo>
                    <a:lnTo>
                      <a:pt x="191" y="38"/>
                    </a:lnTo>
                    <a:lnTo>
                      <a:pt x="207" y="38"/>
                    </a:lnTo>
                    <a:lnTo>
                      <a:pt x="224" y="38"/>
                    </a:lnTo>
                    <a:lnTo>
                      <a:pt x="239" y="36"/>
                    </a:lnTo>
                    <a:lnTo>
                      <a:pt x="254" y="35"/>
                    </a:lnTo>
                    <a:lnTo>
                      <a:pt x="271" y="33"/>
                    </a:lnTo>
                    <a:lnTo>
                      <a:pt x="287" y="32"/>
                    </a:lnTo>
                    <a:lnTo>
                      <a:pt x="302" y="30"/>
                    </a:lnTo>
                    <a:lnTo>
                      <a:pt x="317" y="27"/>
                    </a:lnTo>
                    <a:lnTo>
                      <a:pt x="332" y="26"/>
                    </a:lnTo>
                    <a:lnTo>
                      <a:pt x="348" y="23"/>
                    </a:lnTo>
                    <a:lnTo>
                      <a:pt x="362" y="20"/>
                    </a:lnTo>
                    <a:lnTo>
                      <a:pt x="378" y="16"/>
                    </a:lnTo>
                    <a:lnTo>
                      <a:pt x="394" y="13"/>
                    </a:lnTo>
                    <a:lnTo>
                      <a:pt x="409" y="9"/>
                    </a:lnTo>
                    <a:lnTo>
                      <a:pt x="424" y="6"/>
                    </a:lnTo>
                    <a:lnTo>
                      <a:pt x="428" y="4"/>
                    </a:lnTo>
                    <a:lnTo>
                      <a:pt x="429" y="1"/>
                    </a:lnTo>
                    <a:lnTo>
                      <a:pt x="429" y="0"/>
                    </a:lnTo>
                    <a:lnTo>
                      <a:pt x="424" y="0"/>
                    </a:lnTo>
                    <a:lnTo>
                      <a:pt x="398" y="4"/>
                    </a:lnTo>
                    <a:lnTo>
                      <a:pt x="371" y="9"/>
                    </a:lnTo>
                    <a:lnTo>
                      <a:pt x="345" y="13"/>
                    </a:lnTo>
                    <a:lnTo>
                      <a:pt x="319" y="18"/>
                    </a:lnTo>
                    <a:lnTo>
                      <a:pt x="293" y="23"/>
                    </a:lnTo>
                    <a:lnTo>
                      <a:pt x="265" y="26"/>
                    </a:lnTo>
                    <a:lnTo>
                      <a:pt x="239" y="29"/>
                    </a:lnTo>
                    <a:lnTo>
                      <a:pt x="211" y="30"/>
                    </a:lnTo>
                    <a:lnTo>
                      <a:pt x="190" y="30"/>
                    </a:lnTo>
                    <a:lnTo>
                      <a:pt x="165" y="30"/>
                    </a:lnTo>
                    <a:lnTo>
                      <a:pt x="136" y="30"/>
                    </a:lnTo>
                    <a:lnTo>
                      <a:pt x="106" y="27"/>
                    </a:lnTo>
                    <a:lnTo>
                      <a:pt x="76" y="24"/>
                    </a:lnTo>
                    <a:lnTo>
                      <a:pt x="49" y="20"/>
                    </a:lnTo>
                    <a:lnTo>
                      <a:pt x="24" y="12"/>
                    </a:lnTo>
                    <a:lnTo>
                      <a:pt x="4" y="1"/>
                    </a:lnTo>
                    <a:lnTo>
                      <a:pt x="3" y="1"/>
                    </a:lnTo>
                    <a:lnTo>
                      <a:pt x="1" y="3"/>
                    </a:lnTo>
                    <a:lnTo>
                      <a:pt x="0" y="3"/>
                    </a:lnTo>
                    <a:lnTo>
                      <a:pt x="0" y="4"/>
                    </a:lnTo>
                    <a:lnTo>
                      <a:pt x="0"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121"/>
              <p:cNvSpPr>
                <a:spLocks/>
              </p:cNvSpPr>
              <p:nvPr/>
            </p:nvSpPr>
            <p:spPr bwMode="auto">
              <a:xfrm>
                <a:off x="4883154" y="3816356"/>
                <a:ext cx="30163" cy="179388"/>
              </a:xfrm>
              <a:custGeom>
                <a:avLst/>
                <a:gdLst/>
                <a:ahLst/>
                <a:cxnLst>
                  <a:cxn ang="0">
                    <a:pos x="36" y="1"/>
                  </a:cxn>
                  <a:cxn ang="0">
                    <a:pos x="25" y="26"/>
                  </a:cxn>
                  <a:cxn ang="0">
                    <a:pos x="14" y="54"/>
                  </a:cxn>
                  <a:cxn ang="0">
                    <a:pos x="6" y="83"/>
                  </a:cxn>
                  <a:cxn ang="0">
                    <a:pos x="2" y="115"/>
                  </a:cxn>
                  <a:cxn ang="0">
                    <a:pos x="0" y="147"/>
                  </a:cxn>
                  <a:cxn ang="0">
                    <a:pos x="5" y="176"/>
                  </a:cxn>
                  <a:cxn ang="0">
                    <a:pos x="14" y="202"/>
                  </a:cxn>
                  <a:cxn ang="0">
                    <a:pos x="29" y="225"/>
                  </a:cxn>
                  <a:cxn ang="0">
                    <a:pos x="31" y="225"/>
                  </a:cxn>
                  <a:cxn ang="0">
                    <a:pos x="32" y="224"/>
                  </a:cxn>
                  <a:cxn ang="0">
                    <a:pos x="34" y="221"/>
                  </a:cxn>
                  <a:cxn ang="0">
                    <a:pos x="34" y="218"/>
                  </a:cxn>
                  <a:cxn ang="0">
                    <a:pos x="16" y="167"/>
                  </a:cxn>
                  <a:cxn ang="0">
                    <a:pos x="11" y="110"/>
                  </a:cxn>
                  <a:cxn ang="0">
                    <a:pos x="19" y="55"/>
                  </a:cxn>
                  <a:cxn ang="0">
                    <a:pos x="37" y="3"/>
                  </a:cxn>
                  <a:cxn ang="0">
                    <a:pos x="39" y="1"/>
                  </a:cxn>
                  <a:cxn ang="0">
                    <a:pos x="39" y="0"/>
                  </a:cxn>
                  <a:cxn ang="0">
                    <a:pos x="37" y="0"/>
                  </a:cxn>
                  <a:cxn ang="0">
                    <a:pos x="36" y="1"/>
                  </a:cxn>
                  <a:cxn ang="0">
                    <a:pos x="36" y="1"/>
                  </a:cxn>
                </a:cxnLst>
                <a:rect l="0" t="0" r="r" b="b"/>
                <a:pathLst>
                  <a:path w="39" h="225">
                    <a:moveTo>
                      <a:pt x="36" y="1"/>
                    </a:moveTo>
                    <a:lnTo>
                      <a:pt x="25" y="26"/>
                    </a:lnTo>
                    <a:lnTo>
                      <a:pt x="14" y="54"/>
                    </a:lnTo>
                    <a:lnTo>
                      <a:pt x="6" y="83"/>
                    </a:lnTo>
                    <a:lnTo>
                      <a:pt x="2" y="115"/>
                    </a:lnTo>
                    <a:lnTo>
                      <a:pt x="0" y="147"/>
                    </a:lnTo>
                    <a:lnTo>
                      <a:pt x="5" y="176"/>
                    </a:lnTo>
                    <a:lnTo>
                      <a:pt x="14" y="202"/>
                    </a:lnTo>
                    <a:lnTo>
                      <a:pt x="29" y="225"/>
                    </a:lnTo>
                    <a:lnTo>
                      <a:pt x="31" y="225"/>
                    </a:lnTo>
                    <a:lnTo>
                      <a:pt x="32" y="224"/>
                    </a:lnTo>
                    <a:lnTo>
                      <a:pt x="34" y="221"/>
                    </a:lnTo>
                    <a:lnTo>
                      <a:pt x="34" y="218"/>
                    </a:lnTo>
                    <a:lnTo>
                      <a:pt x="16" y="167"/>
                    </a:lnTo>
                    <a:lnTo>
                      <a:pt x="11" y="110"/>
                    </a:lnTo>
                    <a:lnTo>
                      <a:pt x="19" y="55"/>
                    </a:lnTo>
                    <a:lnTo>
                      <a:pt x="37" y="3"/>
                    </a:lnTo>
                    <a:lnTo>
                      <a:pt x="39" y="1"/>
                    </a:lnTo>
                    <a:lnTo>
                      <a:pt x="39" y="0"/>
                    </a:lnTo>
                    <a:lnTo>
                      <a:pt x="37" y="0"/>
                    </a:lnTo>
                    <a:lnTo>
                      <a:pt x="36" y="1"/>
                    </a:lnTo>
                    <a:lnTo>
                      <a:pt x="36"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122"/>
              <p:cNvSpPr>
                <a:spLocks/>
              </p:cNvSpPr>
              <p:nvPr/>
            </p:nvSpPr>
            <p:spPr bwMode="auto">
              <a:xfrm>
                <a:off x="4924429" y="3824293"/>
                <a:ext cx="57150" cy="168275"/>
              </a:xfrm>
              <a:custGeom>
                <a:avLst/>
                <a:gdLst/>
                <a:ahLst/>
                <a:cxnLst>
                  <a:cxn ang="0">
                    <a:pos x="8" y="3"/>
                  </a:cxn>
                  <a:cxn ang="0">
                    <a:pos x="1" y="32"/>
                  </a:cxn>
                  <a:cxn ang="0">
                    <a:pos x="0" y="61"/>
                  </a:cxn>
                  <a:cxn ang="0">
                    <a:pos x="1" y="91"/>
                  </a:cxn>
                  <a:cxn ang="0">
                    <a:pos x="6" y="118"/>
                  </a:cxn>
                  <a:cxn ang="0">
                    <a:pos x="15" y="144"/>
                  </a:cxn>
                  <a:cxn ang="0">
                    <a:pos x="28" y="169"/>
                  </a:cxn>
                  <a:cxn ang="0">
                    <a:pos x="46" y="192"/>
                  </a:cxn>
                  <a:cxn ang="0">
                    <a:pos x="67" y="212"/>
                  </a:cxn>
                  <a:cxn ang="0">
                    <a:pos x="69" y="212"/>
                  </a:cxn>
                  <a:cxn ang="0">
                    <a:pos x="70" y="209"/>
                  </a:cxn>
                  <a:cxn ang="0">
                    <a:pos x="70" y="206"/>
                  </a:cxn>
                  <a:cxn ang="0">
                    <a:pos x="69" y="203"/>
                  </a:cxn>
                  <a:cxn ang="0">
                    <a:pos x="63" y="195"/>
                  </a:cxn>
                  <a:cxn ang="0">
                    <a:pos x="57" y="187"/>
                  </a:cxn>
                  <a:cxn ang="0">
                    <a:pos x="49" y="180"/>
                  </a:cxn>
                  <a:cxn ang="0">
                    <a:pos x="43" y="172"/>
                  </a:cxn>
                  <a:cxn ang="0">
                    <a:pos x="37" y="164"/>
                  </a:cxn>
                  <a:cxn ang="0">
                    <a:pos x="32" y="155"/>
                  </a:cxn>
                  <a:cxn ang="0">
                    <a:pos x="26" y="147"/>
                  </a:cxn>
                  <a:cxn ang="0">
                    <a:pos x="21" y="138"/>
                  </a:cxn>
                  <a:cxn ang="0">
                    <a:pos x="9" y="107"/>
                  </a:cxn>
                  <a:cxn ang="0">
                    <a:pos x="5" y="74"/>
                  </a:cxn>
                  <a:cxn ang="0">
                    <a:pos x="6" y="38"/>
                  </a:cxn>
                  <a:cxn ang="0">
                    <a:pos x="11" y="6"/>
                  </a:cxn>
                  <a:cxn ang="0">
                    <a:pos x="11" y="3"/>
                  </a:cxn>
                  <a:cxn ang="0">
                    <a:pos x="11" y="0"/>
                  </a:cxn>
                  <a:cxn ang="0">
                    <a:pos x="9" y="0"/>
                  </a:cxn>
                  <a:cxn ang="0">
                    <a:pos x="8" y="3"/>
                  </a:cxn>
                  <a:cxn ang="0">
                    <a:pos x="8" y="3"/>
                  </a:cxn>
                </a:cxnLst>
                <a:rect l="0" t="0" r="r" b="b"/>
                <a:pathLst>
                  <a:path w="70" h="212">
                    <a:moveTo>
                      <a:pt x="8" y="3"/>
                    </a:moveTo>
                    <a:lnTo>
                      <a:pt x="1" y="32"/>
                    </a:lnTo>
                    <a:lnTo>
                      <a:pt x="0" y="61"/>
                    </a:lnTo>
                    <a:lnTo>
                      <a:pt x="1" y="91"/>
                    </a:lnTo>
                    <a:lnTo>
                      <a:pt x="6" y="118"/>
                    </a:lnTo>
                    <a:lnTo>
                      <a:pt x="15" y="144"/>
                    </a:lnTo>
                    <a:lnTo>
                      <a:pt x="28" y="169"/>
                    </a:lnTo>
                    <a:lnTo>
                      <a:pt x="46" y="192"/>
                    </a:lnTo>
                    <a:lnTo>
                      <a:pt x="67" y="212"/>
                    </a:lnTo>
                    <a:lnTo>
                      <a:pt x="69" y="212"/>
                    </a:lnTo>
                    <a:lnTo>
                      <a:pt x="70" y="209"/>
                    </a:lnTo>
                    <a:lnTo>
                      <a:pt x="70" y="206"/>
                    </a:lnTo>
                    <a:lnTo>
                      <a:pt x="69" y="203"/>
                    </a:lnTo>
                    <a:lnTo>
                      <a:pt x="63" y="195"/>
                    </a:lnTo>
                    <a:lnTo>
                      <a:pt x="57" y="187"/>
                    </a:lnTo>
                    <a:lnTo>
                      <a:pt x="49" y="180"/>
                    </a:lnTo>
                    <a:lnTo>
                      <a:pt x="43" y="172"/>
                    </a:lnTo>
                    <a:lnTo>
                      <a:pt x="37" y="164"/>
                    </a:lnTo>
                    <a:lnTo>
                      <a:pt x="32" y="155"/>
                    </a:lnTo>
                    <a:lnTo>
                      <a:pt x="26" y="147"/>
                    </a:lnTo>
                    <a:lnTo>
                      <a:pt x="21" y="138"/>
                    </a:lnTo>
                    <a:lnTo>
                      <a:pt x="9" y="107"/>
                    </a:lnTo>
                    <a:lnTo>
                      <a:pt x="5" y="74"/>
                    </a:lnTo>
                    <a:lnTo>
                      <a:pt x="6" y="38"/>
                    </a:lnTo>
                    <a:lnTo>
                      <a:pt x="11" y="6"/>
                    </a:lnTo>
                    <a:lnTo>
                      <a:pt x="11" y="3"/>
                    </a:lnTo>
                    <a:lnTo>
                      <a:pt x="11" y="0"/>
                    </a:lnTo>
                    <a:lnTo>
                      <a:pt x="9" y="0"/>
                    </a:lnTo>
                    <a:lnTo>
                      <a:pt x="8" y="3"/>
                    </a:lnTo>
                    <a:lnTo>
                      <a:pt x="8"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123"/>
              <p:cNvSpPr>
                <a:spLocks/>
              </p:cNvSpPr>
              <p:nvPr/>
            </p:nvSpPr>
            <p:spPr bwMode="auto">
              <a:xfrm>
                <a:off x="5110167" y="3908431"/>
                <a:ext cx="117475" cy="409575"/>
              </a:xfrm>
              <a:custGeom>
                <a:avLst/>
                <a:gdLst/>
                <a:ahLst/>
                <a:cxnLst>
                  <a:cxn ang="0">
                    <a:pos x="0" y="3"/>
                  </a:cxn>
                  <a:cxn ang="0">
                    <a:pos x="23" y="67"/>
                  </a:cxn>
                  <a:cxn ang="0">
                    <a:pos x="52" y="130"/>
                  </a:cxn>
                  <a:cxn ang="0">
                    <a:pos x="83" y="195"/>
                  </a:cxn>
                  <a:cxn ang="0">
                    <a:pos x="109" y="256"/>
                  </a:cxn>
                  <a:cxn ang="0">
                    <a:pos x="126" y="319"/>
                  </a:cxn>
                  <a:cxn ang="0">
                    <a:pos x="129" y="382"/>
                  </a:cxn>
                  <a:cxn ang="0">
                    <a:pos x="112" y="446"/>
                  </a:cxn>
                  <a:cxn ang="0">
                    <a:pos x="70" y="511"/>
                  </a:cxn>
                  <a:cxn ang="0">
                    <a:pos x="70" y="512"/>
                  </a:cxn>
                  <a:cxn ang="0">
                    <a:pos x="74" y="515"/>
                  </a:cxn>
                  <a:cxn ang="0">
                    <a:pos x="78" y="517"/>
                  </a:cxn>
                  <a:cxn ang="0">
                    <a:pos x="80" y="515"/>
                  </a:cxn>
                  <a:cxn ang="0">
                    <a:pos x="127" y="457"/>
                  </a:cxn>
                  <a:cxn ang="0">
                    <a:pos x="149" y="394"/>
                  </a:cxn>
                  <a:cxn ang="0">
                    <a:pos x="149" y="330"/>
                  </a:cxn>
                  <a:cxn ang="0">
                    <a:pos x="132" y="264"/>
                  </a:cxn>
                  <a:cxn ang="0">
                    <a:pos x="103" y="198"/>
                  </a:cxn>
                  <a:cxn ang="0">
                    <a:pos x="70" y="132"/>
                  </a:cxn>
                  <a:cxn ang="0">
                    <a:pos x="38" y="67"/>
                  </a:cxn>
                  <a:cxn ang="0">
                    <a:pos x="12" y="8"/>
                  </a:cxn>
                  <a:cxn ang="0">
                    <a:pos x="9" y="5"/>
                  </a:cxn>
                  <a:cxn ang="0">
                    <a:pos x="5" y="1"/>
                  </a:cxn>
                  <a:cxn ang="0">
                    <a:pos x="1" y="0"/>
                  </a:cxn>
                  <a:cxn ang="0">
                    <a:pos x="0" y="3"/>
                  </a:cxn>
                  <a:cxn ang="0">
                    <a:pos x="0" y="3"/>
                  </a:cxn>
                </a:cxnLst>
                <a:rect l="0" t="0" r="r" b="b"/>
                <a:pathLst>
                  <a:path w="149" h="517">
                    <a:moveTo>
                      <a:pt x="0" y="3"/>
                    </a:moveTo>
                    <a:lnTo>
                      <a:pt x="23" y="67"/>
                    </a:lnTo>
                    <a:lnTo>
                      <a:pt x="52" y="130"/>
                    </a:lnTo>
                    <a:lnTo>
                      <a:pt x="83" y="195"/>
                    </a:lnTo>
                    <a:lnTo>
                      <a:pt x="109" y="256"/>
                    </a:lnTo>
                    <a:lnTo>
                      <a:pt x="126" y="319"/>
                    </a:lnTo>
                    <a:lnTo>
                      <a:pt x="129" y="382"/>
                    </a:lnTo>
                    <a:lnTo>
                      <a:pt x="112" y="446"/>
                    </a:lnTo>
                    <a:lnTo>
                      <a:pt x="70" y="511"/>
                    </a:lnTo>
                    <a:lnTo>
                      <a:pt x="70" y="512"/>
                    </a:lnTo>
                    <a:lnTo>
                      <a:pt x="74" y="515"/>
                    </a:lnTo>
                    <a:lnTo>
                      <a:pt x="78" y="517"/>
                    </a:lnTo>
                    <a:lnTo>
                      <a:pt x="80" y="515"/>
                    </a:lnTo>
                    <a:lnTo>
                      <a:pt x="127" y="457"/>
                    </a:lnTo>
                    <a:lnTo>
                      <a:pt x="149" y="394"/>
                    </a:lnTo>
                    <a:lnTo>
                      <a:pt x="149" y="330"/>
                    </a:lnTo>
                    <a:lnTo>
                      <a:pt x="132" y="264"/>
                    </a:lnTo>
                    <a:lnTo>
                      <a:pt x="103" y="198"/>
                    </a:lnTo>
                    <a:lnTo>
                      <a:pt x="70" y="132"/>
                    </a:lnTo>
                    <a:lnTo>
                      <a:pt x="38" y="67"/>
                    </a:lnTo>
                    <a:lnTo>
                      <a:pt x="12" y="8"/>
                    </a:lnTo>
                    <a:lnTo>
                      <a:pt x="9" y="5"/>
                    </a:lnTo>
                    <a:lnTo>
                      <a:pt x="5" y="1"/>
                    </a:lnTo>
                    <a:lnTo>
                      <a:pt x="1" y="0"/>
                    </a:lnTo>
                    <a:lnTo>
                      <a:pt x="0" y="3"/>
                    </a:lnTo>
                    <a:lnTo>
                      <a:pt x="0"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124"/>
              <p:cNvSpPr>
                <a:spLocks/>
              </p:cNvSpPr>
              <p:nvPr/>
            </p:nvSpPr>
            <p:spPr bwMode="auto">
              <a:xfrm>
                <a:off x="4760917" y="3687768"/>
                <a:ext cx="284163" cy="285750"/>
              </a:xfrm>
              <a:custGeom>
                <a:avLst/>
                <a:gdLst/>
                <a:ahLst/>
                <a:cxnLst>
                  <a:cxn ang="0">
                    <a:pos x="354" y="2"/>
                  </a:cxn>
                  <a:cxn ang="0">
                    <a:pos x="331" y="0"/>
                  </a:cxn>
                  <a:cxn ang="0">
                    <a:pos x="308" y="0"/>
                  </a:cxn>
                  <a:cxn ang="0">
                    <a:pos x="285" y="2"/>
                  </a:cxn>
                  <a:cxn ang="0">
                    <a:pos x="264" y="5"/>
                  </a:cxn>
                  <a:cxn ang="0">
                    <a:pos x="242" y="10"/>
                  </a:cxn>
                  <a:cxn ang="0">
                    <a:pos x="221" y="14"/>
                  </a:cxn>
                  <a:cxn ang="0">
                    <a:pos x="199" y="22"/>
                  </a:cxn>
                  <a:cxn ang="0">
                    <a:pos x="179" y="31"/>
                  </a:cxn>
                  <a:cxn ang="0">
                    <a:pos x="159" y="40"/>
                  </a:cxn>
                  <a:cxn ang="0">
                    <a:pos x="141" y="52"/>
                  </a:cxn>
                  <a:cxn ang="0">
                    <a:pos x="123" y="65"/>
                  </a:cxn>
                  <a:cxn ang="0">
                    <a:pos x="106" y="79"/>
                  </a:cxn>
                  <a:cxn ang="0">
                    <a:pos x="89" y="94"/>
                  </a:cxn>
                  <a:cxn ang="0">
                    <a:pos x="74" y="111"/>
                  </a:cxn>
                  <a:cxn ang="0">
                    <a:pos x="58" y="128"/>
                  </a:cxn>
                  <a:cxn ang="0">
                    <a:pos x="44" y="146"/>
                  </a:cxn>
                  <a:cxn ang="0">
                    <a:pos x="29" y="171"/>
                  </a:cxn>
                  <a:cxn ang="0">
                    <a:pos x="17" y="197"/>
                  </a:cxn>
                  <a:cxn ang="0">
                    <a:pos x="6" y="226"/>
                  </a:cxn>
                  <a:cxn ang="0">
                    <a:pos x="2" y="255"/>
                  </a:cxn>
                  <a:cxn ang="0">
                    <a:pos x="0" y="284"/>
                  </a:cxn>
                  <a:cxn ang="0">
                    <a:pos x="6" y="312"/>
                  </a:cxn>
                  <a:cxn ang="0">
                    <a:pos x="18" y="336"/>
                  </a:cxn>
                  <a:cxn ang="0">
                    <a:pos x="40" y="358"/>
                  </a:cxn>
                  <a:cxn ang="0">
                    <a:pos x="46" y="359"/>
                  </a:cxn>
                  <a:cxn ang="0">
                    <a:pos x="47" y="355"/>
                  </a:cxn>
                  <a:cxn ang="0">
                    <a:pos x="47" y="349"/>
                  </a:cxn>
                  <a:cxn ang="0">
                    <a:pos x="46" y="344"/>
                  </a:cxn>
                  <a:cxn ang="0">
                    <a:pos x="32" y="313"/>
                  </a:cxn>
                  <a:cxn ang="0">
                    <a:pos x="26" y="281"/>
                  </a:cxn>
                  <a:cxn ang="0">
                    <a:pos x="28" y="250"/>
                  </a:cxn>
                  <a:cxn ang="0">
                    <a:pos x="35" y="220"/>
                  </a:cxn>
                  <a:cxn ang="0">
                    <a:pos x="49" y="189"/>
                  </a:cxn>
                  <a:cxn ang="0">
                    <a:pos x="66" y="161"/>
                  </a:cxn>
                  <a:cxn ang="0">
                    <a:pos x="86" y="134"/>
                  </a:cxn>
                  <a:cxn ang="0">
                    <a:pos x="107" y="109"/>
                  </a:cxn>
                  <a:cxn ang="0">
                    <a:pos x="120" y="97"/>
                  </a:cxn>
                  <a:cxn ang="0">
                    <a:pos x="132" y="85"/>
                  </a:cxn>
                  <a:cxn ang="0">
                    <a:pos x="146" y="74"/>
                  </a:cxn>
                  <a:cxn ang="0">
                    <a:pos x="159" y="63"/>
                  </a:cxn>
                  <a:cxn ang="0">
                    <a:pos x="175" y="54"/>
                  </a:cxn>
                  <a:cxn ang="0">
                    <a:pos x="190" y="45"/>
                  </a:cxn>
                  <a:cxn ang="0">
                    <a:pos x="205" y="37"/>
                  </a:cxn>
                  <a:cxn ang="0">
                    <a:pos x="221" y="31"/>
                  </a:cxn>
                  <a:cxn ang="0">
                    <a:pos x="238" y="25"/>
                  </a:cxn>
                  <a:cxn ang="0">
                    <a:pos x="254" y="20"/>
                  </a:cxn>
                  <a:cxn ang="0">
                    <a:pos x="271" y="16"/>
                  </a:cxn>
                  <a:cxn ang="0">
                    <a:pos x="288" y="13"/>
                  </a:cxn>
                  <a:cxn ang="0">
                    <a:pos x="305" y="10"/>
                  </a:cxn>
                  <a:cxn ang="0">
                    <a:pos x="322" y="10"/>
                  </a:cxn>
                  <a:cxn ang="0">
                    <a:pos x="340" y="8"/>
                  </a:cxn>
                  <a:cxn ang="0">
                    <a:pos x="357" y="10"/>
                  </a:cxn>
                  <a:cxn ang="0">
                    <a:pos x="359" y="8"/>
                  </a:cxn>
                  <a:cxn ang="0">
                    <a:pos x="359" y="5"/>
                  </a:cxn>
                  <a:cxn ang="0">
                    <a:pos x="356" y="3"/>
                  </a:cxn>
                  <a:cxn ang="0">
                    <a:pos x="354" y="2"/>
                  </a:cxn>
                  <a:cxn ang="0">
                    <a:pos x="354" y="2"/>
                  </a:cxn>
                </a:cxnLst>
                <a:rect l="0" t="0" r="r" b="b"/>
                <a:pathLst>
                  <a:path w="359" h="359">
                    <a:moveTo>
                      <a:pt x="354" y="2"/>
                    </a:moveTo>
                    <a:lnTo>
                      <a:pt x="331" y="0"/>
                    </a:lnTo>
                    <a:lnTo>
                      <a:pt x="308" y="0"/>
                    </a:lnTo>
                    <a:lnTo>
                      <a:pt x="285" y="2"/>
                    </a:lnTo>
                    <a:lnTo>
                      <a:pt x="264" y="5"/>
                    </a:lnTo>
                    <a:lnTo>
                      <a:pt x="242" y="10"/>
                    </a:lnTo>
                    <a:lnTo>
                      <a:pt x="221" y="14"/>
                    </a:lnTo>
                    <a:lnTo>
                      <a:pt x="199" y="22"/>
                    </a:lnTo>
                    <a:lnTo>
                      <a:pt x="179" y="31"/>
                    </a:lnTo>
                    <a:lnTo>
                      <a:pt x="159" y="40"/>
                    </a:lnTo>
                    <a:lnTo>
                      <a:pt x="141" y="52"/>
                    </a:lnTo>
                    <a:lnTo>
                      <a:pt x="123" y="65"/>
                    </a:lnTo>
                    <a:lnTo>
                      <a:pt x="106" y="79"/>
                    </a:lnTo>
                    <a:lnTo>
                      <a:pt x="89" y="94"/>
                    </a:lnTo>
                    <a:lnTo>
                      <a:pt x="74" y="111"/>
                    </a:lnTo>
                    <a:lnTo>
                      <a:pt x="58" y="128"/>
                    </a:lnTo>
                    <a:lnTo>
                      <a:pt x="44" y="146"/>
                    </a:lnTo>
                    <a:lnTo>
                      <a:pt x="29" y="171"/>
                    </a:lnTo>
                    <a:lnTo>
                      <a:pt x="17" y="197"/>
                    </a:lnTo>
                    <a:lnTo>
                      <a:pt x="6" y="226"/>
                    </a:lnTo>
                    <a:lnTo>
                      <a:pt x="2" y="255"/>
                    </a:lnTo>
                    <a:lnTo>
                      <a:pt x="0" y="284"/>
                    </a:lnTo>
                    <a:lnTo>
                      <a:pt x="6" y="312"/>
                    </a:lnTo>
                    <a:lnTo>
                      <a:pt x="18" y="336"/>
                    </a:lnTo>
                    <a:lnTo>
                      <a:pt x="40" y="358"/>
                    </a:lnTo>
                    <a:lnTo>
                      <a:pt x="46" y="359"/>
                    </a:lnTo>
                    <a:lnTo>
                      <a:pt x="47" y="355"/>
                    </a:lnTo>
                    <a:lnTo>
                      <a:pt x="47" y="349"/>
                    </a:lnTo>
                    <a:lnTo>
                      <a:pt x="46" y="344"/>
                    </a:lnTo>
                    <a:lnTo>
                      <a:pt x="32" y="313"/>
                    </a:lnTo>
                    <a:lnTo>
                      <a:pt x="26" y="281"/>
                    </a:lnTo>
                    <a:lnTo>
                      <a:pt x="28" y="250"/>
                    </a:lnTo>
                    <a:lnTo>
                      <a:pt x="35" y="220"/>
                    </a:lnTo>
                    <a:lnTo>
                      <a:pt x="49" y="189"/>
                    </a:lnTo>
                    <a:lnTo>
                      <a:pt x="66" y="161"/>
                    </a:lnTo>
                    <a:lnTo>
                      <a:pt x="86" y="134"/>
                    </a:lnTo>
                    <a:lnTo>
                      <a:pt x="107" y="109"/>
                    </a:lnTo>
                    <a:lnTo>
                      <a:pt x="120" y="97"/>
                    </a:lnTo>
                    <a:lnTo>
                      <a:pt x="132" y="85"/>
                    </a:lnTo>
                    <a:lnTo>
                      <a:pt x="146" y="74"/>
                    </a:lnTo>
                    <a:lnTo>
                      <a:pt x="159" y="63"/>
                    </a:lnTo>
                    <a:lnTo>
                      <a:pt x="175" y="54"/>
                    </a:lnTo>
                    <a:lnTo>
                      <a:pt x="190" y="45"/>
                    </a:lnTo>
                    <a:lnTo>
                      <a:pt x="205" y="37"/>
                    </a:lnTo>
                    <a:lnTo>
                      <a:pt x="221" y="31"/>
                    </a:lnTo>
                    <a:lnTo>
                      <a:pt x="238" y="25"/>
                    </a:lnTo>
                    <a:lnTo>
                      <a:pt x="254" y="20"/>
                    </a:lnTo>
                    <a:lnTo>
                      <a:pt x="271" y="16"/>
                    </a:lnTo>
                    <a:lnTo>
                      <a:pt x="288" y="13"/>
                    </a:lnTo>
                    <a:lnTo>
                      <a:pt x="305" y="10"/>
                    </a:lnTo>
                    <a:lnTo>
                      <a:pt x="322" y="10"/>
                    </a:lnTo>
                    <a:lnTo>
                      <a:pt x="340" y="8"/>
                    </a:lnTo>
                    <a:lnTo>
                      <a:pt x="357" y="10"/>
                    </a:lnTo>
                    <a:lnTo>
                      <a:pt x="359" y="8"/>
                    </a:lnTo>
                    <a:lnTo>
                      <a:pt x="359" y="5"/>
                    </a:lnTo>
                    <a:lnTo>
                      <a:pt x="356" y="3"/>
                    </a:lnTo>
                    <a:lnTo>
                      <a:pt x="354" y="2"/>
                    </a:lnTo>
                    <a:lnTo>
                      <a:pt x="354"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125"/>
              <p:cNvSpPr>
                <a:spLocks/>
              </p:cNvSpPr>
              <p:nvPr/>
            </p:nvSpPr>
            <p:spPr bwMode="auto">
              <a:xfrm>
                <a:off x="4940304" y="3649668"/>
                <a:ext cx="530225" cy="671513"/>
              </a:xfrm>
              <a:custGeom>
                <a:avLst/>
                <a:gdLst/>
                <a:ahLst/>
                <a:cxnLst>
                  <a:cxn ang="0">
                    <a:pos x="28" y="66"/>
                  </a:cxn>
                  <a:cxn ang="0">
                    <a:pos x="82" y="40"/>
                  </a:cxn>
                  <a:cxn ang="0">
                    <a:pos x="138" y="21"/>
                  </a:cxn>
                  <a:cxn ang="0">
                    <a:pos x="197" y="9"/>
                  </a:cxn>
                  <a:cxn ang="0">
                    <a:pos x="258" y="4"/>
                  </a:cxn>
                  <a:cxn ang="0">
                    <a:pos x="318" y="9"/>
                  </a:cxn>
                  <a:cxn ang="0">
                    <a:pos x="374" y="20"/>
                  </a:cxn>
                  <a:cxn ang="0">
                    <a:pos x="430" y="41"/>
                  </a:cxn>
                  <a:cxn ang="0">
                    <a:pos x="489" y="80"/>
                  </a:cxn>
                  <a:cxn ang="0">
                    <a:pos x="545" y="141"/>
                  </a:cxn>
                  <a:cxn ang="0">
                    <a:pos x="586" y="213"/>
                  </a:cxn>
                  <a:cxn ang="0">
                    <a:pos x="620" y="291"/>
                  </a:cxn>
                  <a:cxn ang="0">
                    <a:pos x="647" y="376"/>
                  </a:cxn>
                  <a:cxn ang="0">
                    <a:pos x="655" y="466"/>
                  </a:cxn>
                  <a:cxn ang="0">
                    <a:pos x="638" y="550"/>
                  </a:cxn>
                  <a:cxn ang="0">
                    <a:pos x="600" y="627"/>
                  </a:cxn>
                  <a:cxn ang="0">
                    <a:pos x="545" y="695"/>
                  </a:cxn>
                  <a:cxn ang="0">
                    <a:pos x="476" y="751"/>
                  </a:cxn>
                  <a:cxn ang="0">
                    <a:pos x="397" y="794"/>
                  </a:cxn>
                  <a:cxn ang="0">
                    <a:pos x="310" y="823"/>
                  </a:cxn>
                  <a:cxn ang="0">
                    <a:pos x="258" y="834"/>
                  </a:cxn>
                  <a:cxn ang="0">
                    <a:pos x="253" y="845"/>
                  </a:cxn>
                  <a:cxn ang="0">
                    <a:pos x="284" y="842"/>
                  </a:cxn>
                  <a:cxn ang="0">
                    <a:pos x="330" y="831"/>
                  </a:cxn>
                  <a:cxn ang="0">
                    <a:pos x="376" y="816"/>
                  </a:cxn>
                  <a:cxn ang="0">
                    <a:pos x="420" y="796"/>
                  </a:cxn>
                  <a:cxn ang="0">
                    <a:pos x="465" y="773"/>
                  </a:cxn>
                  <a:cxn ang="0">
                    <a:pos x="508" y="747"/>
                  </a:cxn>
                  <a:cxn ang="0">
                    <a:pos x="546" y="718"/>
                  </a:cxn>
                  <a:cxn ang="0">
                    <a:pos x="581" y="685"/>
                  </a:cxn>
                  <a:cxn ang="0">
                    <a:pos x="632" y="621"/>
                  </a:cxn>
                  <a:cxn ang="0">
                    <a:pos x="667" y="518"/>
                  </a:cxn>
                  <a:cxn ang="0">
                    <a:pos x="661" y="409"/>
                  </a:cxn>
                  <a:cxn ang="0">
                    <a:pos x="632" y="300"/>
                  </a:cxn>
                  <a:cxn ang="0">
                    <a:pos x="601" y="222"/>
                  </a:cxn>
                  <a:cxn ang="0">
                    <a:pos x="578" y="178"/>
                  </a:cxn>
                  <a:cxn ang="0">
                    <a:pos x="551" y="136"/>
                  </a:cxn>
                  <a:cxn ang="0">
                    <a:pos x="520" y="101"/>
                  </a:cxn>
                  <a:cxn ang="0">
                    <a:pos x="483" y="69"/>
                  </a:cxn>
                  <a:cxn ang="0">
                    <a:pos x="443" y="43"/>
                  </a:cxn>
                  <a:cxn ang="0">
                    <a:pos x="399" y="23"/>
                  </a:cxn>
                  <a:cxn ang="0">
                    <a:pos x="350" y="9"/>
                  </a:cxn>
                  <a:cxn ang="0">
                    <a:pos x="302" y="1"/>
                  </a:cxn>
                  <a:cxn ang="0">
                    <a:pos x="261" y="0"/>
                  </a:cxn>
                  <a:cxn ang="0">
                    <a:pos x="218" y="3"/>
                  </a:cxn>
                  <a:cxn ang="0">
                    <a:pos x="177" y="9"/>
                  </a:cxn>
                  <a:cxn ang="0">
                    <a:pos x="135" y="18"/>
                  </a:cxn>
                  <a:cxn ang="0">
                    <a:pos x="95" y="32"/>
                  </a:cxn>
                  <a:cxn ang="0">
                    <a:pos x="56" y="49"/>
                  </a:cxn>
                  <a:cxn ang="0">
                    <a:pos x="19" y="69"/>
                  </a:cxn>
                  <a:cxn ang="0">
                    <a:pos x="0" y="80"/>
                  </a:cxn>
                  <a:cxn ang="0">
                    <a:pos x="3" y="80"/>
                  </a:cxn>
                  <a:cxn ang="0">
                    <a:pos x="3" y="80"/>
                  </a:cxn>
                </a:cxnLst>
                <a:rect l="0" t="0" r="r" b="b"/>
                <a:pathLst>
                  <a:path w="669" h="845">
                    <a:moveTo>
                      <a:pt x="3" y="80"/>
                    </a:moveTo>
                    <a:lnTo>
                      <a:pt x="28" y="66"/>
                    </a:lnTo>
                    <a:lnTo>
                      <a:pt x="54" y="52"/>
                    </a:lnTo>
                    <a:lnTo>
                      <a:pt x="82" y="40"/>
                    </a:lnTo>
                    <a:lnTo>
                      <a:pt x="109" y="30"/>
                    </a:lnTo>
                    <a:lnTo>
                      <a:pt x="138" y="21"/>
                    </a:lnTo>
                    <a:lnTo>
                      <a:pt x="167" y="15"/>
                    </a:lnTo>
                    <a:lnTo>
                      <a:pt x="197" y="9"/>
                    </a:lnTo>
                    <a:lnTo>
                      <a:pt x="227" y="6"/>
                    </a:lnTo>
                    <a:lnTo>
                      <a:pt x="258" y="4"/>
                    </a:lnTo>
                    <a:lnTo>
                      <a:pt x="287" y="6"/>
                    </a:lnTo>
                    <a:lnTo>
                      <a:pt x="318" y="9"/>
                    </a:lnTo>
                    <a:lnTo>
                      <a:pt x="347" y="14"/>
                    </a:lnTo>
                    <a:lnTo>
                      <a:pt x="374" y="20"/>
                    </a:lnTo>
                    <a:lnTo>
                      <a:pt x="403" y="29"/>
                    </a:lnTo>
                    <a:lnTo>
                      <a:pt x="430" y="41"/>
                    </a:lnTo>
                    <a:lnTo>
                      <a:pt x="456" y="55"/>
                    </a:lnTo>
                    <a:lnTo>
                      <a:pt x="489" y="80"/>
                    </a:lnTo>
                    <a:lnTo>
                      <a:pt x="518" y="109"/>
                    </a:lnTo>
                    <a:lnTo>
                      <a:pt x="545" y="141"/>
                    </a:lnTo>
                    <a:lnTo>
                      <a:pt x="568" y="176"/>
                    </a:lnTo>
                    <a:lnTo>
                      <a:pt x="586" y="213"/>
                    </a:lnTo>
                    <a:lnTo>
                      <a:pt x="604" y="253"/>
                    </a:lnTo>
                    <a:lnTo>
                      <a:pt x="620" y="291"/>
                    </a:lnTo>
                    <a:lnTo>
                      <a:pt x="633" y="330"/>
                    </a:lnTo>
                    <a:lnTo>
                      <a:pt x="647" y="376"/>
                    </a:lnTo>
                    <a:lnTo>
                      <a:pt x="653" y="422"/>
                    </a:lnTo>
                    <a:lnTo>
                      <a:pt x="655" y="466"/>
                    </a:lnTo>
                    <a:lnTo>
                      <a:pt x="649" y="509"/>
                    </a:lnTo>
                    <a:lnTo>
                      <a:pt x="638" y="550"/>
                    </a:lnTo>
                    <a:lnTo>
                      <a:pt x="621" y="590"/>
                    </a:lnTo>
                    <a:lnTo>
                      <a:pt x="600" y="627"/>
                    </a:lnTo>
                    <a:lnTo>
                      <a:pt x="574" y="662"/>
                    </a:lnTo>
                    <a:lnTo>
                      <a:pt x="545" y="695"/>
                    </a:lnTo>
                    <a:lnTo>
                      <a:pt x="512" y="724"/>
                    </a:lnTo>
                    <a:lnTo>
                      <a:pt x="476" y="751"/>
                    </a:lnTo>
                    <a:lnTo>
                      <a:pt x="437" y="774"/>
                    </a:lnTo>
                    <a:lnTo>
                      <a:pt x="397" y="794"/>
                    </a:lnTo>
                    <a:lnTo>
                      <a:pt x="354" y="811"/>
                    </a:lnTo>
                    <a:lnTo>
                      <a:pt x="310" y="823"/>
                    </a:lnTo>
                    <a:lnTo>
                      <a:pt x="266" y="831"/>
                    </a:lnTo>
                    <a:lnTo>
                      <a:pt x="258" y="834"/>
                    </a:lnTo>
                    <a:lnTo>
                      <a:pt x="253" y="840"/>
                    </a:lnTo>
                    <a:lnTo>
                      <a:pt x="253" y="845"/>
                    </a:lnTo>
                    <a:lnTo>
                      <a:pt x="262" y="845"/>
                    </a:lnTo>
                    <a:lnTo>
                      <a:pt x="284" y="842"/>
                    </a:lnTo>
                    <a:lnTo>
                      <a:pt x="307" y="837"/>
                    </a:lnTo>
                    <a:lnTo>
                      <a:pt x="330" y="831"/>
                    </a:lnTo>
                    <a:lnTo>
                      <a:pt x="353" y="825"/>
                    </a:lnTo>
                    <a:lnTo>
                      <a:pt x="376" y="816"/>
                    </a:lnTo>
                    <a:lnTo>
                      <a:pt x="399" y="807"/>
                    </a:lnTo>
                    <a:lnTo>
                      <a:pt x="420" y="796"/>
                    </a:lnTo>
                    <a:lnTo>
                      <a:pt x="443" y="785"/>
                    </a:lnTo>
                    <a:lnTo>
                      <a:pt x="465" y="773"/>
                    </a:lnTo>
                    <a:lnTo>
                      <a:pt x="486" y="761"/>
                    </a:lnTo>
                    <a:lnTo>
                      <a:pt x="508" y="747"/>
                    </a:lnTo>
                    <a:lnTo>
                      <a:pt x="528" y="731"/>
                    </a:lnTo>
                    <a:lnTo>
                      <a:pt x="546" y="718"/>
                    </a:lnTo>
                    <a:lnTo>
                      <a:pt x="564" y="702"/>
                    </a:lnTo>
                    <a:lnTo>
                      <a:pt x="581" y="685"/>
                    </a:lnTo>
                    <a:lnTo>
                      <a:pt x="597" y="670"/>
                    </a:lnTo>
                    <a:lnTo>
                      <a:pt x="632" y="621"/>
                    </a:lnTo>
                    <a:lnTo>
                      <a:pt x="655" y="570"/>
                    </a:lnTo>
                    <a:lnTo>
                      <a:pt x="667" y="518"/>
                    </a:lnTo>
                    <a:lnTo>
                      <a:pt x="669" y="465"/>
                    </a:lnTo>
                    <a:lnTo>
                      <a:pt x="661" y="409"/>
                    </a:lnTo>
                    <a:lnTo>
                      <a:pt x="649" y="356"/>
                    </a:lnTo>
                    <a:lnTo>
                      <a:pt x="632" y="300"/>
                    </a:lnTo>
                    <a:lnTo>
                      <a:pt x="612" y="247"/>
                    </a:lnTo>
                    <a:lnTo>
                      <a:pt x="601" y="222"/>
                    </a:lnTo>
                    <a:lnTo>
                      <a:pt x="591" y="199"/>
                    </a:lnTo>
                    <a:lnTo>
                      <a:pt x="578" y="178"/>
                    </a:lnTo>
                    <a:lnTo>
                      <a:pt x="566" y="156"/>
                    </a:lnTo>
                    <a:lnTo>
                      <a:pt x="551" y="136"/>
                    </a:lnTo>
                    <a:lnTo>
                      <a:pt x="535" y="118"/>
                    </a:lnTo>
                    <a:lnTo>
                      <a:pt x="520" y="101"/>
                    </a:lnTo>
                    <a:lnTo>
                      <a:pt x="502" y="84"/>
                    </a:lnTo>
                    <a:lnTo>
                      <a:pt x="483" y="69"/>
                    </a:lnTo>
                    <a:lnTo>
                      <a:pt x="463" y="55"/>
                    </a:lnTo>
                    <a:lnTo>
                      <a:pt x="443" y="43"/>
                    </a:lnTo>
                    <a:lnTo>
                      <a:pt x="422" y="32"/>
                    </a:lnTo>
                    <a:lnTo>
                      <a:pt x="399" y="23"/>
                    </a:lnTo>
                    <a:lnTo>
                      <a:pt x="374" y="15"/>
                    </a:lnTo>
                    <a:lnTo>
                      <a:pt x="350" y="9"/>
                    </a:lnTo>
                    <a:lnTo>
                      <a:pt x="324" y="4"/>
                    </a:lnTo>
                    <a:lnTo>
                      <a:pt x="302" y="1"/>
                    </a:lnTo>
                    <a:lnTo>
                      <a:pt x="282" y="1"/>
                    </a:lnTo>
                    <a:lnTo>
                      <a:pt x="261" y="0"/>
                    </a:lnTo>
                    <a:lnTo>
                      <a:pt x="239" y="1"/>
                    </a:lnTo>
                    <a:lnTo>
                      <a:pt x="218" y="3"/>
                    </a:lnTo>
                    <a:lnTo>
                      <a:pt x="198" y="6"/>
                    </a:lnTo>
                    <a:lnTo>
                      <a:pt x="177" y="9"/>
                    </a:lnTo>
                    <a:lnTo>
                      <a:pt x="155" y="14"/>
                    </a:lnTo>
                    <a:lnTo>
                      <a:pt x="135" y="18"/>
                    </a:lnTo>
                    <a:lnTo>
                      <a:pt x="115" y="24"/>
                    </a:lnTo>
                    <a:lnTo>
                      <a:pt x="95" y="32"/>
                    </a:lnTo>
                    <a:lnTo>
                      <a:pt x="75" y="40"/>
                    </a:lnTo>
                    <a:lnTo>
                      <a:pt x="56" y="49"/>
                    </a:lnTo>
                    <a:lnTo>
                      <a:pt x="37" y="58"/>
                    </a:lnTo>
                    <a:lnTo>
                      <a:pt x="19" y="69"/>
                    </a:lnTo>
                    <a:lnTo>
                      <a:pt x="0" y="80"/>
                    </a:lnTo>
                    <a:lnTo>
                      <a:pt x="0" y="80"/>
                    </a:lnTo>
                    <a:lnTo>
                      <a:pt x="2" y="80"/>
                    </a:lnTo>
                    <a:lnTo>
                      <a:pt x="3" y="80"/>
                    </a:lnTo>
                    <a:lnTo>
                      <a:pt x="3" y="80"/>
                    </a:lnTo>
                    <a:lnTo>
                      <a:pt x="3" y="8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126"/>
              <p:cNvSpPr>
                <a:spLocks/>
              </p:cNvSpPr>
              <p:nvPr/>
            </p:nvSpPr>
            <p:spPr bwMode="auto">
              <a:xfrm>
                <a:off x="5294317" y="4230694"/>
                <a:ext cx="515938" cy="550863"/>
              </a:xfrm>
              <a:custGeom>
                <a:avLst/>
                <a:gdLst/>
                <a:ahLst/>
                <a:cxnLst>
                  <a:cxn ang="0">
                    <a:pos x="8" y="65"/>
                  </a:cxn>
                  <a:cxn ang="0">
                    <a:pos x="36" y="166"/>
                  </a:cxn>
                  <a:cxn ang="0">
                    <a:pos x="85" y="250"/>
                  </a:cxn>
                  <a:cxn ang="0">
                    <a:pos x="155" y="326"/>
                  </a:cxn>
                  <a:cxn ang="0">
                    <a:pos x="230" y="382"/>
                  </a:cxn>
                  <a:cxn ang="0">
                    <a:pos x="292" y="421"/>
                  </a:cxn>
                  <a:cxn ang="0">
                    <a:pos x="353" y="458"/>
                  </a:cxn>
                  <a:cxn ang="0">
                    <a:pos x="414" y="494"/>
                  </a:cxn>
                  <a:cxn ang="0">
                    <a:pos x="473" y="533"/>
                  </a:cxn>
                  <a:cxn ang="0">
                    <a:pos x="525" y="574"/>
                  </a:cxn>
                  <a:cxn ang="0">
                    <a:pos x="572" y="619"/>
                  </a:cxn>
                  <a:cxn ang="0">
                    <a:pos x="617" y="668"/>
                  </a:cxn>
                  <a:cxn ang="0">
                    <a:pos x="643" y="694"/>
                  </a:cxn>
                  <a:cxn ang="0">
                    <a:pos x="652" y="688"/>
                  </a:cxn>
                  <a:cxn ang="0">
                    <a:pos x="634" y="658"/>
                  </a:cxn>
                  <a:cxn ang="0">
                    <a:pos x="592" y="612"/>
                  </a:cxn>
                  <a:cxn ang="0">
                    <a:pos x="546" y="571"/>
                  </a:cxn>
                  <a:cxn ang="0">
                    <a:pos x="496" y="533"/>
                  </a:cxn>
                  <a:cxn ang="0">
                    <a:pos x="443" y="499"/>
                  </a:cxn>
                  <a:cxn ang="0">
                    <a:pos x="390" y="467"/>
                  </a:cxn>
                  <a:cxn ang="0">
                    <a:pos x="335" y="436"/>
                  </a:cxn>
                  <a:cxn ang="0">
                    <a:pos x="281" y="405"/>
                  </a:cxn>
                  <a:cxn ang="0">
                    <a:pos x="230" y="375"/>
                  </a:cxn>
                  <a:cxn ang="0">
                    <a:pos x="183" y="339"/>
                  </a:cxn>
                  <a:cxn ang="0">
                    <a:pos x="140" y="301"/>
                  </a:cxn>
                  <a:cxn ang="0">
                    <a:pos x="100" y="260"/>
                  </a:cxn>
                  <a:cxn ang="0">
                    <a:pos x="65" y="209"/>
                  </a:cxn>
                  <a:cxn ang="0">
                    <a:pos x="42" y="152"/>
                  </a:cxn>
                  <a:cxn ang="0">
                    <a:pos x="28" y="94"/>
                  </a:cxn>
                  <a:cxn ang="0">
                    <a:pos x="16" y="33"/>
                  </a:cxn>
                  <a:cxn ang="0">
                    <a:pos x="8" y="0"/>
                  </a:cxn>
                  <a:cxn ang="0">
                    <a:pos x="2" y="5"/>
                  </a:cxn>
                  <a:cxn ang="0">
                    <a:pos x="0" y="8"/>
                  </a:cxn>
                </a:cxnLst>
                <a:rect l="0" t="0" r="r" b="b"/>
                <a:pathLst>
                  <a:path w="652" h="694">
                    <a:moveTo>
                      <a:pt x="0" y="8"/>
                    </a:moveTo>
                    <a:lnTo>
                      <a:pt x="8" y="65"/>
                    </a:lnTo>
                    <a:lnTo>
                      <a:pt x="20" y="119"/>
                    </a:lnTo>
                    <a:lnTo>
                      <a:pt x="36" y="166"/>
                    </a:lnTo>
                    <a:lnTo>
                      <a:pt x="57" y="209"/>
                    </a:lnTo>
                    <a:lnTo>
                      <a:pt x="85" y="250"/>
                    </a:lnTo>
                    <a:lnTo>
                      <a:pt x="117" y="289"/>
                    </a:lnTo>
                    <a:lnTo>
                      <a:pt x="155" y="326"/>
                    </a:lnTo>
                    <a:lnTo>
                      <a:pt x="201" y="362"/>
                    </a:lnTo>
                    <a:lnTo>
                      <a:pt x="230" y="382"/>
                    </a:lnTo>
                    <a:lnTo>
                      <a:pt x="261" y="402"/>
                    </a:lnTo>
                    <a:lnTo>
                      <a:pt x="292" y="421"/>
                    </a:lnTo>
                    <a:lnTo>
                      <a:pt x="322" y="439"/>
                    </a:lnTo>
                    <a:lnTo>
                      <a:pt x="353" y="458"/>
                    </a:lnTo>
                    <a:lnTo>
                      <a:pt x="384" y="476"/>
                    </a:lnTo>
                    <a:lnTo>
                      <a:pt x="414" y="494"/>
                    </a:lnTo>
                    <a:lnTo>
                      <a:pt x="445" y="513"/>
                    </a:lnTo>
                    <a:lnTo>
                      <a:pt x="473" y="533"/>
                    </a:lnTo>
                    <a:lnTo>
                      <a:pt x="500" y="553"/>
                    </a:lnTo>
                    <a:lnTo>
                      <a:pt x="525" y="574"/>
                    </a:lnTo>
                    <a:lnTo>
                      <a:pt x="549" y="596"/>
                    </a:lnTo>
                    <a:lnTo>
                      <a:pt x="572" y="619"/>
                    </a:lnTo>
                    <a:lnTo>
                      <a:pt x="594" y="643"/>
                    </a:lnTo>
                    <a:lnTo>
                      <a:pt x="617" y="668"/>
                    </a:lnTo>
                    <a:lnTo>
                      <a:pt x="640" y="694"/>
                    </a:lnTo>
                    <a:lnTo>
                      <a:pt x="643" y="694"/>
                    </a:lnTo>
                    <a:lnTo>
                      <a:pt x="649" y="691"/>
                    </a:lnTo>
                    <a:lnTo>
                      <a:pt x="652" y="688"/>
                    </a:lnTo>
                    <a:lnTo>
                      <a:pt x="652" y="683"/>
                    </a:lnTo>
                    <a:lnTo>
                      <a:pt x="634" y="658"/>
                    </a:lnTo>
                    <a:lnTo>
                      <a:pt x="614" y="634"/>
                    </a:lnTo>
                    <a:lnTo>
                      <a:pt x="592" y="612"/>
                    </a:lnTo>
                    <a:lnTo>
                      <a:pt x="569" y="591"/>
                    </a:lnTo>
                    <a:lnTo>
                      <a:pt x="546" y="571"/>
                    </a:lnTo>
                    <a:lnTo>
                      <a:pt x="522" y="551"/>
                    </a:lnTo>
                    <a:lnTo>
                      <a:pt x="496" y="533"/>
                    </a:lnTo>
                    <a:lnTo>
                      <a:pt x="470" y="516"/>
                    </a:lnTo>
                    <a:lnTo>
                      <a:pt x="443" y="499"/>
                    </a:lnTo>
                    <a:lnTo>
                      <a:pt x="416" y="482"/>
                    </a:lnTo>
                    <a:lnTo>
                      <a:pt x="390" y="467"/>
                    </a:lnTo>
                    <a:lnTo>
                      <a:pt x="362" y="451"/>
                    </a:lnTo>
                    <a:lnTo>
                      <a:pt x="335" y="436"/>
                    </a:lnTo>
                    <a:lnTo>
                      <a:pt x="307" y="421"/>
                    </a:lnTo>
                    <a:lnTo>
                      <a:pt x="281" y="405"/>
                    </a:lnTo>
                    <a:lnTo>
                      <a:pt x="255" y="390"/>
                    </a:lnTo>
                    <a:lnTo>
                      <a:pt x="230" y="375"/>
                    </a:lnTo>
                    <a:lnTo>
                      <a:pt x="206" y="358"/>
                    </a:lnTo>
                    <a:lnTo>
                      <a:pt x="183" y="339"/>
                    </a:lnTo>
                    <a:lnTo>
                      <a:pt x="161" y="321"/>
                    </a:lnTo>
                    <a:lnTo>
                      <a:pt x="140" y="301"/>
                    </a:lnTo>
                    <a:lnTo>
                      <a:pt x="118" y="281"/>
                    </a:lnTo>
                    <a:lnTo>
                      <a:pt x="100" y="260"/>
                    </a:lnTo>
                    <a:lnTo>
                      <a:pt x="82" y="237"/>
                    </a:lnTo>
                    <a:lnTo>
                      <a:pt x="65" y="209"/>
                    </a:lnTo>
                    <a:lnTo>
                      <a:pt x="51" y="181"/>
                    </a:lnTo>
                    <a:lnTo>
                      <a:pt x="42" y="152"/>
                    </a:lnTo>
                    <a:lnTo>
                      <a:pt x="34" y="123"/>
                    </a:lnTo>
                    <a:lnTo>
                      <a:pt x="28" y="94"/>
                    </a:lnTo>
                    <a:lnTo>
                      <a:pt x="22" y="63"/>
                    </a:lnTo>
                    <a:lnTo>
                      <a:pt x="16" y="33"/>
                    </a:lnTo>
                    <a:lnTo>
                      <a:pt x="10" y="2"/>
                    </a:lnTo>
                    <a:lnTo>
                      <a:pt x="8" y="0"/>
                    </a:lnTo>
                    <a:lnTo>
                      <a:pt x="5" y="2"/>
                    </a:lnTo>
                    <a:lnTo>
                      <a:pt x="2" y="5"/>
                    </a:lnTo>
                    <a:lnTo>
                      <a:pt x="0" y="8"/>
                    </a:lnTo>
                    <a:lnTo>
                      <a:pt x="0" y="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127"/>
              <p:cNvSpPr>
                <a:spLocks/>
              </p:cNvSpPr>
              <p:nvPr/>
            </p:nvSpPr>
            <p:spPr bwMode="auto">
              <a:xfrm>
                <a:off x="4659317" y="3549656"/>
                <a:ext cx="141288" cy="117475"/>
              </a:xfrm>
              <a:custGeom>
                <a:avLst/>
                <a:gdLst/>
                <a:ahLst/>
                <a:cxnLst>
                  <a:cxn ang="0">
                    <a:pos x="86" y="3"/>
                  </a:cxn>
                  <a:cxn ang="0">
                    <a:pos x="96" y="11"/>
                  </a:cxn>
                  <a:cxn ang="0">
                    <a:pos x="106" y="20"/>
                  </a:cxn>
                  <a:cxn ang="0">
                    <a:pos x="116" y="29"/>
                  </a:cxn>
                  <a:cxn ang="0">
                    <a:pos x="127" y="38"/>
                  </a:cxn>
                  <a:cxn ang="0">
                    <a:pos x="136" y="48"/>
                  </a:cxn>
                  <a:cxn ang="0">
                    <a:pos x="145" y="58"/>
                  </a:cxn>
                  <a:cxn ang="0">
                    <a:pos x="153" y="71"/>
                  </a:cxn>
                  <a:cxn ang="0">
                    <a:pos x="159" y="83"/>
                  </a:cxn>
                  <a:cxn ang="0">
                    <a:pos x="162" y="104"/>
                  </a:cxn>
                  <a:cxn ang="0">
                    <a:pos x="152" y="120"/>
                  </a:cxn>
                  <a:cxn ang="0">
                    <a:pos x="132" y="129"/>
                  </a:cxn>
                  <a:cxn ang="0">
                    <a:pos x="107" y="133"/>
                  </a:cxn>
                  <a:cxn ang="0">
                    <a:pos x="78" y="135"/>
                  </a:cxn>
                  <a:cxn ang="0">
                    <a:pos x="50" y="135"/>
                  </a:cxn>
                  <a:cxn ang="0">
                    <a:pos x="27" y="135"/>
                  </a:cxn>
                  <a:cxn ang="0">
                    <a:pos x="10" y="135"/>
                  </a:cxn>
                  <a:cxn ang="0">
                    <a:pos x="6" y="137"/>
                  </a:cxn>
                  <a:cxn ang="0">
                    <a:pos x="1" y="140"/>
                  </a:cxn>
                  <a:cxn ang="0">
                    <a:pos x="0" y="143"/>
                  </a:cxn>
                  <a:cxn ang="0">
                    <a:pos x="3" y="144"/>
                  </a:cxn>
                  <a:cxn ang="0">
                    <a:pos x="15" y="146"/>
                  </a:cxn>
                  <a:cxn ang="0">
                    <a:pos x="29" y="147"/>
                  </a:cxn>
                  <a:cxn ang="0">
                    <a:pos x="41" y="147"/>
                  </a:cxn>
                  <a:cxn ang="0">
                    <a:pos x="55" y="147"/>
                  </a:cxn>
                  <a:cxn ang="0">
                    <a:pos x="67" y="147"/>
                  </a:cxn>
                  <a:cxn ang="0">
                    <a:pos x="79" y="146"/>
                  </a:cxn>
                  <a:cxn ang="0">
                    <a:pos x="93" y="146"/>
                  </a:cxn>
                  <a:cxn ang="0">
                    <a:pos x="106" y="144"/>
                  </a:cxn>
                  <a:cxn ang="0">
                    <a:pos x="115" y="143"/>
                  </a:cxn>
                  <a:cxn ang="0">
                    <a:pos x="124" y="141"/>
                  </a:cxn>
                  <a:cxn ang="0">
                    <a:pos x="133" y="138"/>
                  </a:cxn>
                  <a:cxn ang="0">
                    <a:pos x="141" y="135"/>
                  </a:cxn>
                  <a:cxn ang="0">
                    <a:pos x="150" y="130"/>
                  </a:cxn>
                  <a:cxn ang="0">
                    <a:pos x="158" y="126"/>
                  </a:cxn>
                  <a:cxn ang="0">
                    <a:pos x="164" y="120"/>
                  </a:cxn>
                  <a:cxn ang="0">
                    <a:pos x="170" y="112"/>
                  </a:cxn>
                  <a:cxn ang="0">
                    <a:pos x="176" y="97"/>
                  </a:cxn>
                  <a:cxn ang="0">
                    <a:pos x="173" y="80"/>
                  </a:cxn>
                  <a:cxn ang="0">
                    <a:pos x="164" y="63"/>
                  </a:cxn>
                  <a:cxn ang="0">
                    <a:pos x="152" y="48"/>
                  </a:cxn>
                  <a:cxn ang="0">
                    <a:pos x="135" y="34"/>
                  </a:cxn>
                  <a:cxn ang="0">
                    <a:pos x="118" y="20"/>
                  </a:cxn>
                  <a:cxn ang="0">
                    <a:pos x="104" y="9"/>
                  </a:cxn>
                  <a:cxn ang="0">
                    <a:pos x="92" y="0"/>
                  </a:cxn>
                  <a:cxn ang="0">
                    <a:pos x="90" y="0"/>
                  </a:cxn>
                  <a:cxn ang="0">
                    <a:pos x="87" y="0"/>
                  </a:cxn>
                  <a:cxn ang="0">
                    <a:pos x="86" y="2"/>
                  </a:cxn>
                  <a:cxn ang="0">
                    <a:pos x="86" y="3"/>
                  </a:cxn>
                  <a:cxn ang="0">
                    <a:pos x="86" y="3"/>
                  </a:cxn>
                </a:cxnLst>
                <a:rect l="0" t="0" r="r" b="b"/>
                <a:pathLst>
                  <a:path w="176" h="147">
                    <a:moveTo>
                      <a:pt x="86" y="3"/>
                    </a:moveTo>
                    <a:lnTo>
                      <a:pt x="96" y="11"/>
                    </a:lnTo>
                    <a:lnTo>
                      <a:pt x="106" y="20"/>
                    </a:lnTo>
                    <a:lnTo>
                      <a:pt x="116" y="29"/>
                    </a:lnTo>
                    <a:lnTo>
                      <a:pt x="127" y="38"/>
                    </a:lnTo>
                    <a:lnTo>
                      <a:pt x="136" y="48"/>
                    </a:lnTo>
                    <a:lnTo>
                      <a:pt x="145" y="58"/>
                    </a:lnTo>
                    <a:lnTo>
                      <a:pt x="153" y="71"/>
                    </a:lnTo>
                    <a:lnTo>
                      <a:pt x="159" y="83"/>
                    </a:lnTo>
                    <a:lnTo>
                      <a:pt x="162" y="104"/>
                    </a:lnTo>
                    <a:lnTo>
                      <a:pt x="152" y="120"/>
                    </a:lnTo>
                    <a:lnTo>
                      <a:pt x="132" y="129"/>
                    </a:lnTo>
                    <a:lnTo>
                      <a:pt x="107" y="133"/>
                    </a:lnTo>
                    <a:lnTo>
                      <a:pt x="78" y="135"/>
                    </a:lnTo>
                    <a:lnTo>
                      <a:pt x="50" y="135"/>
                    </a:lnTo>
                    <a:lnTo>
                      <a:pt x="27" y="135"/>
                    </a:lnTo>
                    <a:lnTo>
                      <a:pt x="10" y="135"/>
                    </a:lnTo>
                    <a:lnTo>
                      <a:pt x="6" y="137"/>
                    </a:lnTo>
                    <a:lnTo>
                      <a:pt x="1" y="140"/>
                    </a:lnTo>
                    <a:lnTo>
                      <a:pt x="0" y="143"/>
                    </a:lnTo>
                    <a:lnTo>
                      <a:pt x="3" y="144"/>
                    </a:lnTo>
                    <a:lnTo>
                      <a:pt x="15" y="146"/>
                    </a:lnTo>
                    <a:lnTo>
                      <a:pt x="29" y="147"/>
                    </a:lnTo>
                    <a:lnTo>
                      <a:pt x="41" y="147"/>
                    </a:lnTo>
                    <a:lnTo>
                      <a:pt x="55" y="147"/>
                    </a:lnTo>
                    <a:lnTo>
                      <a:pt x="67" y="147"/>
                    </a:lnTo>
                    <a:lnTo>
                      <a:pt x="79" y="146"/>
                    </a:lnTo>
                    <a:lnTo>
                      <a:pt x="93" y="146"/>
                    </a:lnTo>
                    <a:lnTo>
                      <a:pt x="106" y="144"/>
                    </a:lnTo>
                    <a:lnTo>
                      <a:pt x="115" y="143"/>
                    </a:lnTo>
                    <a:lnTo>
                      <a:pt x="124" y="141"/>
                    </a:lnTo>
                    <a:lnTo>
                      <a:pt x="133" y="138"/>
                    </a:lnTo>
                    <a:lnTo>
                      <a:pt x="141" y="135"/>
                    </a:lnTo>
                    <a:lnTo>
                      <a:pt x="150" y="130"/>
                    </a:lnTo>
                    <a:lnTo>
                      <a:pt x="158" y="126"/>
                    </a:lnTo>
                    <a:lnTo>
                      <a:pt x="164" y="120"/>
                    </a:lnTo>
                    <a:lnTo>
                      <a:pt x="170" y="112"/>
                    </a:lnTo>
                    <a:lnTo>
                      <a:pt x="176" y="97"/>
                    </a:lnTo>
                    <a:lnTo>
                      <a:pt x="173" y="80"/>
                    </a:lnTo>
                    <a:lnTo>
                      <a:pt x="164" y="63"/>
                    </a:lnTo>
                    <a:lnTo>
                      <a:pt x="152" y="48"/>
                    </a:lnTo>
                    <a:lnTo>
                      <a:pt x="135" y="34"/>
                    </a:lnTo>
                    <a:lnTo>
                      <a:pt x="118" y="20"/>
                    </a:lnTo>
                    <a:lnTo>
                      <a:pt x="104" y="9"/>
                    </a:lnTo>
                    <a:lnTo>
                      <a:pt x="92" y="0"/>
                    </a:lnTo>
                    <a:lnTo>
                      <a:pt x="90" y="0"/>
                    </a:lnTo>
                    <a:lnTo>
                      <a:pt x="87" y="0"/>
                    </a:lnTo>
                    <a:lnTo>
                      <a:pt x="86" y="2"/>
                    </a:lnTo>
                    <a:lnTo>
                      <a:pt x="86" y="3"/>
                    </a:lnTo>
                    <a:lnTo>
                      <a:pt x="86"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128"/>
              <p:cNvSpPr>
                <a:spLocks/>
              </p:cNvSpPr>
              <p:nvPr/>
            </p:nvSpPr>
            <p:spPr bwMode="auto">
              <a:xfrm>
                <a:off x="4584704" y="4248156"/>
                <a:ext cx="423863" cy="301625"/>
              </a:xfrm>
              <a:custGeom>
                <a:avLst/>
                <a:gdLst/>
                <a:ahLst/>
                <a:cxnLst>
                  <a:cxn ang="0">
                    <a:pos x="3" y="14"/>
                  </a:cxn>
                  <a:cxn ang="0">
                    <a:pos x="27" y="14"/>
                  </a:cxn>
                  <a:cxn ang="0">
                    <a:pos x="49" y="15"/>
                  </a:cxn>
                  <a:cxn ang="0">
                    <a:pos x="70" y="18"/>
                  </a:cxn>
                  <a:cxn ang="0">
                    <a:pos x="90" y="21"/>
                  </a:cxn>
                  <a:cxn ang="0">
                    <a:pos x="110" y="28"/>
                  </a:cxn>
                  <a:cxn ang="0">
                    <a:pos x="130" y="35"/>
                  </a:cxn>
                  <a:cxn ang="0">
                    <a:pos x="150" y="46"/>
                  </a:cxn>
                  <a:cxn ang="0">
                    <a:pos x="170" y="60"/>
                  </a:cxn>
                  <a:cxn ang="0">
                    <a:pos x="188" y="74"/>
                  </a:cxn>
                  <a:cxn ang="0">
                    <a:pos x="205" y="90"/>
                  </a:cxn>
                  <a:cxn ang="0">
                    <a:pos x="222" y="107"/>
                  </a:cxn>
                  <a:cxn ang="0">
                    <a:pos x="239" y="124"/>
                  </a:cxn>
                  <a:cxn ang="0">
                    <a:pos x="254" y="143"/>
                  </a:cxn>
                  <a:cxn ang="0">
                    <a:pos x="269" y="159"/>
                  </a:cxn>
                  <a:cxn ang="0">
                    <a:pos x="283" y="178"/>
                  </a:cxn>
                  <a:cxn ang="0">
                    <a:pos x="299" y="196"/>
                  </a:cxn>
                  <a:cxn ang="0">
                    <a:pos x="323" y="225"/>
                  </a:cxn>
                  <a:cxn ang="0">
                    <a:pos x="349" y="251"/>
                  </a:cxn>
                  <a:cxn ang="0">
                    <a:pos x="377" y="279"/>
                  </a:cxn>
                  <a:cxn ang="0">
                    <a:pos x="404" y="304"/>
                  </a:cxn>
                  <a:cxn ang="0">
                    <a:pos x="435" y="327"/>
                  </a:cxn>
                  <a:cxn ang="0">
                    <a:pos x="466" y="347"/>
                  </a:cxn>
                  <a:cxn ang="0">
                    <a:pos x="498" y="365"/>
                  </a:cxn>
                  <a:cxn ang="0">
                    <a:pos x="533" y="380"/>
                  </a:cxn>
                  <a:cxn ang="0">
                    <a:pos x="533" y="380"/>
                  </a:cxn>
                  <a:cxn ang="0">
                    <a:pos x="533" y="377"/>
                  </a:cxn>
                  <a:cxn ang="0">
                    <a:pos x="533" y="376"/>
                  </a:cxn>
                  <a:cxn ang="0">
                    <a:pos x="532" y="376"/>
                  </a:cxn>
                  <a:cxn ang="0">
                    <a:pos x="507" y="363"/>
                  </a:cxn>
                  <a:cxn ang="0">
                    <a:pos x="486" y="351"/>
                  </a:cxn>
                  <a:cxn ang="0">
                    <a:pos x="463" y="337"/>
                  </a:cxn>
                  <a:cxn ang="0">
                    <a:pos x="443" y="324"/>
                  </a:cxn>
                  <a:cxn ang="0">
                    <a:pos x="423" y="308"/>
                  </a:cxn>
                  <a:cxn ang="0">
                    <a:pos x="403" y="291"/>
                  </a:cxn>
                  <a:cxn ang="0">
                    <a:pos x="384" y="274"/>
                  </a:cxn>
                  <a:cxn ang="0">
                    <a:pos x="366" y="256"/>
                  </a:cxn>
                  <a:cxn ang="0">
                    <a:pos x="349" y="239"/>
                  </a:cxn>
                  <a:cxn ang="0">
                    <a:pos x="331" y="219"/>
                  </a:cxn>
                  <a:cxn ang="0">
                    <a:pos x="314" y="201"/>
                  </a:cxn>
                  <a:cxn ang="0">
                    <a:pos x="297" y="182"/>
                  </a:cxn>
                  <a:cxn ang="0">
                    <a:pos x="280" y="163"/>
                  </a:cxn>
                  <a:cxn ang="0">
                    <a:pos x="263" y="143"/>
                  </a:cxn>
                  <a:cxn ang="0">
                    <a:pos x="247" y="124"/>
                  </a:cxn>
                  <a:cxn ang="0">
                    <a:pos x="230" y="104"/>
                  </a:cxn>
                  <a:cxn ang="0">
                    <a:pos x="204" y="78"/>
                  </a:cxn>
                  <a:cxn ang="0">
                    <a:pos x="179" y="55"/>
                  </a:cxn>
                  <a:cxn ang="0">
                    <a:pos x="153" y="37"/>
                  </a:cxn>
                  <a:cxn ang="0">
                    <a:pos x="127" y="21"/>
                  </a:cxn>
                  <a:cxn ang="0">
                    <a:pos x="99" y="11"/>
                  </a:cxn>
                  <a:cxn ang="0">
                    <a:pos x="69" y="3"/>
                  </a:cxn>
                  <a:cxn ang="0">
                    <a:pos x="36" y="0"/>
                  </a:cxn>
                  <a:cxn ang="0">
                    <a:pos x="0" y="0"/>
                  </a:cxn>
                  <a:cxn ang="0">
                    <a:pos x="0" y="1"/>
                  </a:cxn>
                  <a:cxn ang="0">
                    <a:pos x="0" y="6"/>
                  </a:cxn>
                  <a:cxn ang="0">
                    <a:pos x="1" y="12"/>
                  </a:cxn>
                  <a:cxn ang="0">
                    <a:pos x="3" y="14"/>
                  </a:cxn>
                  <a:cxn ang="0">
                    <a:pos x="3" y="14"/>
                  </a:cxn>
                </a:cxnLst>
                <a:rect l="0" t="0" r="r" b="b"/>
                <a:pathLst>
                  <a:path w="533" h="380">
                    <a:moveTo>
                      <a:pt x="3" y="14"/>
                    </a:moveTo>
                    <a:lnTo>
                      <a:pt x="27" y="14"/>
                    </a:lnTo>
                    <a:lnTo>
                      <a:pt x="49" y="15"/>
                    </a:lnTo>
                    <a:lnTo>
                      <a:pt x="70" y="18"/>
                    </a:lnTo>
                    <a:lnTo>
                      <a:pt x="90" y="21"/>
                    </a:lnTo>
                    <a:lnTo>
                      <a:pt x="110" y="28"/>
                    </a:lnTo>
                    <a:lnTo>
                      <a:pt x="130" y="35"/>
                    </a:lnTo>
                    <a:lnTo>
                      <a:pt x="150" y="46"/>
                    </a:lnTo>
                    <a:lnTo>
                      <a:pt x="170" y="60"/>
                    </a:lnTo>
                    <a:lnTo>
                      <a:pt x="188" y="74"/>
                    </a:lnTo>
                    <a:lnTo>
                      <a:pt x="205" y="90"/>
                    </a:lnTo>
                    <a:lnTo>
                      <a:pt x="222" y="107"/>
                    </a:lnTo>
                    <a:lnTo>
                      <a:pt x="239" y="124"/>
                    </a:lnTo>
                    <a:lnTo>
                      <a:pt x="254" y="143"/>
                    </a:lnTo>
                    <a:lnTo>
                      <a:pt x="269" y="159"/>
                    </a:lnTo>
                    <a:lnTo>
                      <a:pt x="283" y="178"/>
                    </a:lnTo>
                    <a:lnTo>
                      <a:pt x="299" y="196"/>
                    </a:lnTo>
                    <a:lnTo>
                      <a:pt x="323" y="225"/>
                    </a:lnTo>
                    <a:lnTo>
                      <a:pt x="349" y="251"/>
                    </a:lnTo>
                    <a:lnTo>
                      <a:pt x="377" y="279"/>
                    </a:lnTo>
                    <a:lnTo>
                      <a:pt x="404" y="304"/>
                    </a:lnTo>
                    <a:lnTo>
                      <a:pt x="435" y="327"/>
                    </a:lnTo>
                    <a:lnTo>
                      <a:pt x="466" y="347"/>
                    </a:lnTo>
                    <a:lnTo>
                      <a:pt x="498" y="365"/>
                    </a:lnTo>
                    <a:lnTo>
                      <a:pt x="533" y="380"/>
                    </a:lnTo>
                    <a:lnTo>
                      <a:pt x="533" y="380"/>
                    </a:lnTo>
                    <a:lnTo>
                      <a:pt x="533" y="377"/>
                    </a:lnTo>
                    <a:lnTo>
                      <a:pt x="533" y="376"/>
                    </a:lnTo>
                    <a:lnTo>
                      <a:pt x="532" y="376"/>
                    </a:lnTo>
                    <a:lnTo>
                      <a:pt x="507" y="363"/>
                    </a:lnTo>
                    <a:lnTo>
                      <a:pt x="486" y="351"/>
                    </a:lnTo>
                    <a:lnTo>
                      <a:pt x="463" y="337"/>
                    </a:lnTo>
                    <a:lnTo>
                      <a:pt x="443" y="324"/>
                    </a:lnTo>
                    <a:lnTo>
                      <a:pt x="423" y="308"/>
                    </a:lnTo>
                    <a:lnTo>
                      <a:pt x="403" y="291"/>
                    </a:lnTo>
                    <a:lnTo>
                      <a:pt x="384" y="274"/>
                    </a:lnTo>
                    <a:lnTo>
                      <a:pt x="366" y="256"/>
                    </a:lnTo>
                    <a:lnTo>
                      <a:pt x="349" y="239"/>
                    </a:lnTo>
                    <a:lnTo>
                      <a:pt x="331" y="219"/>
                    </a:lnTo>
                    <a:lnTo>
                      <a:pt x="314" y="201"/>
                    </a:lnTo>
                    <a:lnTo>
                      <a:pt x="297" y="182"/>
                    </a:lnTo>
                    <a:lnTo>
                      <a:pt x="280" y="163"/>
                    </a:lnTo>
                    <a:lnTo>
                      <a:pt x="263" y="143"/>
                    </a:lnTo>
                    <a:lnTo>
                      <a:pt x="247" y="124"/>
                    </a:lnTo>
                    <a:lnTo>
                      <a:pt x="230" y="104"/>
                    </a:lnTo>
                    <a:lnTo>
                      <a:pt x="204" y="78"/>
                    </a:lnTo>
                    <a:lnTo>
                      <a:pt x="179" y="55"/>
                    </a:lnTo>
                    <a:lnTo>
                      <a:pt x="153" y="37"/>
                    </a:lnTo>
                    <a:lnTo>
                      <a:pt x="127" y="21"/>
                    </a:lnTo>
                    <a:lnTo>
                      <a:pt x="99" y="11"/>
                    </a:lnTo>
                    <a:lnTo>
                      <a:pt x="69" y="3"/>
                    </a:lnTo>
                    <a:lnTo>
                      <a:pt x="36" y="0"/>
                    </a:lnTo>
                    <a:lnTo>
                      <a:pt x="0" y="0"/>
                    </a:lnTo>
                    <a:lnTo>
                      <a:pt x="0" y="1"/>
                    </a:lnTo>
                    <a:lnTo>
                      <a:pt x="0" y="6"/>
                    </a:lnTo>
                    <a:lnTo>
                      <a:pt x="1" y="12"/>
                    </a:lnTo>
                    <a:lnTo>
                      <a:pt x="3" y="14"/>
                    </a:lnTo>
                    <a:lnTo>
                      <a:pt x="3" y="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129"/>
              <p:cNvSpPr>
                <a:spLocks/>
              </p:cNvSpPr>
              <p:nvPr/>
            </p:nvSpPr>
            <p:spPr bwMode="auto">
              <a:xfrm>
                <a:off x="4816479" y="4752982"/>
                <a:ext cx="30163" cy="212725"/>
              </a:xfrm>
              <a:custGeom>
                <a:avLst/>
                <a:gdLst/>
                <a:ahLst/>
                <a:cxnLst>
                  <a:cxn ang="0">
                    <a:pos x="4" y="16"/>
                  </a:cxn>
                  <a:cxn ang="0">
                    <a:pos x="22" y="77"/>
                  </a:cxn>
                  <a:cxn ang="0">
                    <a:pos x="28" y="137"/>
                  </a:cxn>
                  <a:cxn ang="0">
                    <a:pos x="22" y="197"/>
                  </a:cxn>
                  <a:cxn ang="0">
                    <a:pos x="2" y="258"/>
                  </a:cxn>
                  <a:cxn ang="0">
                    <a:pos x="0" y="261"/>
                  </a:cxn>
                  <a:cxn ang="0">
                    <a:pos x="0" y="264"/>
                  </a:cxn>
                  <a:cxn ang="0">
                    <a:pos x="2" y="267"/>
                  </a:cxn>
                  <a:cxn ang="0">
                    <a:pos x="4" y="266"/>
                  </a:cxn>
                  <a:cxn ang="0">
                    <a:pos x="19" y="234"/>
                  </a:cxn>
                  <a:cxn ang="0">
                    <a:pos x="30" y="201"/>
                  </a:cxn>
                  <a:cxn ang="0">
                    <a:pos x="36" y="169"/>
                  </a:cxn>
                  <a:cxn ang="0">
                    <a:pos x="37" y="135"/>
                  </a:cxn>
                  <a:cxn ang="0">
                    <a:pos x="36" y="102"/>
                  </a:cxn>
                  <a:cxn ang="0">
                    <a:pos x="30" y="70"/>
                  </a:cxn>
                  <a:cxn ang="0">
                    <a:pos x="22" y="36"/>
                  </a:cxn>
                  <a:cxn ang="0">
                    <a:pos x="10" y="2"/>
                  </a:cxn>
                  <a:cxn ang="0">
                    <a:pos x="8" y="0"/>
                  </a:cxn>
                  <a:cxn ang="0">
                    <a:pos x="5" y="5"/>
                  </a:cxn>
                  <a:cxn ang="0">
                    <a:pos x="4" y="11"/>
                  </a:cxn>
                  <a:cxn ang="0">
                    <a:pos x="4" y="16"/>
                  </a:cxn>
                  <a:cxn ang="0">
                    <a:pos x="4" y="16"/>
                  </a:cxn>
                </a:cxnLst>
                <a:rect l="0" t="0" r="r" b="b"/>
                <a:pathLst>
                  <a:path w="37" h="267">
                    <a:moveTo>
                      <a:pt x="4" y="16"/>
                    </a:moveTo>
                    <a:lnTo>
                      <a:pt x="22" y="77"/>
                    </a:lnTo>
                    <a:lnTo>
                      <a:pt x="28" y="137"/>
                    </a:lnTo>
                    <a:lnTo>
                      <a:pt x="22" y="197"/>
                    </a:lnTo>
                    <a:lnTo>
                      <a:pt x="2" y="258"/>
                    </a:lnTo>
                    <a:lnTo>
                      <a:pt x="0" y="261"/>
                    </a:lnTo>
                    <a:lnTo>
                      <a:pt x="0" y="264"/>
                    </a:lnTo>
                    <a:lnTo>
                      <a:pt x="2" y="267"/>
                    </a:lnTo>
                    <a:lnTo>
                      <a:pt x="4" y="266"/>
                    </a:lnTo>
                    <a:lnTo>
                      <a:pt x="19" y="234"/>
                    </a:lnTo>
                    <a:lnTo>
                      <a:pt x="30" y="201"/>
                    </a:lnTo>
                    <a:lnTo>
                      <a:pt x="36" y="169"/>
                    </a:lnTo>
                    <a:lnTo>
                      <a:pt x="37" y="135"/>
                    </a:lnTo>
                    <a:lnTo>
                      <a:pt x="36" y="102"/>
                    </a:lnTo>
                    <a:lnTo>
                      <a:pt x="30" y="70"/>
                    </a:lnTo>
                    <a:lnTo>
                      <a:pt x="22" y="36"/>
                    </a:lnTo>
                    <a:lnTo>
                      <a:pt x="10" y="2"/>
                    </a:lnTo>
                    <a:lnTo>
                      <a:pt x="8" y="0"/>
                    </a:lnTo>
                    <a:lnTo>
                      <a:pt x="5" y="5"/>
                    </a:lnTo>
                    <a:lnTo>
                      <a:pt x="4" y="11"/>
                    </a:lnTo>
                    <a:lnTo>
                      <a:pt x="4" y="16"/>
                    </a:lnTo>
                    <a:lnTo>
                      <a:pt x="4" y="1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130"/>
              <p:cNvSpPr>
                <a:spLocks/>
              </p:cNvSpPr>
              <p:nvPr/>
            </p:nvSpPr>
            <p:spPr bwMode="auto">
              <a:xfrm>
                <a:off x="4651379" y="4962532"/>
                <a:ext cx="193675" cy="347663"/>
              </a:xfrm>
              <a:custGeom>
                <a:avLst/>
                <a:gdLst/>
                <a:ahLst/>
                <a:cxnLst>
                  <a:cxn ang="0">
                    <a:pos x="196" y="3"/>
                  </a:cxn>
                  <a:cxn ang="0">
                    <a:pos x="218" y="66"/>
                  </a:cxn>
                  <a:cxn ang="0">
                    <a:pos x="224" y="131"/>
                  </a:cxn>
                  <a:cxn ang="0">
                    <a:pos x="215" y="195"/>
                  </a:cxn>
                  <a:cxn ang="0">
                    <a:pos x="193" y="258"/>
                  </a:cxn>
                  <a:cxn ang="0">
                    <a:pos x="176" y="286"/>
                  </a:cxn>
                  <a:cxn ang="0">
                    <a:pos x="156" y="312"/>
                  </a:cxn>
                  <a:cxn ang="0">
                    <a:pos x="133" y="335"/>
                  </a:cxn>
                  <a:cxn ang="0">
                    <a:pos x="107" y="356"/>
                  </a:cxn>
                  <a:cxn ang="0">
                    <a:pos x="81" y="376"/>
                  </a:cxn>
                  <a:cxn ang="0">
                    <a:pos x="54" y="396"/>
                  </a:cxn>
                  <a:cxn ang="0">
                    <a:pos x="26" y="414"/>
                  </a:cxn>
                  <a:cxn ang="0">
                    <a:pos x="0" y="433"/>
                  </a:cxn>
                  <a:cxn ang="0">
                    <a:pos x="0" y="436"/>
                  </a:cxn>
                  <a:cxn ang="0">
                    <a:pos x="3" y="437"/>
                  </a:cxn>
                  <a:cxn ang="0">
                    <a:pos x="9" y="437"/>
                  </a:cxn>
                  <a:cxn ang="0">
                    <a:pos x="14" y="437"/>
                  </a:cxn>
                  <a:cxn ang="0">
                    <a:pos x="43" y="419"/>
                  </a:cxn>
                  <a:cxn ang="0">
                    <a:pos x="72" y="399"/>
                  </a:cxn>
                  <a:cxn ang="0">
                    <a:pos x="100" y="378"/>
                  </a:cxn>
                  <a:cxn ang="0">
                    <a:pos x="126" y="356"/>
                  </a:cxn>
                  <a:cxn ang="0">
                    <a:pos x="150" y="333"/>
                  </a:cxn>
                  <a:cxn ang="0">
                    <a:pos x="172" y="309"/>
                  </a:cxn>
                  <a:cxn ang="0">
                    <a:pos x="192" y="283"/>
                  </a:cxn>
                  <a:cxn ang="0">
                    <a:pos x="208" y="256"/>
                  </a:cxn>
                  <a:cxn ang="0">
                    <a:pos x="222" y="227"/>
                  </a:cxn>
                  <a:cxn ang="0">
                    <a:pos x="233" y="198"/>
                  </a:cxn>
                  <a:cxn ang="0">
                    <a:pos x="241" y="169"/>
                  </a:cxn>
                  <a:cxn ang="0">
                    <a:pos x="244" y="137"/>
                  </a:cxn>
                  <a:cxn ang="0">
                    <a:pos x="242" y="105"/>
                  </a:cxn>
                  <a:cxn ang="0">
                    <a:pos x="236" y="72"/>
                  </a:cxn>
                  <a:cxn ang="0">
                    <a:pos x="225" y="37"/>
                  </a:cxn>
                  <a:cxn ang="0">
                    <a:pos x="208" y="2"/>
                  </a:cxn>
                  <a:cxn ang="0">
                    <a:pos x="205" y="0"/>
                  </a:cxn>
                  <a:cxn ang="0">
                    <a:pos x="201" y="0"/>
                  </a:cxn>
                  <a:cxn ang="0">
                    <a:pos x="198" y="0"/>
                  </a:cxn>
                  <a:cxn ang="0">
                    <a:pos x="196" y="3"/>
                  </a:cxn>
                  <a:cxn ang="0">
                    <a:pos x="196" y="3"/>
                  </a:cxn>
                </a:cxnLst>
                <a:rect l="0" t="0" r="r" b="b"/>
                <a:pathLst>
                  <a:path w="244" h="437">
                    <a:moveTo>
                      <a:pt x="196" y="3"/>
                    </a:moveTo>
                    <a:lnTo>
                      <a:pt x="218" y="66"/>
                    </a:lnTo>
                    <a:lnTo>
                      <a:pt x="224" y="131"/>
                    </a:lnTo>
                    <a:lnTo>
                      <a:pt x="215" y="195"/>
                    </a:lnTo>
                    <a:lnTo>
                      <a:pt x="193" y="258"/>
                    </a:lnTo>
                    <a:lnTo>
                      <a:pt x="176" y="286"/>
                    </a:lnTo>
                    <a:lnTo>
                      <a:pt x="156" y="312"/>
                    </a:lnTo>
                    <a:lnTo>
                      <a:pt x="133" y="335"/>
                    </a:lnTo>
                    <a:lnTo>
                      <a:pt x="107" y="356"/>
                    </a:lnTo>
                    <a:lnTo>
                      <a:pt x="81" y="376"/>
                    </a:lnTo>
                    <a:lnTo>
                      <a:pt x="54" y="396"/>
                    </a:lnTo>
                    <a:lnTo>
                      <a:pt x="26" y="414"/>
                    </a:lnTo>
                    <a:lnTo>
                      <a:pt x="0" y="433"/>
                    </a:lnTo>
                    <a:lnTo>
                      <a:pt x="0" y="436"/>
                    </a:lnTo>
                    <a:lnTo>
                      <a:pt x="3" y="437"/>
                    </a:lnTo>
                    <a:lnTo>
                      <a:pt x="9" y="437"/>
                    </a:lnTo>
                    <a:lnTo>
                      <a:pt x="14" y="437"/>
                    </a:lnTo>
                    <a:lnTo>
                      <a:pt x="43" y="419"/>
                    </a:lnTo>
                    <a:lnTo>
                      <a:pt x="72" y="399"/>
                    </a:lnTo>
                    <a:lnTo>
                      <a:pt x="100" y="378"/>
                    </a:lnTo>
                    <a:lnTo>
                      <a:pt x="126" y="356"/>
                    </a:lnTo>
                    <a:lnTo>
                      <a:pt x="150" y="333"/>
                    </a:lnTo>
                    <a:lnTo>
                      <a:pt x="172" y="309"/>
                    </a:lnTo>
                    <a:lnTo>
                      <a:pt x="192" y="283"/>
                    </a:lnTo>
                    <a:lnTo>
                      <a:pt x="208" y="256"/>
                    </a:lnTo>
                    <a:lnTo>
                      <a:pt x="222" y="227"/>
                    </a:lnTo>
                    <a:lnTo>
                      <a:pt x="233" y="198"/>
                    </a:lnTo>
                    <a:lnTo>
                      <a:pt x="241" y="169"/>
                    </a:lnTo>
                    <a:lnTo>
                      <a:pt x="244" y="137"/>
                    </a:lnTo>
                    <a:lnTo>
                      <a:pt x="242" y="105"/>
                    </a:lnTo>
                    <a:lnTo>
                      <a:pt x="236" y="72"/>
                    </a:lnTo>
                    <a:lnTo>
                      <a:pt x="225" y="37"/>
                    </a:lnTo>
                    <a:lnTo>
                      <a:pt x="208" y="2"/>
                    </a:lnTo>
                    <a:lnTo>
                      <a:pt x="205" y="0"/>
                    </a:lnTo>
                    <a:lnTo>
                      <a:pt x="201" y="0"/>
                    </a:lnTo>
                    <a:lnTo>
                      <a:pt x="198" y="0"/>
                    </a:lnTo>
                    <a:lnTo>
                      <a:pt x="196" y="3"/>
                    </a:lnTo>
                    <a:lnTo>
                      <a:pt x="196"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131"/>
              <p:cNvSpPr>
                <a:spLocks/>
              </p:cNvSpPr>
              <p:nvPr/>
            </p:nvSpPr>
            <p:spPr bwMode="auto">
              <a:xfrm>
                <a:off x="4606929" y="5141920"/>
                <a:ext cx="157163" cy="20638"/>
              </a:xfrm>
              <a:custGeom>
                <a:avLst/>
                <a:gdLst/>
                <a:ahLst/>
                <a:cxnLst>
                  <a:cxn ang="0">
                    <a:pos x="3" y="4"/>
                  </a:cxn>
                  <a:cxn ang="0">
                    <a:pos x="13" y="11"/>
                  </a:cxn>
                  <a:cxn ang="0">
                    <a:pos x="23" y="17"/>
                  </a:cxn>
                  <a:cxn ang="0">
                    <a:pos x="36" y="21"/>
                  </a:cxn>
                  <a:cxn ang="0">
                    <a:pos x="46" y="24"/>
                  </a:cxn>
                  <a:cxn ang="0">
                    <a:pos x="55" y="26"/>
                  </a:cxn>
                  <a:cxn ang="0">
                    <a:pos x="65" y="24"/>
                  </a:cxn>
                  <a:cxn ang="0">
                    <a:pos x="74" y="23"/>
                  </a:cxn>
                  <a:cxn ang="0">
                    <a:pos x="83" y="20"/>
                  </a:cxn>
                  <a:cxn ang="0">
                    <a:pos x="91" y="18"/>
                  </a:cxn>
                  <a:cxn ang="0">
                    <a:pos x="100" y="17"/>
                  </a:cxn>
                  <a:cxn ang="0">
                    <a:pos x="109" y="15"/>
                  </a:cxn>
                  <a:cxn ang="0">
                    <a:pos x="118" y="15"/>
                  </a:cxn>
                  <a:cxn ang="0">
                    <a:pos x="128" y="17"/>
                  </a:cxn>
                  <a:cxn ang="0">
                    <a:pos x="138" y="18"/>
                  </a:cxn>
                  <a:cxn ang="0">
                    <a:pos x="149" y="21"/>
                  </a:cxn>
                  <a:cxn ang="0">
                    <a:pos x="161" y="23"/>
                  </a:cxn>
                  <a:cxn ang="0">
                    <a:pos x="172" y="23"/>
                  </a:cxn>
                  <a:cxn ang="0">
                    <a:pos x="181" y="21"/>
                  </a:cxn>
                  <a:cxn ang="0">
                    <a:pos x="190" y="18"/>
                  </a:cxn>
                  <a:cxn ang="0">
                    <a:pos x="198" y="11"/>
                  </a:cxn>
                  <a:cxn ang="0">
                    <a:pos x="198" y="7"/>
                  </a:cxn>
                  <a:cxn ang="0">
                    <a:pos x="197" y="6"/>
                  </a:cxn>
                  <a:cxn ang="0">
                    <a:pos x="193" y="4"/>
                  </a:cxn>
                  <a:cxn ang="0">
                    <a:pos x="192" y="4"/>
                  </a:cxn>
                  <a:cxn ang="0">
                    <a:pos x="184" y="11"/>
                  </a:cxn>
                  <a:cxn ang="0">
                    <a:pos x="175" y="14"/>
                  </a:cxn>
                  <a:cxn ang="0">
                    <a:pos x="166" y="15"/>
                  </a:cxn>
                  <a:cxn ang="0">
                    <a:pos x="155" y="17"/>
                  </a:cxn>
                  <a:cxn ang="0">
                    <a:pos x="144" y="15"/>
                  </a:cxn>
                  <a:cxn ang="0">
                    <a:pos x="135" y="14"/>
                  </a:cxn>
                  <a:cxn ang="0">
                    <a:pos x="124" y="12"/>
                  </a:cxn>
                  <a:cxn ang="0">
                    <a:pos x="115" y="11"/>
                  </a:cxn>
                  <a:cxn ang="0">
                    <a:pos x="106" y="9"/>
                  </a:cxn>
                  <a:cxn ang="0">
                    <a:pos x="98" y="11"/>
                  </a:cxn>
                  <a:cxn ang="0">
                    <a:pos x="91" y="12"/>
                  </a:cxn>
                  <a:cxn ang="0">
                    <a:pos x="83" y="15"/>
                  </a:cxn>
                  <a:cxn ang="0">
                    <a:pos x="72" y="18"/>
                  </a:cxn>
                  <a:cxn ang="0">
                    <a:pos x="62" y="20"/>
                  </a:cxn>
                  <a:cxn ang="0">
                    <a:pos x="51" y="20"/>
                  </a:cxn>
                  <a:cxn ang="0">
                    <a:pos x="40" y="17"/>
                  </a:cxn>
                  <a:cxn ang="0">
                    <a:pos x="31" y="14"/>
                  </a:cxn>
                  <a:cxn ang="0">
                    <a:pos x="22" y="11"/>
                  </a:cxn>
                  <a:cxn ang="0">
                    <a:pos x="11" y="6"/>
                  </a:cxn>
                  <a:cxn ang="0">
                    <a:pos x="2" y="0"/>
                  </a:cxn>
                  <a:cxn ang="0">
                    <a:pos x="0" y="0"/>
                  </a:cxn>
                  <a:cxn ang="0">
                    <a:pos x="0" y="1"/>
                  </a:cxn>
                  <a:cxn ang="0">
                    <a:pos x="2" y="3"/>
                  </a:cxn>
                  <a:cxn ang="0">
                    <a:pos x="3" y="4"/>
                  </a:cxn>
                  <a:cxn ang="0">
                    <a:pos x="3" y="4"/>
                  </a:cxn>
                </a:cxnLst>
                <a:rect l="0" t="0" r="r" b="b"/>
                <a:pathLst>
                  <a:path w="198" h="26">
                    <a:moveTo>
                      <a:pt x="3" y="4"/>
                    </a:moveTo>
                    <a:lnTo>
                      <a:pt x="13" y="11"/>
                    </a:lnTo>
                    <a:lnTo>
                      <a:pt x="23" y="17"/>
                    </a:lnTo>
                    <a:lnTo>
                      <a:pt x="36" y="21"/>
                    </a:lnTo>
                    <a:lnTo>
                      <a:pt x="46" y="24"/>
                    </a:lnTo>
                    <a:lnTo>
                      <a:pt x="55" y="26"/>
                    </a:lnTo>
                    <a:lnTo>
                      <a:pt x="65" y="24"/>
                    </a:lnTo>
                    <a:lnTo>
                      <a:pt x="74" y="23"/>
                    </a:lnTo>
                    <a:lnTo>
                      <a:pt x="83" y="20"/>
                    </a:lnTo>
                    <a:lnTo>
                      <a:pt x="91" y="18"/>
                    </a:lnTo>
                    <a:lnTo>
                      <a:pt x="100" y="17"/>
                    </a:lnTo>
                    <a:lnTo>
                      <a:pt x="109" y="15"/>
                    </a:lnTo>
                    <a:lnTo>
                      <a:pt x="118" y="15"/>
                    </a:lnTo>
                    <a:lnTo>
                      <a:pt x="128" y="17"/>
                    </a:lnTo>
                    <a:lnTo>
                      <a:pt x="138" y="18"/>
                    </a:lnTo>
                    <a:lnTo>
                      <a:pt x="149" y="21"/>
                    </a:lnTo>
                    <a:lnTo>
                      <a:pt x="161" y="23"/>
                    </a:lnTo>
                    <a:lnTo>
                      <a:pt x="172" y="23"/>
                    </a:lnTo>
                    <a:lnTo>
                      <a:pt x="181" y="21"/>
                    </a:lnTo>
                    <a:lnTo>
                      <a:pt x="190" y="18"/>
                    </a:lnTo>
                    <a:lnTo>
                      <a:pt x="198" y="11"/>
                    </a:lnTo>
                    <a:lnTo>
                      <a:pt x="198" y="7"/>
                    </a:lnTo>
                    <a:lnTo>
                      <a:pt x="197" y="6"/>
                    </a:lnTo>
                    <a:lnTo>
                      <a:pt x="193" y="4"/>
                    </a:lnTo>
                    <a:lnTo>
                      <a:pt x="192" y="4"/>
                    </a:lnTo>
                    <a:lnTo>
                      <a:pt x="184" y="11"/>
                    </a:lnTo>
                    <a:lnTo>
                      <a:pt x="175" y="14"/>
                    </a:lnTo>
                    <a:lnTo>
                      <a:pt x="166" y="15"/>
                    </a:lnTo>
                    <a:lnTo>
                      <a:pt x="155" y="17"/>
                    </a:lnTo>
                    <a:lnTo>
                      <a:pt x="144" y="15"/>
                    </a:lnTo>
                    <a:lnTo>
                      <a:pt x="135" y="14"/>
                    </a:lnTo>
                    <a:lnTo>
                      <a:pt x="124" y="12"/>
                    </a:lnTo>
                    <a:lnTo>
                      <a:pt x="115" y="11"/>
                    </a:lnTo>
                    <a:lnTo>
                      <a:pt x="106" y="9"/>
                    </a:lnTo>
                    <a:lnTo>
                      <a:pt x="98" y="11"/>
                    </a:lnTo>
                    <a:lnTo>
                      <a:pt x="91" y="12"/>
                    </a:lnTo>
                    <a:lnTo>
                      <a:pt x="83" y="15"/>
                    </a:lnTo>
                    <a:lnTo>
                      <a:pt x="72" y="18"/>
                    </a:lnTo>
                    <a:lnTo>
                      <a:pt x="62" y="20"/>
                    </a:lnTo>
                    <a:lnTo>
                      <a:pt x="51" y="20"/>
                    </a:lnTo>
                    <a:lnTo>
                      <a:pt x="40" y="17"/>
                    </a:lnTo>
                    <a:lnTo>
                      <a:pt x="31" y="14"/>
                    </a:lnTo>
                    <a:lnTo>
                      <a:pt x="22" y="11"/>
                    </a:lnTo>
                    <a:lnTo>
                      <a:pt x="11" y="6"/>
                    </a:lnTo>
                    <a:lnTo>
                      <a:pt x="2" y="0"/>
                    </a:lnTo>
                    <a:lnTo>
                      <a:pt x="0" y="0"/>
                    </a:lnTo>
                    <a:lnTo>
                      <a:pt x="0" y="1"/>
                    </a:lnTo>
                    <a:lnTo>
                      <a:pt x="2" y="3"/>
                    </a:lnTo>
                    <a:lnTo>
                      <a:pt x="3" y="4"/>
                    </a:lnTo>
                    <a:lnTo>
                      <a:pt x="3"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132"/>
              <p:cNvSpPr>
                <a:spLocks/>
              </p:cNvSpPr>
              <p:nvPr/>
            </p:nvSpPr>
            <p:spPr bwMode="auto">
              <a:xfrm>
                <a:off x="4675192" y="5186370"/>
                <a:ext cx="57150" cy="14288"/>
              </a:xfrm>
              <a:custGeom>
                <a:avLst/>
                <a:gdLst/>
                <a:ahLst/>
                <a:cxnLst>
                  <a:cxn ang="0">
                    <a:pos x="2" y="6"/>
                  </a:cxn>
                  <a:cxn ang="0">
                    <a:pos x="9" y="9"/>
                  </a:cxn>
                  <a:cxn ang="0">
                    <a:pos x="19" y="12"/>
                  </a:cxn>
                  <a:cxn ang="0">
                    <a:pos x="29" y="15"/>
                  </a:cxn>
                  <a:cxn ang="0">
                    <a:pos x="40" y="17"/>
                  </a:cxn>
                  <a:cxn ang="0">
                    <a:pos x="51" y="18"/>
                  </a:cxn>
                  <a:cxn ang="0">
                    <a:pos x="60" y="15"/>
                  </a:cxn>
                  <a:cxn ang="0">
                    <a:pos x="68" y="11"/>
                  </a:cxn>
                  <a:cxn ang="0">
                    <a:pos x="72" y="3"/>
                  </a:cxn>
                  <a:cxn ang="0">
                    <a:pos x="71" y="2"/>
                  </a:cxn>
                  <a:cxn ang="0">
                    <a:pos x="68" y="0"/>
                  </a:cxn>
                  <a:cxn ang="0">
                    <a:pos x="65" y="2"/>
                  </a:cxn>
                  <a:cxn ang="0">
                    <a:pos x="61" y="3"/>
                  </a:cxn>
                  <a:cxn ang="0">
                    <a:pos x="55" y="8"/>
                  </a:cxn>
                  <a:cxn ang="0">
                    <a:pos x="49" y="9"/>
                  </a:cxn>
                  <a:cxn ang="0">
                    <a:pos x="43" y="9"/>
                  </a:cxn>
                  <a:cxn ang="0">
                    <a:pos x="35" y="9"/>
                  </a:cxn>
                  <a:cxn ang="0">
                    <a:pos x="29" y="8"/>
                  </a:cxn>
                  <a:cxn ang="0">
                    <a:pos x="22" y="6"/>
                  </a:cxn>
                  <a:cxn ang="0">
                    <a:pos x="14" y="3"/>
                  </a:cxn>
                  <a:cxn ang="0">
                    <a:pos x="8" y="2"/>
                  </a:cxn>
                  <a:cxn ang="0">
                    <a:pos x="5" y="2"/>
                  </a:cxn>
                  <a:cxn ang="0">
                    <a:pos x="2" y="3"/>
                  </a:cxn>
                  <a:cxn ang="0">
                    <a:pos x="0" y="5"/>
                  </a:cxn>
                  <a:cxn ang="0">
                    <a:pos x="2" y="6"/>
                  </a:cxn>
                  <a:cxn ang="0">
                    <a:pos x="2" y="6"/>
                  </a:cxn>
                </a:cxnLst>
                <a:rect l="0" t="0" r="r" b="b"/>
                <a:pathLst>
                  <a:path w="72" h="18">
                    <a:moveTo>
                      <a:pt x="2" y="6"/>
                    </a:moveTo>
                    <a:lnTo>
                      <a:pt x="9" y="9"/>
                    </a:lnTo>
                    <a:lnTo>
                      <a:pt x="19" y="12"/>
                    </a:lnTo>
                    <a:lnTo>
                      <a:pt x="29" y="15"/>
                    </a:lnTo>
                    <a:lnTo>
                      <a:pt x="40" y="17"/>
                    </a:lnTo>
                    <a:lnTo>
                      <a:pt x="51" y="18"/>
                    </a:lnTo>
                    <a:lnTo>
                      <a:pt x="60" y="15"/>
                    </a:lnTo>
                    <a:lnTo>
                      <a:pt x="68" y="11"/>
                    </a:lnTo>
                    <a:lnTo>
                      <a:pt x="72" y="3"/>
                    </a:lnTo>
                    <a:lnTo>
                      <a:pt x="71" y="2"/>
                    </a:lnTo>
                    <a:lnTo>
                      <a:pt x="68" y="0"/>
                    </a:lnTo>
                    <a:lnTo>
                      <a:pt x="65" y="2"/>
                    </a:lnTo>
                    <a:lnTo>
                      <a:pt x="61" y="3"/>
                    </a:lnTo>
                    <a:lnTo>
                      <a:pt x="55" y="8"/>
                    </a:lnTo>
                    <a:lnTo>
                      <a:pt x="49" y="9"/>
                    </a:lnTo>
                    <a:lnTo>
                      <a:pt x="43" y="9"/>
                    </a:lnTo>
                    <a:lnTo>
                      <a:pt x="35" y="9"/>
                    </a:lnTo>
                    <a:lnTo>
                      <a:pt x="29" y="8"/>
                    </a:lnTo>
                    <a:lnTo>
                      <a:pt x="22" y="6"/>
                    </a:lnTo>
                    <a:lnTo>
                      <a:pt x="14" y="3"/>
                    </a:lnTo>
                    <a:lnTo>
                      <a:pt x="8" y="2"/>
                    </a:lnTo>
                    <a:lnTo>
                      <a:pt x="5" y="2"/>
                    </a:lnTo>
                    <a:lnTo>
                      <a:pt x="2" y="3"/>
                    </a:lnTo>
                    <a:lnTo>
                      <a:pt x="0" y="5"/>
                    </a:lnTo>
                    <a:lnTo>
                      <a:pt x="2" y="6"/>
                    </a:lnTo>
                    <a:lnTo>
                      <a:pt x="2"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133"/>
              <p:cNvSpPr>
                <a:spLocks/>
              </p:cNvSpPr>
              <p:nvPr/>
            </p:nvSpPr>
            <p:spPr bwMode="auto">
              <a:xfrm>
                <a:off x="4446592" y="5103820"/>
                <a:ext cx="223838" cy="201613"/>
              </a:xfrm>
              <a:custGeom>
                <a:avLst/>
                <a:gdLst/>
                <a:ahLst/>
                <a:cxnLst>
                  <a:cxn ang="0">
                    <a:pos x="0" y="0"/>
                  </a:cxn>
                  <a:cxn ang="0">
                    <a:pos x="4" y="23"/>
                  </a:cxn>
                  <a:cxn ang="0">
                    <a:pos x="10" y="46"/>
                  </a:cxn>
                  <a:cxn ang="0">
                    <a:pos x="16" y="68"/>
                  </a:cxn>
                  <a:cxn ang="0">
                    <a:pos x="27" y="89"/>
                  </a:cxn>
                  <a:cxn ang="0">
                    <a:pos x="37" y="109"/>
                  </a:cxn>
                  <a:cxn ang="0">
                    <a:pos x="51" y="128"/>
                  </a:cxn>
                  <a:cxn ang="0">
                    <a:pos x="66" y="144"/>
                  </a:cxn>
                  <a:cxn ang="0">
                    <a:pos x="83" y="161"/>
                  </a:cxn>
                  <a:cxn ang="0">
                    <a:pos x="103" y="178"/>
                  </a:cxn>
                  <a:cxn ang="0">
                    <a:pos x="126" y="194"/>
                  </a:cxn>
                  <a:cxn ang="0">
                    <a:pos x="151" y="209"/>
                  </a:cxn>
                  <a:cxn ang="0">
                    <a:pos x="175" y="223"/>
                  </a:cxn>
                  <a:cxn ang="0">
                    <a:pos x="201" y="235"/>
                  </a:cxn>
                  <a:cxn ang="0">
                    <a:pos x="229" y="246"/>
                  </a:cxn>
                  <a:cxn ang="0">
                    <a:pos x="255" y="252"/>
                  </a:cxn>
                  <a:cxn ang="0">
                    <a:pos x="281" y="255"/>
                  </a:cxn>
                  <a:cxn ang="0">
                    <a:pos x="283" y="252"/>
                  </a:cxn>
                  <a:cxn ang="0">
                    <a:pos x="281" y="247"/>
                  </a:cxn>
                  <a:cxn ang="0">
                    <a:pos x="278" y="243"/>
                  </a:cxn>
                  <a:cxn ang="0">
                    <a:pos x="275" y="240"/>
                  </a:cxn>
                  <a:cxn ang="0">
                    <a:pos x="258" y="232"/>
                  </a:cxn>
                  <a:cxn ang="0">
                    <a:pos x="240" y="226"/>
                  </a:cxn>
                  <a:cxn ang="0">
                    <a:pos x="223" y="221"/>
                  </a:cxn>
                  <a:cxn ang="0">
                    <a:pos x="206" y="215"/>
                  </a:cxn>
                  <a:cxn ang="0">
                    <a:pos x="189" y="210"/>
                  </a:cxn>
                  <a:cxn ang="0">
                    <a:pos x="172" y="204"/>
                  </a:cxn>
                  <a:cxn ang="0">
                    <a:pos x="155" y="197"/>
                  </a:cxn>
                  <a:cxn ang="0">
                    <a:pos x="138" y="189"/>
                  </a:cxn>
                  <a:cxn ang="0">
                    <a:pos x="112" y="174"/>
                  </a:cxn>
                  <a:cxn ang="0">
                    <a:pos x="88" y="155"/>
                  </a:cxn>
                  <a:cxn ang="0">
                    <a:pos x="66" y="135"/>
                  </a:cxn>
                  <a:cxn ang="0">
                    <a:pos x="48" y="112"/>
                  </a:cxn>
                  <a:cxn ang="0">
                    <a:pos x="33" y="88"/>
                  </a:cxn>
                  <a:cxn ang="0">
                    <a:pos x="20" y="62"/>
                  </a:cxn>
                  <a:cxn ang="0">
                    <a:pos x="11" y="34"/>
                  </a:cxn>
                  <a:cxn ang="0">
                    <a:pos x="5" y="3"/>
                  </a:cxn>
                  <a:cxn ang="0">
                    <a:pos x="5" y="2"/>
                  </a:cxn>
                  <a:cxn ang="0">
                    <a:pos x="4" y="0"/>
                  </a:cxn>
                  <a:cxn ang="0">
                    <a:pos x="0" y="0"/>
                  </a:cxn>
                  <a:cxn ang="0">
                    <a:pos x="0" y="0"/>
                  </a:cxn>
                  <a:cxn ang="0">
                    <a:pos x="0" y="0"/>
                  </a:cxn>
                </a:cxnLst>
                <a:rect l="0" t="0" r="r" b="b"/>
                <a:pathLst>
                  <a:path w="283" h="255">
                    <a:moveTo>
                      <a:pt x="0" y="0"/>
                    </a:moveTo>
                    <a:lnTo>
                      <a:pt x="4" y="23"/>
                    </a:lnTo>
                    <a:lnTo>
                      <a:pt x="10" y="46"/>
                    </a:lnTo>
                    <a:lnTo>
                      <a:pt x="16" y="68"/>
                    </a:lnTo>
                    <a:lnTo>
                      <a:pt x="27" y="89"/>
                    </a:lnTo>
                    <a:lnTo>
                      <a:pt x="37" y="109"/>
                    </a:lnTo>
                    <a:lnTo>
                      <a:pt x="51" y="128"/>
                    </a:lnTo>
                    <a:lnTo>
                      <a:pt x="66" y="144"/>
                    </a:lnTo>
                    <a:lnTo>
                      <a:pt x="83" y="161"/>
                    </a:lnTo>
                    <a:lnTo>
                      <a:pt x="103" y="178"/>
                    </a:lnTo>
                    <a:lnTo>
                      <a:pt x="126" y="194"/>
                    </a:lnTo>
                    <a:lnTo>
                      <a:pt x="151" y="209"/>
                    </a:lnTo>
                    <a:lnTo>
                      <a:pt x="175" y="223"/>
                    </a:lnTo>
                    <a:lnTo>
                      <a:pt x="201" y="235"/>
                    </a:lnTo>
                    <a:lnTo>
                      <a:pt x="229" y="246"/>
                    </a:lnTo>
                    <a:lnTo>
                      <a:pt x="255" y="252"/>
                    </a:lnTo>
                    <a:lnTo>
                      <a:pt x="281" y="255"/>
                    </a:lnTo>
                    <a:lnTo>
                      <a:pt x="283" y="252"/>
                    </a:lnTo>
                    <a:lnTo>
                      <a:pt x="281" y="247"/>
                    </a:lnTo>
                    <a:lnTo>
                      <a:pt x="278" y="243"/>
                    </a:lnTo>
                    <a:lnTo>
                      <a:pt x="275" y="240"/>
                    </a:lnTo>
                    <a:lnTo>
                      <a:pt x="258" y="232"/>
                    </a:lnTo>
                    <a:lnTo>
                      <a:pt x="240" y="226"/>
                    </a:lnTo>
                    <a:lnTo>
                      <a:pt x="223" y="221"/>
                    </a:lnTo>
                    <a:lnTo>
                      <a:pt x="206" y="215"/>
                    </a:lnTo>
                    <a:lnTo>
                      <a:pt x="189" y="210"/>
                    </a:lnTo>
                    <a:lnTo>
                      <a:pt x="172" y="204"/>
                    </a:lnTo>
                    <a:lnTo>
                      <a:pt x="155" y="197"/>
                    </a:lnTo>
                    <a:lnTo>
                      <a:pt x="138" y="189"/>
                    </a:lnTo>
                    <a:lnTo>
                      <a:pt x="112" y="174"/>
                    </a:lnTo>
                    <a:lnTo>
                      <a:pt x="88" y="155"/>
                    </a:lnTo>
                    <a:lnTo>
                      <a:pt x="66" y="135"/>
                    </a:lnTo>
                    <a:lnTo>
                      <a:pt x="48" y="112"/>
                    </a:lnTo>
                    <a:lnTo>
                      <a:pt x="33" y="88"/>
                    </a:lnTo>
                    <a:lnTo>
                      <a:pt x="20" y="62"/>
                    </a:lnTo>
                    <a:lnTo>
                      <a:pt x="11" y="34"/>
                    </a:lnTo>
                    <a:lnTo>
                      <a:pt x="5" y="3"/>
                    </a:lnTo>
                    <a:lnTo>
                      <a:pt x="5" y="2"/>
                    </a:lnTo>
                    <a:lnTo>
                      <a:pt x="4" y="0"/>
                    </a:lnTo>
                    <a:lnTo>
                      <a:pt x="0" y="0"/>
                    </a:lnTo>
                    <a:lnTo>
                      <a:pt x="0"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134"/>
              <p:cNvSpPr>
                <a:spLocks/>
              </p:cNvSpPr>
              <p:nvPr/>
            </p:nvSpPr>
            <p:spPr bwMode="auto">
              <a:xfrm>
                <a:off x="4325942" y="4598994"/>
                <a:ext cx="560388" cy="263525"/>
              </a:xfrm>
              <a:custGeom>
                <a:avLst/>
                <a:gdLst/>
                <a:ahLst/>
                <a:cxnLst>
                  <a:cxn ang="0">
                    <a:pos x="26" y="116"/>
                  </a:cxn>
                  <a:cxn ang="0">
                    <a:pos x="64" y="92"/>
                  </a:cxn>
                  <a:cxn ang="0">
                    <a:pos x="102" y="70"/>
                  </a:cxn>
                  <a:cxn ang="0">
                    <a:pos x="141" y="52"/>
                  </a:cxn>
                  <a:cxn ang="0">
                    <a:pos x="181" y="36"/>
                  </a:cxn>
                  <a:cxn ang="0">
                    <a:pos x="220" y="24"/>
                  </a:cxn>
                  <a:cxn ang="0">
                    <a:pos x="263" y="15"/>
                  </a:cxn>
                  <a:cxn ang="0">
                    <a:pos x="309" y="10"/>
                  </a:cxn>
                  <a:cxn ang="0">
                    <a:pos x="363" y="9"/>
                  </a:cxn>
                  <a:cxn ang="0">
                    <a:pos x="420" y="17"/>
                  </a:cxn>
                  <a:cxn ang="0">
                    <a:pos x="473" y="32"/>
                  </a:cxn>
                  <a:cxn ang="0">
                    <a:pos x="526" y="53"/>
                  </a:cxn>
                  <a:cxn ang="0">
                    <a:pos x="579" y="86"/>
                  </a:cxn>
                  <a:cxn ang="0">
                    <a:pos x="647" y="150"/>
                  </a:cxn>
                  <a:cxn ang="0">
                    <a:pos x="694" y="230"/>
                  </a:cxn>
                  <a:cxn ang="0">
                    <a:pos x="688" y="302"/>
                  </a:cxn>
                  <a:cxn ang="0">
                    <a:pos x="653" y="329"/>
                  </a:cxn>
                  <a:cxn ang="0">
                    <a:pos x="654" y="333"/>
                  </a:cxn>
                  <a:cxn ang="0">
                    <a:pos x="690" y="308"/>
                  </a:cxn>
                  <a:cxn ang="0">
                    <a:pos x="702" y="240"/>
                  </a:cxn>
                  <a:cxn ang="0">
                    <a:pos x="665" y="164"/>
                  </a:cxn>
                  <a:cxn ang="0">
                    <a:pos x="608" y="99"/>
                  </a:cxn>
                  <a:cxn ang="0">
                    <a:pos x="568" y="69"/>
                  </a:cxn>
                  <a:cxn ang="0">
                    <a:pos x="539" y="53"/>
                  </a:cxn>
                  <a:cxn ang="0">
                    <a:pos x="510" y="40"/>
                  </a:cxn>
                  <a:cxn ang="0">
                    <a:pos x="478" y="27"/>
                  </a:cxn>
                  <a:cxn ang="0">
                    <a:pos x="447" y="18"/>
                  </a:cxn>
                  <a:cxn ang="0">
                    <a:pos x="414" y="10"/>
                  </a:cxn>
                  <a:cxn ang="0">
                    <a:pos x="380" y="4"/>
                  </a:cxn>
                  <a:cxn ang="0">
                    <a:pos x="346" y="1"/>
                  </a:cxn>
                  <a:cxn ang="0">
                    <a:pos x="305" y="0"/>
                  </a:cxn>
                  <a:cxn ang="0">
                    <a:pos x="257" y="1"/>
                  </a:cxn>
                  <a:cxn ang="0">
                    <a:pos x="214" y="9"/>
                  </a:cxn>
                  <a:cxn ang="0">
                    <a:pos x="171" y="21"/>
                  </a:cxn>
                  <a:cxn ang="0">
                    <a:pos x="132" y="38"/>
                  </a:cxn>
                  <a:cxn ang="0">
                    <a:pos x="93" y="58"/>
                  </a:cxn>
                  <a:cxn ang="0">
                    <a:pos x="56" y="83"/>
                  </a:cxn>
                  <a:cxn ang="0">
                    <a:pos x="18" y="109"/>
                  </a:cxn>
                  <a:cxn ang="0">
                    <a:pos x="0" y="125"/>
                  </a:cxn>
                  <a:cxn ang="0">
                    <a:pos x="4" y="130"/>
                  </a:cxn>
                  <a:cxn ang="0">
                    <a:pos x="6" y="130"/>
                  </a:cxn>
                </a:cxnLst>
                <a:rect l="0" t="0" r="r" b="b"/>
                <a:pathLst>
                  <a:path w="705" h="333">
                    <a:moveTo>
                      <a:pt x="6" y="130"/>
                    </a:moveTo>
                    <a:lnTo>
                      <a:pt x="26" y="116"/>
                    </a:lnTo>
                    <a:lnTo>
                      <a:pt x="44" y="104"/>
                    </a:lnTo>
                    <a:lnTo>
                      <a:pt x="64" y="92"/>
                    </a:lnTo>
                    <a:lnTo>
                      <a:pt x="82" y="81"/>
                    </a:lnTo>
                    <a:lnTo>
                      <a:pt x="102" y="70"/>
                    </a:lnTo>
                    <a:lnTo>
                      <a:pt x="121" y="61"/>
                    </a:lnTo>
                    <a:lnTo>
                      <a:pt x="141" y="52"/>
                    </a:lnTo>
                    <a:lnTo>
                      <a:pt x="161" y="44"/>
                    </a:lnTo>
                    <a:lnTo>
                      <a:pt x="181" y="36"/>
                    </a:lnTo>
                    <a:lnTo>
                      <a:pt x="201" y="29"/>
                    </a:lnTo>
                    <a:lnTo>
                      <a:pt x="220" y="24"/>
                    </a:lnTo>
                    <a:lnTo>
                      <a:pt x="242" y="20"/>
                    </a:lnTo>
                    <a:lnTo>
                      <a:pt x="263" y="15"/>
                    </a:lnTo>
                    <a:lnTo>
                      <a:pt x="286" y="12"/>
                    </a:lnTo>
                    <a:lnTo>
                      <a:pt x="309" y="10"/>
                    </a:lnTo>
                    <a:lnTo>
                      <a:pt x="334" y="9"/>
                    </a:lnTo>
                    <a:lnTo>
                      <a:pt x="363" y="9"/>
                    </a:lnTo>
                    <a:lnTo>
                      <a:pt x="392" y="12"/>
                    </a:lnTo>
                    <a:lnTo>
                      <a:pt x="420" y="17"/>
                    </a:lnTo>
                    <a:lnTo>
                      <a:pt x="447" y="23"/>
                    </a:lnTo>
                    <a:lnTo>
                      <a:pt x="473" y="32"/>
                    </a:lnTo>
                    <a:lnTo>
                      <a:pt x="499" y="41"/>
                    </a:lnTo>
                    <a:lnTo>
                      <a:pt x="526" y="53"/>
                    </a:lnTo>
                    <a:lnTo>
                      <a:pt x="550" y="66"/>
                    </a:lnTo>
                    <a:lnTo>
                      <a:pt x="579" y="86"/>
                    </a:lnTo>
                    <a:lnTo>
                      <a:pt x="613" y="115"/>
                    </a:lnTo>
                    <a:lnTo>
                      <a:pt x="647" y="150"/>
                    </a:lnTo>
                    <a:lnTo>
                      <a:pt x="676" y="190"/>
                    </a:lnTo>
                    <a:lnTo>
                      <a:pt x="694" y="230"/>
                    </a:lnTo>
                    <a:lnTo>
                      <a:pt x="700" y="268"/>
                    </a:lnTo>
                    <a:lnTo>
                      <a:pt x="688" y="302"/>
                    </a:lnTo>
                    <a:lnTo>
                      <a:pt x="653" y="329"/>
                    </a:lnTo>
                    <a:lnTo>
                      <a:pt x="653" y="329"/>
                    </a:lnTo>
                    <a:lnTo>
                      <a:pt x="654" y="331"/>
                    </a:lnTo>
                    <a:lnTo>
                      <a:pt x="654" y="333"/>
                    </a:lnTo>
                    <a:lnTo>
                      <a:pt x="656" y="333"/>
                    </a:lnTo>
                    <a:lnTo>
                      <a:pt x="690" y="308"/>
                    </a:lnTo>
                    <a:lnTo>
                      <a:pt x="705" y="277"/>
                    </a:lnTo>
                    <a:lnTo>
                      <a:pt x="702" y="240"/>
                    </a:lnTo>
                    <a:lnTo>
                      <a:pt x="688" y="202"/>
                    </a:lnTo>
                    <a:lnTo>
                      <a:pt x="665" y="164"/>
                    </a:lnTo>
                    <a:lnTo>
                      <a:pt x="637" y="129"/>
                    </a:lnTo>
                    <a:lnTo>
                      <a:pt x="608" y="99"/>
                    </a:lnTo>
                    <a:lnTo>
                      <a:pt x="582" y="78"/>
                    </a:lnTo>
                    <a:lnTo>
                      <a:pt x="568" y="69"/>
                    </a:lnTo>
                    <a:lnTo>
                      <a:pt x="555" y="61"/>
                    </a:lnTo>
                    <a:lnTo>
                      <a:pt x="539" y="53"/>
                    </a:lnTo>
                    <a:lnTo>
                      <a:pt x="524" y="46"/>
                    </a:lnTo>
                    <a:lnTo>
                      <a:pt x="510" y="40"/>
                    </a:lnTo>
                    <a:lnTo>
                      <a:pt x="495" y="33"/>
                    </a:lnTo>
                    <a:lnTo>
                      <a:pt x="478" y="27"/>
                    </a:lnTo>
                    <a:lnTo>
                      <a:pt x="463" y="23"/>
                    </a:lnTo>
                    <a:lnTo>
                      <a:pt x="447" y="18"/>
                    </a:lnTo>
                    <a:lnTo>
                      <a:pt x="430" y="13"/>
                    </a:lnTo>
                    <a:lnTo>
                      <a:pt x="414" y="10"/>
                    </a:lnTo>
                    <a:lnTo>
                      <a:pt x="397" y="7"/>
                    </a:lnTo>
                    <a:lnTo>
                      <a:pt x="380" y="4"/>
                    </a:lnTo>
                    <a:lnTo>
                      <a:pt x="363" y="3"/>
                    </a:lnTo>
                    <a:lnTo>
                      <a:pt x="346" y="1"/>
                    </a:lnTo>
                    <a:lnTo>
                      <a:pt x="329" y="0"/>
                    </a:lnTo>
                    <a:lnTo>
                      <a:pt x="305" y="0"/>
                    </a:lnTo>
                    <a:lnTo>
                      <a:pt x="280" y="0"/>
                    </a:lnTo>
                    <a:lnTo>
                      <a:pt x="257" y="1"/>
                    </a:lnTo>
                    <a:lnTo>
                      <a:pt x="236" y="4"/>
                    </a:lnTo>
                    <a:lnTo>
                      <a:pt x="214" y="9"/>
                    </a:lnTo>
                    <a:lnTo>
                      <a:pt x="193" y="15"/>
                    </a:lnTo>
                    <a:lnTo>
                      <a:pt x="171" y="21"/>
                    </a:lnTo>
                    <a:lnTo>
                      <a:pt x="151" y="29"/>
                    </a:lnTo>
                    <a:lnTo>
                      <a:pt x="132" y="38"/>
                    </a:lnTo>
                    <a:lnTo>
                      <a:pt x="113" y="47"/>
                    </a:lnTo>
                    <a:lnTo>
                      <a:pt x="93" y="58"/>
                    </a:lnTo>
                    <a:lnTo>
                      <a:pt x="75" y="70"/>
                    </a:lnTo>
                    <a:lnTo>
                      <a:pt x="56" y="83"/>
                    </a:lnTo>
                    <a:lnTo>
                      <a:pt x="36" y="95"/>
                    </a:lnTo>
                    <a:lnTo>
                      <a:pt x="18" y="109"/>
                    </a:lnTo>
                    <a:lnTo>
                      <a:pt x="0" y="124"/>
                    </a:lnTo>
                    <a:lnTo>
                      <a:pt x="0" y="125"/>
                    </a:lnTo>
                    <a:lnTo>
                      <a:pt x="1" y="129"/>
                    </a:lnTo>
                    <a:lnTo>
                      <a:pt x="4" y="130"/>
                    </a:lnTo>
                    <a:lnTo>
                      <a:pt x="6" y="130"/>
                    </a:lnTo>
                    <a:lnTo>
                      <a:pt x="6" y="13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135"/>
              <p:cNvSpPr>
                <a:spLocks/>
              </p:cNvSpPr>
              <p:nvPr/>
            </p:nvSpPr>
            <p:spPr bwMode="auto">
              <a:xfrm>
                <a:off x="4602167" y="5294320"/>
                <a:ext cx="33338" cy="152400"/>
              </a:xfrm>
              <a:custGeom>
                <a:avLst/>
                <a:gdLst/>
                <a:ahLst/>
                <a:cxnLst>
                  <a:cxn ang="0">
                    <a:pos x="43" y="188"/>
                  </a:cxn>
                  <a:cxn ang="0">
                    <a:pos x="29" y="165"/>
                  </a:cxn>
                  <a:cxn ang="0">
                    <a:pos x="20" y="142"/>
                  </a:cxn>
                  <a:cxn ang="0">
                    <a:pos x="15" y="121"/>
                  </a:cxn>
                  <a:cxn ang="0">
                    <a:pos x="15" y="98"/>
                  </a:cxn>
                  <a:cxn ang="0">
                    <a:pos x="17" y="75"/>
                  </a:cxn>
                  <a:cxn ang="0">
                    <a:pos x="19" y="50"/>
                  </a:cxn>
                  <a:cxn ang="0">
                    <a:pos x="22" y="27"/>
                  </a:cxn>
                  <a:cxn ang="0">
                    <a:pos x="23" y="1"/>
                  </a:cxn>
                  <a:cxn ang="0">
                    <a:pos x="22" y="0"/>
                  </a:cxn>
                  <a:cxn ang="0">
                    <a:pos x="17" y="0"/>
                  </a:cxn>
                  <a:cxn ang="0">
                    <a:pos x="12" y="1"/>
                  </a:cxn>
                  <a:cxn ang="0">
                    <a:pos x="9" y="3"/>
                  </a:cxn>
                  <a:cxn ang="0">
                    <a:pos x="2" y="52"/>
                  </a:cxn>
                  <a:cxn ang="0">
                    <a:pos x="0" y="101"/>
                  </a:cxn>
                  <a:cxn ang="0">
                    <a:pos x="8" y="147"/>
                  </a:cxn>
                  <a:cxn ang="0">
                    <a:pos x="32" y="191"/>
                  </a:cxn>
                  <a:cxn ang="0">
                    <a:pos x="35" y="191"/>
                  </a:cxn>
                  <a:cxn ang="0">
                    <a:pos x="40" y="191"/>
                  </a:cxn>
                  <a:cxn ang="0">
                    <a:pos x="43" y="190"/>
                  </a:cxn>
                  <a:cxn ang="0">
                    <a:pos x="43" y="188"/>
                  </a:cxn>
                  <a:cxn ang="0">
                    <a:pos x="43" y="188"/>
                  </a:cxn>
                </a:cxnLst>
                <a:rect l="0" t="0" r="r" b="b"/>
                <a:pathLst>
                  <a:path w="43" h="191">
                    <a:moveTo>
                      <a:pt x="43" y="188"/>
                    </a:moveTo>
                    <a:lnTo>
                      <a:pt x="29" y="165"/>
                    </a:lnTo>
                    <a:lnTo>
                      <a:pt x="20" y="142"/>
                    </a:lnTo>
                    <a:lnTo>
                      <a:pt x="15" y="121"/>
                    </a:lnTo>
                    <a:lnTo>
                      <a:pt x="15" y="98"/>
                    </a:lnTo>
                    <a:lnTo>
                      <a:pt x="17" y="75"/>
                    </a:lnTo>
                    <a:lnTo>
                      <a:pt x="19" y="50"/>
                    </a:lnTo>
                    <a:lnTo>
                      <a:pt x="22" y="27"/>
                    </a:lnTo>
                    <a:lnTo>
                      <a:pt x="23" y="1"/>
                    </a:lnTo>
                    <a:lnTo>
                      <a:pt x="22" y="0"/>
                    </a:lnTo>
                    <a:lnTo>
                      <a:pt x="17" y="0"/>
                    </a:lnTo>
                    <a:lnTo>
                      <a:pt x="12" y="1"/>
                    </a:lnTo>
                    <a:lnTo>
                      <a:pt x="9" y="3"/>
                    </a:lnTo>
                    <a:lnTo>
                      <a:pt x="2" y="52"/>
                    </a:lnTo>
                    <a:lnTo>
                      <a:pt x="0" y="101"/>
                    </a:lnTo>
                    <a:lnTo>
                      <a:pt x="8" y="147"/>
                    </a:lnTo>
                    <a:lnTo>
                      <a:pt x="32" y="191"/>
                    </a:lnTo>
                    <a:lnTo>
                      <a:pt x="35" y="191"/>
                    </a:lnTo>
                    <a:lnTo>
                      <a:pt x="40" y="191"/>
                    </a:lnTo>
                    <a:lnTo>
                      <a:pt x="43" y="190"/>
                    </a:lnTo>
                    <a:lnTo>
                      <a:pt x="43" y="188"/>
                    </a:lnTo>
                    <a:lnTo>
                      <a:pt x="43" y="18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136"/>
              <p:cNvSpPr>
                <a:spLocks/>
              </p:cNvSpPr>
              <p:nvPr/>
            </p:nvSpPr>
            <p:spPr bwMode="auto">
              <a:xfrm>
                <a:off x="4278316" y="5491170"/>
                <a:ext cx="153988" cy="373063"/>
              </a:xfrm>
              <a:custGeom>
                <a:avLst/>
                <a:gdLst/>
                <a:ahLst/>
                <a:cxnLst>
                  <a:cxn ang="0">
                    <a:pos x="2" y="6"/>
                  </a:cxn>
                  <a:cxn ang="0">
                    <a:pos x="20" y="20"/>
                  </a:cxn>
                  <a:cxn ang="0">
                    <a:pos x="40" y="37"/>
                  </a:cxn>
                  <a:cxn ang="0">
                    <a:pos x="62" y="55"/>
                  </a:cxn>
                  <a:cxn ang="0">
                    <a:pos x="83" y="74"/>
                  </a:cxn>
                  <a:cxn ang="0">
                    <a:pos x="105" y="95"/>
                  </a:cxn>
                  <a:cxn ang="0">
                    <a:pos x="123" y="117"/>
                  </a:cxn>
                  <a:cxn ang="0">
                    <a:pos x="141" y="140"/>
                  </a:cxn>
                  <a:cxn ang="0">
                    <a:pos x="157" y="163"/>
                  </a:cxn>
                  <a:cxn ang="0">
                    <a:pos x="169" y="187"/>
                  </a:cxn>
                  <a:cxn ang="0">
                    <a:pos x="178" y="210"/>
                  </a:cxn>
                  <a:cxn ang="0">
                    <a:pos x="183" y="235"/>
                  </a:cxn>
                  <a:cxn ang="0">
                    <a:pos x="183" y="259"/>
                  </a:cxn>
                  <a:cxn ang="0">
                    <a:pos x="178" y="282"/>
                  </a:cxn>
                  <a:cxn ang="0">
                    <a:pos x="166" y="305"/>
                  </a:cxn>
                  <a:cxn ang="0">
                    <a:pos x="148" y="327"/>
                  </a:cxn>
                  <a:cxn ang="0">
                    <a:pos x="121" y="348"/>
                  </a:cxn>
                  <a:cxn ang="0">
                    <a:pos x="97" y="373"/>
                  </a:cxn>
                  <a:cxn ang="0">
                    <a:pos x="88" y="400"/>
                  </a:cxn>
                  <a:cxn ang="0">
                    <a:pos x="89" y="430"/>
                  </a:cxn>
                  <a:cxn ang="0">
                    <a:pos x="98" y="463"/>
                  </a:cxn>
                  <a:cxn ang="0">
                    <a:pos x="102" y="468"/>
                  </a:cxn>
                  <a:cxn ang="0">
                    <a:pos x="106" y="469"/>
                  </a:cxn>
                  <a:cxn ang="0">
                    <a:pos x="109" y="468"/>
                  </a:cxn>
                  <a:cxn ang="0">
                    <a:pos x="109" y="462"/>
                  </a:cxn>
                  <a:cxn ang="0">
                    <a:pos x="106" y="431"/>
                  </a:cxn>
                  <a:cxn ang="0">
                    <a:pos x="109" y="410"/>
                  </a:cxn>
                  <a:cxn ang="0">
                    <a:pos x="117" y="394"/>
                  </a:cxn>
                  <a:cxn ang="0">
                    <a:pos x="129" y="383"/>
                  </a:cxn>
                  <a:cxn ang="0">
                    <a:pos x="141" y="373"/>
                  </a:cxn>
                  <a:cxn ang="0">
                    <a:pos x="155" y="362"/>
                  </a:cxn>
                  <a:cxn ang="0">
                    <a:pos x="169" y="348"/>
                  </a:cxn>
                  <a:cxn ang="0">
                    <a:pos x="181" y="330"/>
                  </a:cxn>
                  <a:cxn ang="0">
                    <a:pos x="190" y="302"/>
                  </a:cxn>
                  <a:cxn ang="0">
                    <a:pos x="195" y="275"/>
                  </a:cxn>
                  <a:cxn ang="0">
                    <a:pos x="194" y="247"/>
                  </a:cxn>
                  <a:cxn ang="0">
                    <a:pos x="187" y="218"/>
                  </a:cxn>
                  <a:cxn ang="0">
                    <a:pos x="174" y="183"/>
                  </a:cxn>
                  <a:cxn ang="0">
                    <a:pos x="157" y="150"/>
                  </a:cxn>
                  <a:cxn ang="0">
                    <a:pos x="137" y="121"/>
                  </a:cxn>
                  <a:cxn ang="0">
                    <a:pos x="114" y="95"/>
                  </a:cxn>
                  <a:cxn ang="0">
                    <a:pos x="88" y="69"/>
                  </a:cxn>
                  <a:cxn ang="0">
                    <a:pos x="62" y="46"/>
                  </a:cxn>
                  <a:cxn ang="0">
                    <a:pos x="33" y="23"/>
                  </a:cxn>
                  <a:cxn ang="0">
                    <a:pos x="2" y="0"/>
                  </a:cxn>
                  <a:cxn ang="0">
                    <a:pos x="0" y="0"/>
                  </a:cxn>
                  <a:cxn ang="0">
                    <a:pos x="0" y="2"/>
                  </a:cxn>
                  <a:cxn ang="0">
                    <a:pos x="0" y="5"/>
                  </a:cxn>
                  <a:cxn ang="0">
                    <a:pos x="2" y="6"/>
                  </a:cxn>
                  <a:cxn ang="0">
                    <a:pos x="2" y="6"/>
                  </a:cxn>
                </a:cxnLst>
                <a:rect l="0" t="0" r="r" b="b"/>
                <a:pathLst>
                  <a:path w="195" h="469">
                    <a:moveTo>
                      <a:pt x="2" y="6"/>
                    </a:moveTo>
                    <a:lnTo>
                      <a:pt x="20" y="20"/>
                    </a:lnTo>
                    <a:lnTo>
                      <a:pt x="40" y="37"/>
                    </a:lnTo>
                    <a:lnTo>
                      <a:pt x="62" y="55"/>
                    </a:lnTo>
                    <a:lnTo>
                      <a:pt x="83" y="74"/>
                    </a:lnTo>
                    <a:lnTo>
                      <a:pt x="105" y="95"/>
                    </a:lnTo>
                    <a:lnTo>
                      <a:pt x="123" y="117"/>
                    </a:lnTo>
                    <a:lnTo>
                      <a:pt x="141" y="140"/>
                    </a:lnTo>
                    <a:lnTo>
                      <a:pt x="157" y="163"/>
                    </a:lnTo>
                    <a:lnTo>
                      <a:pt x="169" y="187"/>
                    </a:lnTo>
                    <a:lnTo>
                      <a:pt x="178" y="210"/>
                    </a:lnTo>
                    <a:lnTo>
                      <a:pt x="183" y="235"/>
                    </a:lnTo>
                    <a:lnTo>
                      <a:pt x="183" y="259"/>
                    </a:lnTo>
                    <a:lnTo>
                      <a:pt x="178" y="282"/>
                    </a:lnTo>
                    <a:lnTo>
                      <a:pt x="166" y="305"/>
                    </a:lnTo>
                    <a:lnTo>
                      <a:pt x="148" y="327"/>
                    </a:lnTo>
                    <a:lnTo>
                      <a:pt x="121" y="348"/>
                    </a:lnTo>
                    <a:lnTo>
                      <a:pt x="97" y="373"/>
                    </a:lnTo>
                    <a:lnTo>
                      <a:pt x="88" y="400"/>
                    </a:lnTo>
                    <a:lnTo>
                      <a:pt x="89" y="430"/>
                    </a:lnTo>
                    <a:lnTo>
                      <a:pt x="98" y="463"/>
                    </a:lnTo>
                    <a:lnTo>
                      <a:pt x="102" y="468"/>
                    </a:lnTo>
                    <a:lnTo>
                      <a:pt x="106" y="469"/>
                    </a:lnTo>
                    <a:lnTo>
                      <a:pt x="109" y="468"/>
                    </a:lnTo>
                    <a:lnTo>
                      <a:pt x="109" y="462"/>
                    </a:lnTo>
                    <a:lnTo>
                      <a:pt x="106" y="431"/>
                    </a:lnTo>
                    <a:lnTo>
                      <a:pt x="109" y="410"/>
                    </a:lnTo>
                    <a:lnTo>
                      <a:pt x="117" y="394"/>
                    </a:lnTo>
                    <a:lnTo>
                      <a:pt x="129" y="383"/>
                    </a:lnTo>
                    <a:lnTo>
                      <a:pt x="141" y="373"/>
                    </a:lnTo>
                    <a:lnTo>
                      <a:pt x="155" y="362"/>
                    </a:lnTo>
                    <a:lnTo>
                      <a:pt x="169" y="348"/>
                    </a:lnTo>
                    <a:lnTo>
                      <a:pt x="181" y="330"/>
                    </a:lnTo>
                    <a:lnTo>
                      <a:pt x="190" y="302"/>
                    </a:lnTo>
                    <a:lnTo>
                      <a:pt x="195" y="275"/>
                    </a:lnTo>
                    <a:lnTo>
                      <a:pt x="194" y="247"/>
                    </a:lnTo>
                    <a:lnTo>
                      <a:pt x="187" y="218"/>
                    </a:lnTo>
                    <a:lnTo>
                      <a:pt x="174" y="183"/>
                    </a:lnTo>
                    <a:lnTo>
                      <a:pt x="157" y="150"/>
                    </a:lnTo>
                    <a:lnTo>
                      <a:pt x="137" y="121"/>
                    </a:lnTo>
                    <a:lnTo>
                      <a:pt x="114" y="95"/>
                    </a:lnTo>
                    <a:lnTo>
                      <a:pt x="88" y="69"/>
                    </a:lnTo>
                    <a:lnTo>
                      <a:pt x="62" y="46"/>
                    </a:lnTo>
                    <a:lnTo>
                      <a:pt x="33" y="23"/>
                    </a:lnTo>
                    <a:lnTo>
                      <a:pt x="2" y="0"/>
                    </a:lnTo>
                    <a:lnTo>
                      <a:pt x="0" y="0"/>
                    </a:lnTo>
                    <a:lnTo>
                      <a:pt x="0" y="2"/>
                    </a:lnTo>
                    <a:lnTo>
                      <a:pt x="0" y="5"/>
                    </a:lnTo>
                    <a:lnTo>
                      <a:pt x="2" y="6"/>
                    </a:lnTo>
                    <a:lnTo>
                      <a:pt x="2"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137"/>
              <p:cNvSpPr>
                <a:spLocks/>
              </p:cNvSpPr>
              <p:nvPr/>
            </p:nvSpPr>
            <p:spPr bwMode="auto">
              <a:xfrm>
                <a:off x="4221166" y="5700720"/>
                <a:ext cx="120650" cy="130175"/>
              </a:xfrm>
              <a:custGeom>
                <a:avLst/>
                <a:gdLst/>
                <a:ahLst/>
                <a:cxnLst>
                  <a:cxn ang="0">
                    <a:pos x="57" y="75"/>
                  </a:cxn>
                  <a:cxn ang="0">
                    <a:pos x="32" y="77"/>
                  </a:cxn>
                  <a:cxn ang="0">
                    <a:pos x="15" y="67"/>
                  </a:cxn>
                  <a:cxn ang="0">
                    <a:pos x="8" y="50"/>
                  </a:cxn>
                  <a:cxn ang="0">
                    <a:pos x="6" y="32"/>
                  </a:cxn>
                  <a:cxn ang="0">
                    <a:pos x="12" y="15"/>
                  </a:cxn>
                  <a:cxn ang="0">
                    <a:pos x="24" y="6"/>
                  </a:cxn>
                  <a:cxn ang="0">
                    <a:pos x="44" y="8"/>
                  </a:cxn>
                  <a:cxn ang="0">
                    <a:pos x="69" y="26"/>
                  </a:cxn>
                  <a:cxn ang="0">
                    <a:pos x="81" y="41"/>
                  </a:cxn>
                  <a:cxn ang="0">
                    <a:pos x="92" y="57"/>
                  </a:cxn>
                  <a:cxn ang="0">
                    <a:pos x="103" y="73"/>
                  </a:cxn>
                  <a:cxn ang="0">
                    <a:pos x="110" y="92"/>
                  </a:cxn>
                  <a:cxn ang="0">
                    <a:pos x="119" y="110"/>
                  </a:cxn>
                  <a:cxn ang="0">
                    <a:pos x="127" y="129"/>
                  </a:cxn>
                  <a:cxn ang="0">
                    <a:pos x="135" y="147"/>
                  </a:cxn>
                  <a:cxn ang="0">
                    <a:pos x="142" y="164"/>
                  </a:cxn>
                  <a:cxn ang="0">
                    <a:pos x="144" y="164"/>
                  </a:cxn>
                  <a:cxn ang="0">
                    <a:pos x="147" y="164"/>
                  </a:cxn>
                  <a:cxn ang="0">
                    <a:pos x="149" y="164"/>
                  </a:cxn>
                  <a:cxn ang="0">
                    <a:pos x="150" y="162"/>
                  </a:cxn>
                  <a:cxn ang="0">
                    <a:pos x="144" y="144"/>
                  </a:cxn>
                  <a:cxn ang="0">
                    <a:pos x="138" y="126"/>
                  </a:cxn>
                  <a:cxn ang="0">
                    <a:pos x="130" y="107"/>
                  </a:cxn>
                  <a:cxn ang="0">
                    <a:pos x="121" y="90"/>
                  </a:cxn>
                  <a:cxn ang="0">
                    <a:pos x="112" y="72"/>
                  </a:cxn>
                  <a:cxn ang="0">
                    <a:pos x="101" y="55"/>
                  </a:cxn>
                  <a:cxn ang="0">
                    <a:pos x="90" y="40"/>
                  </a:cxn>
                  <a:cxn ang="0">
                    <a:pos x="78" y="24"/>
                  </a:cxn>
                  <a:cxn ang="0">
                    <a:pos x="72" y="18"/>
                  </a:cxn>
                  <a:cxn ang="0">
                    <a:pos x="66" y="14"/>
                  </a:cxn>
                  <a:cxn ang="0">
                    <a:pos x="58" y="8"/>
                  </a:cxn>
                  <a:cxn ang="0">
                    <a:pos x="50" y="4"/>
                  </a:cxn>
                  <a:cxn ang="0">
                    <a:pos x="41" y="1"/>
                  </a:cxn>
                  <a:cxn ang="0">
                    <a:pos x="34" y="0"/>
                  </a:cxn>
                  <a:cxn ang="0">
                    <a:pos x="24" y="1"/>
                  </a:cxn>
                  <a:cxn ang="0">
                    <a:pos x="17" y="4"/>
                  </a:cxn>
                  <a:cxn ang="0">
                    <a:pos x="4" y="15"/>
                  </a:cxn>
                  <a:cxn ang="0">
                    <a:pos x="0" y="29"/>
                  </a:cxn>
                  <a:cxn ang="0">
                    <a:pos x="0" y="44"/>
                  </a:cxn>
                  <a:cxn ang="0">
                    <a:pos x="6" y="60"/>
                  </a:cxn>
                  <a:cxn ang="0">
                    <a:pos x="11" y="66"/>
                  </a:cxn>
                  <a:cxn ang="0">
                    <a:pos x="17" y="72"/>
                  </a:cxn>
                  <a:cxn ang="0">
                    <a:pos x="23" y="75"/>
                  </a:cxn>
                  <a:cxn ang="0">
                    <a:pos x="29" y="78"/>
                  </a:cxn>
                  <a:cxn ang="0">
                    <a:pos x="37" y="80"/>
                  </a:cxn>
                  <a:cxn ang="0">
                    <a:pos x="44" y="80"/>
                  </a:cxn>
                  <a:cxn ang="0">
                    <a:pos x="52" y="78"/>
                  </a:cxn>
                  <a:cxn ang="0">
                    <a:pos x="60" y="77"/>
                  </a:cxn>
                  <a:cxn ang="0">
                    <a:pos x="61" y="75"/>
                  </a:cxn>
                  <a:cxn ang="0">
                    <a:pos x="60" y="75"/>
                  </a:cxn>
                  <a:cxn ang="0">
                    <a:pos x="58" y="75"/>
                  </a:cxn>
                  <a:cxn ang="0">
                    <a:pos x="57" y="75"/>
                  </a:cxn>
                  <a:cxn ang="0">
                    <a:pos x="57" y="75"/>
                  </a:cxn>
                </a:cxnLst>
                <a:rect l="0" t="0" r="r" b="b"/>
                <a:pathLst>
                  <a:path w="150" h="164">
                    <a:moveTo>
                      <a:pt x="57" y="75"/>
                    </a:moveTo>
                    <a:lnTo>
                      <a:pt x="32" y="77"/>
                    </a:lnTo>
                    <a:lnTo>
                      <a:pt x="15" y="67"/>
                    </a:lnTo>
                    <a:lnTo>
                      <a:pt x="8" y="50"/>
                    </a:lnTo>
                    <a:lnTo>
                      <a:pt x="6" y="32"/>
                    </a:lnTo>
                    <a:lnTo>
                      <a:pt x="12" y="15"/>
                    </a:lnTo>
                    <a:lnTo>
                      <a:pt x="24" y="6"/>
                    </a:lnTo>
                    <a:lnTo>
                      <a:pt x="44" y="8"/>
                    </a:lnTo>
                    <a:lnTo>
                      <a:pt x="69" y="26"/>
                    </a:lnTo>
                    <a:lnTo>
                      <a:pt x="81" y="41"/>
                    </a:lnTo>
                    <a:lnTo>
                      <a:pt x="92" y="57"/>
                    </a:lnTo>
                    <a:lnTo>
                      <a:pt x="103" y="73"/>
                    </a:lnTo>
                    <a:lnTo>
                      <a:pt x="110" y="92"/>
                    </a:lnTo>
                    <a:lnTo>
                      <a:pt x="119" y="110"/>
                    </a:lnTo>
                    <a:lnTo>
                      <a:pt x="127" y="129"/>
                    </a:lnTo>
                    <a:lnTo>
                      <a:pt x="135" y="147"/>
                    </a:lnTo>
                    <a:lnTo>
                      <a:pt x="142" y="164"/>
                    </a:lnTo>
                    <a:lnTo>
                      <a:pt x="144" y="164"/>
                    </a:lnTo>
                    <a:lnTo>
                      <a:pt x="147" y="164"/>
                    </a:lnTo>
                    <a:lnTo>
                      <a:pt x="149" y="164"/>
                    </a:lnTo>
                    <a:lnTo>
                      <a:pt x="150" y="162"/>
                    </a:lnTo>
                    <a:lnTo>
                      <a:pt x="144" y="144"/>
                    </a:lnTo>
                    <a:lnTo>
                      <a:pt x="138" y="126"/>
                    </a:lnTo>
                    <a:lnTo>
                      <a:pt x="130" y="107"/>
                    </a:lnTo>
                    <a:lnTo>
                      <a:pt x="121" y="90"/>
                    </a:lnTo>
                    <a:lnTo>
                      <a:pt x="112" y="72"/>
                    </a:lnTo>
                    <a:lnTo>
                      <a:pt x="101" y="55"/>
                    </a:lnTo>
                    <a:lnTo>
                      <a:pt x="90" y="40"/>
                    </a:lnTo>
                    <a:lnTo>
                      <a:pt x="78" y="24"/>
                    </a:lnTo>
                    <a:lnTo>
                      <a:pt x="72" y="18"/>
                    </a:lnTo>
                    <a:lnTo>
                      <a:pt x="66" y="14"/>
                    </a:lnTo>
                    <a:lnTo>
                      <a:pt x="58" y="8"/>
                    </a:lnTo>
                    <a:lnTo>
                      <a:pt x="50" y="4"/>
                    </a:lnTo>
                    <a:lnTo>
                      <a:pt x="41" y="1"/>
                    </a:lnTo>
                    <a:lnTo>
                      <a:pt x="34" y="0"/>
                    </a:lnTo>
                    <a:lnTo>
                      <a:pt x="24" y="1"/>
                    </a:lnTo>
                    <a:lnTo>
                      <a:pt x="17" y="4"/>
                    </a:lnTo>
                    <a:lnTo>
                      <a:pt x="4" y="15"/>
                    </a:lnTo>
                    <a:lnTo>
                      <a:pt x="0" y="29"/>
                    </a:lnTo>
                    <a:lnTo>
                      <a:pt x="0" y="44"/>
                    </a:lnTo>
                    <a:lnTo>
                      <a:pt x="6" y="60"/>
                    </a:lnTo>
                    <a:lnTo>
                      <a:pt x="11" y="66"/>
                    </a:lnTo>
                    <a:lnTo>
                      <a:pt x="17" y="72"/>
                    </a:lnTo>
                    <a:lnTo>
                      <a:pt x="23" y="75"/>
                    </a:lnTo>
                    <a:lnTo>
                      <a:pt x="29" y="78"/>
                    </a:lnTo>
                    <a:lnTo>
                      <a:pt x="37" y="80"/>
                    </a:lnTo>
                    <a:lnTo>
                      <a:pt x="44" y="80"/>
                    </a:lnTo>
                    <a:lnTo>
                      <a:pt x="52" y="78"/>
                    </a:lnTo>
                    <a:lnTo>
                      <a:pt x="60" y="77"/>
                    </a:lnTo>
                    <a:lnTo>
                      <a:pt x="61" y="75"/>
                    </a:lnTo>
                    <a:lnTo>
                      <a:pt x="60" y="75"/>
                    </a:lnTo>
                    <a:lnTo>
                      <a:pt x="58" y="75"/>
                    </a:lnTo>
                    <a:lnTo>
                      <a:pt x="57" y="75"/>
                    </a:lnTo>
                    <a:lnTo>
                      <a:pt x="57" y="7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138"/>
              <p:cNvSpPr>
                <a:spLocks/>
              </p:cNvSpPr>
              <p:nvPr/>
            </p:nvSpPr>
            <p:spPr bwMode="auto">
              <a:xfrm>
                <a:off x="4778379" y="5567370"/>
                <a:ext cx="38100" cy="260350"/>
              </a:xfrm>
              <a:custGeom>
                <a:avLst/>
                <a:gdLst/>
                <a:ahLst/>
                <a:cxnLst>
                  <a:cxn ang="0">
                    <a:pos x="0" y="1"/>
                  </a:cxn>
                  <a:cxn ang="0">
                    <a:pos x="25" y="82"/>
                  </a:cxn>
                  <a:cxn ang="0">
                    <a:pos x="36" y="162"/>
                  </a:cxn>
                  <a:cxn ang="0">
                    <a:pos x="31" y="242"/>
                  </a:cxn>
                  <a:cxn ang="0">
                    <a:pos x="14" y="325"/>
                  </a:cxn>
                  <a:cxn ang="0">
                    <a:pos x="16" y="328"/>
                  </a:cxn>
                  <a:cxn ang="0">
                    <a:pos x="22" y="328"/>
                  </a:cxn>
                  <a:cxn ang="0">
                    <a:pos x="28" y="325"/>
                  </a:cxn>
                  <a:cxn ang="0">
                    <a:pos x="31" y="322"/>
                  </a:cxn>
                  <a:cxn ang="0">
                    <a:pos x="42" y="282"/>
                  </a:cxn>
                  <a:cxn ang="0">
                    <a:pos x="48" y="242"/>
                  </a:cxn>
                  <a:cxn ang="0">
                    <a:pos x="49" y="201"/>
                  </a:cxn>
                  <a:cxn ang="0">
                    <a:pos x="46" y="159"/>
                  </a:cxn>
                  <a:cxn ang="0">
                    <a:pos x="40" y="118"/>
                  </a:cxn>
                  <a:cxn ang="0">
                    <a:pos x="31" y="76"/>
                  </a:cxn>
                  <a:cxn ang="0">
                    <a:pos x="19" y="38"/>
                  </a:cxn>
                  <a:cxn ang="0">
                    <a:pos x="4" y="0"/>
                  </a:cxn>
                  <a:cxn ang="0">
                    <a:pos x="4" y="0"/>
                  </a:cxn>
                  <a:cxn ang="0">
                    <a:pos x="2" y="0"/>
                  </a:cxn>
                  <a:cxn ang="0">
                    <a:pos x="0" y="0"/>
                  </a:cxn>
                  <a:cxn ang="0">
                    <a:pos x="0" y="1"/>
                  </a:cxn>
                  <a:cxn ang="0">
                    <a:pos x="0" y="1"/>
                  </a:cxn>
                </a:cxnLst>
                <a:rect l="0" t="0" r="r" b="b"/>
                <a:pathLst>
                  <a:path w="49" h="328">
                    <a:moveTo>
                      <a:pt x="0" y="1"/>
                    </a:moveTo>
                    <a:lnTo>
                      <a:pt x="25" y="82"/>
                    </a:lnTo>
                    <a:lnTo>
                      <a:pt x="36" y="162"/>
                    </a:lnTo>
                    <a:lnTo>
                      <a:pt x="31" y="242"/>
                    </a:lnTo>
                    <a:lnTo>
                      <a:pt x="14" y="325"/>
                    </a:lnTo>
                    <a:lnTo>
                      <a:pt x="16" y="328"/>
                    </a:lnTo>
                    <a:lnTo>
                      <a:pt x="22" y="328"/>
                    </a:lnTo>
                    <a:lnTo>
                      <a:pt x="28" y="325"/>
                    </a:lnTo>
                    <a:lnTo>
                      <a:pt x="31" y="322"/>
                    </a:lnTo>
                    <a:lnTo>
                      <a:pt x="42" y="282"/>
                    </a:lnTo>
                    <a:lnTo>
                      <a:pt x="48" y="242"/>
                    </a:lnTo>
                    <a:lnTo>
                      <a:pt x="49" y="201"/>
                    </a:lnTo>
                    <a:lnTo>
                      <a:pt x="46" y="159"/>
                    </a:lnTo>
                    <a:lnTo>
                      <a:pt x="40" y="118"/>
                    </a:lnTo>
                    <a:lnTo>
                      <a:pt x="31" y="76"/>
                    </a:lnTo>
                    <a:lnTo>
                      <a:pt x="19" y="38"/>
                    </a:lnTo>
                    <a:lnTo>
                      <a:pt x="4" y="0"/>
                    </a:lnTo>
                    <a:lnTo>
                      <a:pt x="4" y="0"/>
                    </a:lnTo>
                    <a:lnTo>
                      <a:pt x="2" y="0"/>
                    </a:lnTo>
                    <a:lnTo>
                      <a:pt x="0" y="0"/>
                    </a:lnTo>
                    <a:lnTo>
                      <a:pt x="0" y="1"/>
                    </a:lnTo>
                    <a:lnTo>
                      <a:pt x="0"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140"/>
              <p:cNvSpPr>
                <a:spLocks/>
              </p:cNvSpPr>
              <p:nvPr/>
            </p:nvSpPr>
            <p:spPr bwMode="auto">
              <a:xfrm>
                <a:off x="4533904" y="4856169"/>
                <a:ext cx="157163" cy="38100"/>
              </a:xfrm>
              <a:custGeom>
                <a:avLst/>
                <a:gdLst/>
                <a:ahLst/>
                <a:cxnLst>
                  <a:cxn ang="0">
                    <a:pos x="3" y="49"/>
                  </a:cxn>
                  <a:cxn ang="0">
                    <a:pos x="14" y="42"/>
                  </a:cxn>
                  <a:cxn ang="0">
                    <a:pos x="26" y="34"/>
                  </a:cxn>
                  <a:cxn ang="0">
                    <a:pos x="37" y="28"/>
                  </a:cxn>
                  <a:cxn ang="0">
                    <a:pos x="49" y="22"/>
                  </a:cxn>
                  <a:cxn ang="0">
                    <a:pos x="61" y="19"/>
                  </a:cxn>
                  <a:cxn ang="0">
                    <a:pos x="73" y="14"/>
                  </a:cxn>
                  <a:cxn ang="0">
                    <a:pos x="86" y="11"/>
                  </a:cxn>
                  <a:cxn ang="0">
                    <a:pos x="99" y="10"/>
                  </a:cxn>
                  <a:cxn ang="0">
                    <a:pos x="112" y="8"/>
                  </a:cxn>
                  <a:cxn ang="0">
                    <a:pos x="124" y="8"/>
                  </a:cxn>
                  <a:cxn ang="0">
                    <a:pos x="136" y="10"/>
                  </a:cxn>
                  <a:cxn ang="0">
                    <a:pos x="147" y="13"/>
                  </a:cxn>
                  <a:cxn ang="0">
                    <a:pos x="159" y="14"/>
                  </a:cxn>
                  <a:cxn ang="0">
                    <a:pos x="172" y="17"/>
                  </a:cxn>
                  <a:cxn ang="0">
                    <a:pos x="182" y="19"/>
                  </a:cxn>
                  <a:cxn ang="0">
                    <a:pos x="195" y="19"/>
                  </a:cxn>
                  <a:cxn ang="0">
                    <a:pos x="198" y="17"/>
                  </a:cxn>
                  <a:cxn ang="0">
                    <a:pos x="196" y="13"/>
                  </a:cxn>
                  <a:cxn ang="0">
                    <a:pos x="191" y="10"/>
                  </a:cxn>
                  <a:cxn ang="0">
                    <a:pos x="188" y="8"/>
                  </a:cxn>
                  <a:cxn ang="0">
                    <a:pos x="164" y="3"/>
                  </a:cxn>
                  <a:cxn ang="0">
                    <a:pos x="138" y="0"/>
                  </a:cxn>
                  <a:cxn ang="0">
                    <a:pos x="113" y="0"/>
                  </a:cxn>
                  <a:cxn ang="0">
                    <a:pos x="90" y="3"/>
                  </a:cxn>
                  <a:cxn ang="0">
                    <a:pos x="66" y="10"/>
                  </a:cxn>
                  <a:cxn ang="0">
                    <a:pos x="43" y="19"/>
                  </a:cxn>
                  <a:cxn ang="0">
                    <a:pos x="21" y="31"/>
                  </a:cxn>
                  <a:cxn ang="0">
                    <a:pos x="0" y="46"/>
                  </a:cxn>
                  <a:cxn ang="0">
                    <a:pos x="0" y="46"/>
                  </a:cxn>
                  <a:cxn ang="0">
                    <a:pos x="1" y="48"/>
                  </a:cxn>
                  <a:cxn ang="0">
                    <a:pos x="3" y="49"/>
                  </a:cxn>
                  <a:cxn ang="0">
                    <a:pos x="3" y="49"/>
                  </a:cxn>
                  <a:cxn ang="0">
                    <a:pos x="3" y="49"/>
                  </a:cxn>
                </a:cxnLst>
                <a:rect l="0" t="0" r="r" b="b"/>
                <a:pathLst>
                  <a:path w="198" h="49">
                    <a:moveTo>
                      <a:pt x="3" y="49"/>
                    </a:moveTo>
                    <a:lnTo>
                      <a:pt x="14" y="42"/>
                    </a:lnTo>
                    <a:lnTo>
                      <a:pt x="26" y="34"/>
                    </a:lnTo>
                    <a:lnTo>
                      <a:pt x="37" y="28"/>
                    </a:lnTo>
                    <a:lnTo>
                      <a:pt x="49" y="22"/>
                    </a:lnTo>
                    <a:lnTo>
                      <a:pt x="61" y="19"/>
                    </a:lnTo>
                    <a:lnTo>
                      <a:pt x="73" y="14"/>
                    </a:lnTo>
                    <a:lnTo>
                      <a:pt x="86" y="11"/>
                    </a:lnTo>
                    <a:lnTo>
                      <a:pt x="99" y="10"/>
                    </a:lnTo>
                    <a:lnTo>
                      <a:pt x="112" y="8"/>
                    </a:lnTo>
                    <a:lnTo>
                      <a:pt x="124" y="8"/>
                    </a:lnTo>
                    <a:lnTo>
                      <a:pt x="136" y="10"/>
                    </a:lnTo>
                    <a:lnTo>
                      <a:pt x="147" y="13"/>
                    </a:lnTo>
                    <a:lnTo>
                      <a:pt x="159" y="14"/>
                    </a:lnTo>
                    <a:lnTo>
                      <a:pt x="172" y="17"/>
                    </a:lnTo>
                    <a:lnTo>
                      <a:pt x="182" y="19"/>
                    </a:lnTo>
                    <a:lnTo>
                      <a:pt x="195" y="19"/>
                    </a:lnTo>
                    <a:lnTo>
                      <a:pt x="198" y="17"/>
                    </a:lnTo>
                    <a:lnTo>
                      <a:pt x="196" y="13"/>
                    </a:lnTo>
                    <a:lnTo>
                      <a:pt x="191" y="10"/>
                    </a:lnTo>
                    <a:lnTo>
                      <a:pt x="188" y="8"/>
                    </a:lnTo>
                    <a:lnTo>
                      <a:pt x="164" y="3"/>
                    </a:lnTo>
                    <a:lnTo>
                      <a:pt x="138" y="0"/>
                    </a:lnTo>
                    <a:lnTo>
                      <a:pt x="113" y="0"/>
                    </a:lnTo>
                    <a:lnTo>
                      <a:pt x="90" y="3"/>
                    </a:lnTo>
                    <a:lnTo>
                      <a:pt x="66" y="10"/>
                    </a:lnTo>
                    <a:lnTo>
                      <a:pt x="43" y="19"/>
                    </a:lnTo>
                    <a:lnTo>
                      <a:pt x="21" y="31"/>
                    </a:lnTo>
                    <a:lnTo>
                      <a:pt x="0" y="46"/>
                    </a:lnTo>
                    <a:lnTo>
                      <a:pt x="0" y="46"/>
                    </a:lnTo>
                    <a:lnTo>
                      <a:pt x="1" y="48"/>
                    </a:lnTo>
                    <a:lnTo>
                      <a:pt x="3" y="49"/>
                    </a:lnTo>
                    <a:lnTo>
                      <a:pt x="3" y="49"/>
                    </a:lnTo>
                    <a:lnTo>
                      <a:pt x="3" y="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141"/>
              <p:cNvSpPr>
                <a:spLocks/>
              </p:cNvSpPr>
              <p:nvPr/>
            </p:nvSpPr>
            <p:spPr bwMode="auto">
              <a:xfrm>
                <a:off x="4762504" y="4868869"/>
                <a:ext cx="84138" cy="228600"/>
              </a:xfrm>
              <a:custGeom>
                <a:avLst/>
                <a:gdLst/>
                <a:ahLst/>
                <a:cxnLst>
                  <a:cxn ang="0">
                    <a:pos x="29" y="284"/>
                  </a:cxn>
                  <a:cxn ang="0">
                    <a:pos x="21" y="249"/>
                  </a:cxn>
                  <a:cxn ang="0">
                    <a:pos x="13" y="207"/>
                  </a:cxn>
                  <a:cxn ang="0">
                    <a:pos x="7" y="163"/>
                  </a:cxn>
                  <a:cxn ang="0">
                    <a:pos x="7" y="118"/>
                  </a:cxn>
                  <a:cxn ang="0">
                    <a:pos x="13" y="78"/>
                  </a:cxn>
                  <a:cxn ang="0">
                    <a:pos x="29" y="45"/>
                  </a:cxn>
                  <a:cxn ang="0">
                    <a:pos x="58" y="22"/>
                  </a:cxn>
                  <a:cxn ang="0">
                    <a:pos x="99" y="14"/>
                  </a:cxn>
                  <a:cxn ang="0">
                    <a:pos x="102" y="12"/>
                  </a:cxn>
                  <a:cxn ang="0">
                    <a:pos x="104" y="9"/>
                  </a:cxn>
                  <a:cxn ang="0">
                    <a:pos x="105" y="6"/>
                  </a:cxn>
                  <a:cxn ang="0">
                    <a:pos x="104" y="3"/>
                  </a:cxn>
                  <a:cxn ang="0">
                    <a:pos x="88" y="0"/>
                  </a:cxn>
                  <a:cxn ang="0">
                    <a:pos x="73" y="2"/>
                  </a:cxn>
                  <a:cxn ang="0">
                    <a:pos x="59" y="8"/>
                  </a:cxn>
                  <a:cxn ang="0">
                    <a:pos x="47" y="17"/>
                  </a:cxn>
                  <a:cxn ang="0">
                    <a:pos x="35" y="29"/>
                  </a:cxn>
                  <a:cxn ang="0">
                    <a:pos x="26" y="45"/>
                  </a:cxn>
                  <a:cxn ang="0">
                    <a:pos x="18" y="58"/>
                  </a:cxn>
                  <a:cxn ang="0">
                    <a:pos x="12" y="72"/>
                  </a:cxn>
                  <a:cxn ang="0">
                    <a:pos x="0" y="128"/>
                  </a:cxn>
                  <a:cxn ang="0">
                    <a:pos x="0" y="180"/>
                  </a:cxn>
                  <a:cxn ang="0">
                    <a:pos x="10" y="230"/>
                  </a:cxn>
                  <a:cxn ang="0">
                    <a:pos x="27" y="287"/>
                  </a:cxn>
                  <a:cxn ang="0">
                    <a:pos x="27" y="287"/>
                  </a:cxn>
                  <a:cxn ang="0">
                    <a:pos x="29" y="286"/>
                  </a:cxn>
                  <a:cxn ang="0">
                    <a:pos x="29" y="284"/>
                  </a:cxn>
                  <a:cxn ang="0">
                    <a:pos x="29" y="284"/>
                  </a:cxn>
                  <a:cxn ang="0">
                    <a:pos x="29" y="284"/>
                  </a:cxn>
                </a:cxnLst>
                <a:rect l="0" t="0" r="r" b="b"/>
                <a:pathLst>
                  <a:path w="105" h="287">
                    <a:moveTo>
                      <a:pt x="29" y="284"/>
                    </a:moveTo>
                    <a:lnTo>
                      <a:pt x="21" y="249"/>
                    </a:lnTo>
                    <a:lnTo>
                      <a:pt x="13" y="207"/>
                    </a:lnTo>
                    <a:lnTo>
                      <a:pt x="7" y="163"/>
                    </a:lnTo>
                    <a:lnTo>
                      <a:pt x="7" y="118"/>
                    </a:lnTo>
                    <a:lnTo>
                      <a:pt x="13" y="78"/>
                    </a:lnTo>
                    <a:lnTo>
                      <a:pt x="29" y="45"/>
                    </a:lnTo>
                    <a:lnTo>
                      <a:pt x="58" y="22"/>
                    </a:lnTo>
                    <a:lnTo>
                      <a:pt x="99" y="14"/>
                    </a:lnTo>
                    <a:lnTo>
                      <a:pt x="102" y="12"/>
                    </a:lnTo>
                    <a:lnTo>
                      <a:pt x="104" y="9"/>
                    </a:lnTo>
                    <a:lnTo>
                      <a:pt x="105" y="6"/>
                    </a:lnTo>
                    <a:lnTo>
                      <a:pt x="104" y="3"/>
                    </a:lnTo>
                    <a:lnTo>
                      <a:pt x="88" y="0"/>
                    </a:lnTo>
                    <a:lnTo>
                      <a:pt x="73" y="2"/>
                    </a:lnTo>
                    <a:lnTo>
                      <a:pt x="59" y="8"/>
                    </a:lnTo>
                    <a:lnTo>
                      <a:pt x="47" y="17"/>
                    </a:lnTo>
                    <a:lnTo>
                      <a:pt x="35" y="29"/>
                    </a:lnTo>
                    <a:lnTo>
                      <a:pt x="26" y="45"/>
                    </a:lnTo>
                    <a:lnTo>
                      <a:pt x="18" y="58"/>
                    </a:lnTo>
                    <a:lnTo>
                      <a:pt x="12" y="72"/>
                    </a:lnTo>
                    <a:lnTo>
                      <a:pt x="0" y="128"/>
                    </a:lnTo>
                    <a:lnTo>
                      <a:pt x="0" y="180"/>
                    </a:lnTo>
                    <a:lnTo>
                      <a:pt x="10" y="230"/>
                    </a:lnTo>
                    <a:lnTo>
                      <a:pt x="27" y="287"/>
                    </a:lnTo>
                    <a:lnTo>
                      <a:pt x="27" y="287"/>
                    </a:lnTo>
                    <a:lnTo>
                      <a:pt x="29" y="286"/>
                    </a:lnTo>
                    <a:lnTo>
                      <a:pt x="29" y="284"/>
                    </a:lnTo>
                    <a:lnTo>
                      <a:pt x="29" y="284"/>
                    </a:lnTo>
                    <a:lnTo>
                      <a:pt x="29" y="28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143"/>
              <p:cNvSpPr>
                <a:spLocks/>
              </p:cNvSpPr>
              <p:nvPr/>
            </p:nvSpPr>
            <p:spPr bwMode="auto">
              <a:xfrm>
                <a:off x="4443417" y="4792669"/>
                <a:ext cx="350838" cy="120650"/>
              </a:xfrm>
              <a:custGeom>
                <a:avLst/>
                <a:gdLst/>
                <a:ahLst/>
                <a:cxnLst>
                  <a:cxn ang="0">
                    <a:pos x="437" y="0"/>
                  </a:cxn>
                  <a:cxn ang="0">
                    <a:pos x="421" y="7"/>
                  </a:cxn>
                  <a:cxn ang="0">
                    <a:pos x="408" y="13"/>
                  </a:cxn>
                  <a:cxn ang="0">
                    <a:pos x="392" y="18"/>
                  </a:cxn>
                  <a:cxn ang="0">
                    <a:pos x="375" y="23"/>
                  </a:cxn>
                  <a:cxn ang="0">
                    <a:pos x="360" y="26"/>
                  </a:cxn>
                  <a:cxn ang="0">
                    <a:pos x="345" y="29"/>
                  </a:cxn>
                  <a:cxn ang="0">
                    <a:pos x="328" y="30"/>
                  </a:cxn>
                  <a:cxn ang="0">
                    <a:pos x="313" y="32"/>
                  </a:cxn>
                  <a:cxn ang="0">
                    <a:pos x="296" y="33"/>
                  </a:cxn>
                  <a:cxn ang="0">
                    <a:pos x="279" y="35"/>
                  </a:cxn>
                  <a:cxn ang="0">
                    <a:pos x="264" y="36"/>
                  </a:cxn>
                  <a:cxn ang="0">
                    <a:pos x="247" y="36"/>
                  </a:cxn>
                  <a:cxn ang="0">
                    <a:pos x="230" y="38"/>
                  </a:cxn>
                  <a:cxn ang="0">
                    <a:pos x="213" y="39"/>
                  </a:cxn>
                  <a:cxn ang="0">
                    <a:pos x="198" y="41"/>
                  </a:cxn>
                  <a:cxn ang="0">
                    <a:pos x="181" y="43"/>
                  </a:cxn>
                  <a:cxn ang="0">
                    <a:pos x="158" y="47"/>
                  </a:cxn>
                  <a:cxn ang="0">
                    <a:pos x="133" y="56"/>
                  </a:cxn>
                  <a:cxn ang="0">
                    <a:pos x="109" y="66"/>
                  </a:cxn>
                  <a:cxn ang="0">
                    <a:pos x="84" y="78"/>
                  </a:cxn>
                  <a:cxn ang="0">
                    <a:pos x="61" y="92"/>
                  </a:cxn>
                  <a:cxn ang="0">
                    <a:pos x="38" y="107"/>
                  </a:cxn>
                  <a:cxn ang="0">
                    <a:pos x="18" y="124"/>
                  </a:cxn>
                  <a:cxn ang="0">
                    <a:pos x="0" y="141"/>
                  </a:cxn>
                  <a:cxn ang="0">
                    <a:pos x="0" y="144"/>
                  </a:cxn>
                  <a:cxn ang="0">
                    <a:pos x="0" y="148"/>
                  </a:cxn>
                  <a:cxn ang="0">
                    <a:pos x="3" y="151"/>
                  </a:cxn>
                  <a:cxn ang="0">
                    <a:pos x="4" y="153"/>
                  </a:cxn>
                  <a:cxn ang="0">
                    <a:pos x="27" y="135"/>
                  </a:cxn>
                  <a:cxn ang="0">
                    <a:pos x="52" y="118"/>
                  </a:cxn>
                  <a:cxn ang="0">
                    <a:pos x="77" y="102"/>
                  </a:cxn>
                  <a:cxn ang="0">
                    <a:pos x="103" y="89"/>
                  </a:cxn>
                  <a:cxn ang="0">
                    <a:pos x="127" y="76"/>
                  </a:cxn>
                  <a:cxn ang="0">
                    <a:pos x="155" y="66"/>
                  </a:cxn>
                  <a:cxn ang="0">
                    <a:pos x="182" y="58"/>
                  </a:cxn>
                  <a:cxn ang="0">
                    <a:pos x="210" y="52"/>
                  </a:cxn>
                  <a:cxn ang="0">
                    <a:pos x="241" y="49"/>
                  </a:cxn>
                  <a:cxn ang="0">
                    <a:pos x="270" y="46"/>
                  </a:cxn>
                  <a:cxn ang="0">
                    <a:pos x="299" y="46"/>
                  </a:cxn>
                  <a:cxn ang="0">
                    <a:pos x="328" y="43"/>
                  </a:cxn>
                  <a:cxn ang="0">
                    <a:pos x="356" y="39"/>
                  </a:cxn>
                  <a:cxn ang="0">
                    <a:pos x="385" y="33"/>
                  </a:cxn>
                  <a:cxn ang="0">
                    <a:pos x="412" y="24"/>
                  </a:cxn>
                  <a:cxn ang="0">
                    <a:pos x="440" y="10"/>
                  </a:cxn>
                  <a:cxn ang="0">
                    <a:pos x="441" y="7"/>
                  </a:cxn>
                  <a:cxn ang="0">
                    <a:pos x="441" y="3"/>
                  </a:cxn>
                  <a:cxn ang="0">
                    <a:pos x="438" y="0"/>
                  </a:cxn>
                  <a:cxn ang="0">
                    <a:pos x="437" y="0"/>
                  </a:cxn>
                  <a:cxn ang="0">
                    <a:pos x="437" y="0"/>
                  </a:cxn>
                </a:cxnLst>
                <a:rect l="0" t="0" r="r" b="b"/>
                <a:pathLst>
                  <a:path w="441" h="153">
                    <a:moveTo>
                      <a:pt x="437" y="0"/>
                    </a:moveTo>
                    <a:lnTo>
                      <a:pt x="421" y="7"/>
                    </a:lnTo>
                    <a:lnTo>
                      <a:pt x="408" y="13"/>
                    </a:lnTo>
                    <a:lnTo>
                      <a:pt x="392" y="18"/>
                    </a:lnTo>
                    <a:lnTo>
                      <a:pt x="375" y="23"/>
                    </a:lnTo>
                    <a:lnTo>
                      <a:pt x="360" y="26"/>
                    </a:lnTo>
                    <a:lnTo>
                      <a:pt x="345" y="29"/>
                    </a:lnTo>
                    <a:lnTo>
                      <a:pt x="328" y="30"/>
                    </a:lnTo>
                    <a:lnTo>
                      <a:pt x="313" y="32"/>
                    </a:lnTo>
                    <a:lnTo>
                      <a:pt x="296" y="33"/>
                    </a:lnTo>
                    <a:lnTo>
                      <a:pt x="279" y="35"/>
                    </a:lnTo>
                    <a:lnTo>
                      <a:pt x="264" y="36"/>
                    </a:lnTo>
                    <a:lnTo>
                      <a:pt x="247" y="36"/>
                    </a:lnTo>
                    <a:lnTo>
                      <a:pt x="230" y="38"/>
                    </a:lnTo>
                    <a:lnTo>
                      <a:pt x="213" y="39"/>
                    </a:lnTo>
                    <a:lnTo>
                      <a:pt x="198" y="41"/>
                    </a:lnTo>
                    <a:lnTo>
                      <a:pt x="181" y="43"/>
                    </a:lnTo>
                    <a:lnTo>
                      <a:pt x="158" y="47"/>
                    </a:lnTo>
                    <a:lnTo>
                      <a:pt x="133" y="56"/>
                    </a:lnTo>
                    <a:lnTo>
                      <a:pt x="109" y="66"/>
                    </a:lnTo>
                    <a:lnTo>
                      <a:pt x="84" y="78"/>
                    </a:lnTo>
                    <a:lnTo>
                      <a:pt x="61" y="92"/>
                    </a:lnTo>
                    <a:lnTo>
                      <a:pt x="38" y="107"/>
                    </a:lnTo>
                    <a:lnTo>
                      <a:pt x="18" y="124"/>
                    </a:lnTo>
                    <a:lnTo>
                      <a:pt x="0" y="141"/>
                    </a:lnTo>
                    <a:lnTo>
                      <a:pt x="0" y="144"/>
                    </a:lnTo>
                    <a:lnTo>
                      <a:pt x="0" y="148"/>
                    </a:lnTo>
                    <a:lnTo>
                      <a:pt x="3" y="151"/>
                    </a:lnTo>
                    <a:lnTo>
                      <a:pt x="4" y="153"/>
                    </a:lnTo>
                    <a:lnTo>
                      <a:pt x="27" y="135"/>
                    </a:lnTo>
                    <a:lnTo>
                      <a:pt x="52" y="118"/>
                    </a:lnTo>
                    <a:lnTo>
                      <a:pt x="77" y="102"/>
                    </a:lnTo>
                    <a:lnTo>
                      <a:pt x="103" y="89"/>
                    </a:lnTo>
                    <a:lnTo>
                      <a:pt x="127" y="76"/>
                    </a:lnTo>
                    <a:lnTo>
                      <a:pt x="155" y="66"/>
                    </a:lnTo>
                    <a:lnTo>
                      <a:pt x="182" y="58"/>
                    </a:lnTo>
                    <a:lnTo>
                      <a:pt x="210" y="52"/>
                    </a:lnTo>
                    <a:lnTo>
                      <a:pt x="241" y="49"/>
                    </a:lnTo>
                    <a:lnTo>
                      <a:pt x="270" y="46"/>
                    </a:lnTo>
                    <a:lnTo>
                      <a:pt x="299" y="46"/>
                    </a:lnTo>
                    <a:lnTo>
                      <a:pt x="328" y="43"/>
                    </a:lnTo>
                    <a:lnTo>
                      <a:pt x="356" y="39"/>
                    </a:lnTo>
                    <a:lnTo>
                      <a:pt x="385" y="33"/>
                    </a:lnTo>
                    <a:lnTo>
                      <a:pt x="412" y="24"/>
                    </a:lnTo>
                    <a:lnTo>
                      <a:pt x="440" y="10"/>
                    </a:lnTo>
                    <a:lnTo>
                      <a:pt x="441" y="7"/>
                    </a:lnTo>
                    <a:lnTo>
                      <a:pt x="441" y="3"/>
                    </a:lnTo>
                    <a:lnTo>
                      <a:pt x="438" y="0"/>
                    </a:lnTo>
                    <a:lnTo>
                      <a:pt x="437" y="0"/>
                    </a:lnTo>
                    <a:lnTo>
                      <a:pt x="437"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144"/>
              <p:cNvSpPr>
                <a:spLocks/>
              </p:cNvSpPr>
              <p:nvPr/>
            </p:nvSpPr>
            <p:spPr bwMode="auto">
              <a:xfrm>
                <a:off x="4722817" y="4664082"/>
                <a:ext cx="71438" cy="146050"/>
              </a:xfrm>
              <a:custGeom>
                <a:avLst/>
                <a:gdLst/>
                <a:ahLst/>
                <a:cxnLst>
                  <a:cxn ang="0">
                    <a:pos x="2" y="1"/>
                  </a:cxn>
                  <a:cxn ang="0">
                    <a:pos x="20" y="18"/>
                  </a:cxn>
                  <a:cxn ang="0">
                    <a:pos x="39" y="38"/>
                  </a:cxn>
                  <a:cxn ang="0">
                    <a:pos x="56" y="59"/>
                  </a:cxn>
                  <a:cxn ang="0">
                    <a:pos x="69" y="81"/>
                  </a:cxn>
                  <a:cxn ang="0">
                    <a:pos x="79" y="105"/>
                  </a:cxn>
                  <a:cxn ang="0">
                    <a:pos x="85" y="130"/>
                  </a:cxn>
                  <a:cxn ang="0">
                    <a:pos x="85" y="156"/>
                  </a:cxn>
                  <a:cxn ang="0">
                    <a:pos x="80" y="181"/>
                  </a:cxn>
                  <a:cxn ang="0">
                    <a:pos x="80" y="182"/>
                  </a:cxn>
                  <a:cxn ang="0">
                    <a:pos x="80" y="184"/>
                  </a:cxn>
                  <a:cxn ang="0">
                    <a:pos x="82" y="184"/>
                  </a:cxn>
                  <a:cxn ang="0">
                    <a:pos x="83" y="184"/>
                  </a:cxn>
                  <a:cxn ang="0">
                    <a:pos x="91" y="157"/>
                  </a:cxn>
                  <a:cxn ang="0">
                    <a:pos x="91" y="131"/>
                  </a:cxn>
                  <a:cxn ang="0">
                    <a:pos x="85" y="105"/>
                  </a:cxn>
                  <a:cxn ang="0">
                    <a:pos x="74" y="79"/>
                  </a:cxn>
                  <a:cxn ang="0">
                    <a:pos x="60" y="55"/>
                  </a:cxn>
                  <a:cxn ang="0">
                    <a:pos x="42" y="33"/>
                  </a:cxn>
                  <a:cxn ang="0">
                    <a:pos x="22" y="15"/>
                  </a:cxn>
                  <a:cxn ang="0">
                    <a:pos x="2" y="0"/>
                  </a:cxn>
                  <a:cxn ang="0">
                    <a:pos x="0" y="0"/>
                  </a:cxn>
                  <a:cxn ang="0">
                    <a:pos x="0" y="0"/>
                  </a:cxn>
                  <a:cxn ang="0">
                    <a:pos x="0" y="1"/>
                  </a:cxn>
                  <a:cxn ang="0">
                    <a:pos x="2" y="1"/>
                  </a:cxn>
                  <a:cxn ang="0">
                    <a:pos x="2" y="1"/>
                  </a:cxn>
                </a:cxnLst>
                <a:rect l="0" t="0" r="r" b="b"/>
                <a:pathLst>
                  <a:path w="91" h="184">
                    <a:moveTo>
                      <a:pt x="2" y="1"/>
                    </a:moveTo>
                    <a:lnTo>
                      <a:pt x="20" y="18"/>
                    </a:lnTo>
                    <a:lnTo>
                      <a:pt x="39" y="38"/>
                    </a:lnTo>
                    <a:lnTo>
                      <a:pt x="56" y="59"/>
                    </a:lnTo>
                    <a:lnTo>
                      <a:pt x="69" y="81"/>
                    </a:lnTo>
                    <a:lnTo>
                      <a:pt x="79" y="105"/>
                    </a:lnTo>
                    <a:lnTo>
                      <a:pt x="85" y="130"/>
                    </a:lnTo>
                    <a:lnTo>
                      <a:pt x="85" y="156"/>
                    </a:lnTo>
                    <a:lnTo>
                      <a:pt x="80" y="181"/>
                    </a:lnTo>
                    <a:lnTo>
                      <a:pt x="80" y="182"/>
                    </a:lnTo>
                    <a:lnTo>
                      <a:pt x="80" y="184"/>
                    </a:lnTo>
                    <a:lnTo>
                      <a:pt x="82" y="184"/>
                    </a:lnTo>
                    <a:lnTo>
                      <a:pt x="83" y="184"/>
                    </a:lnTo>
                    <a:lnTo>
                      <a:pt x="91" y="157"/>
                    </a:lnTo>
                    <a:lnTo>
                      <a:pt x="91" y="131"/>
                    </a:lnTo>
                    <a:lnTo>
                      <a:pt x="85" y="105"/>
                    </a:lnTo>
                    <a:lnTo>
                      <a:pt x="74" y="79"/>
                    </a:lnTo>
                    <a:lnTo>
                      <a:pt x="60" y="55"/>
                    </a:lnTo>
                    <a:lnTo>
                      <a:pt x="42" y="33"/>
                    </a:lnTo>
                    <a:lnTo>
                      <a:pt x="22" y="15"/>
                    </a:lnTo>
                    <a:lnTo>
                      <a:pt x="2" y="0"/>
                    </a:lnTo>
                    <a:lnTo>
                      <a:pt x="0" y="0"/>
                    </a:lnTo>
                    <a:lnTo>
                      <a:pt x="0" y="0"/>
                    </a:lnTo>
                    <a:lnTo>
                      <a:pt x="0" y="1"/>
                    </a:lnTo>
                    <a:lnTo>
                      <a:pt x="2" y="1"/>
                    </a:lnTo>
                    <a:lnTo>
                      <a:pt x="2"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145"/>
              <p:cNvSpPr>
                <a:spLocks/>
              </p:cNvSpPr>
              <p:nvPr/>
            </p:nvSpPr>
            <p:spPr bwMode="auto">
              <a:xfrm>
                <a:off x="4764092" y="4694244"/>
                <a:ext cx="82550" cy="120650"/>
              </a:xfrm>
              <a:custGeom>
                <a:avLst/>
                <a:gdLst/>
                <a:ahLst/>
                <a:cxnLst>
                  <a:cxn ang="0">
                    <a:pos x="2" y="4"/>
                  </a:cxn>
                  <a:cxn ang="0">
                    <a:pos x="20" y="17"/>
                  </a:cxn>
                  <a:cxn ang="0">
                    <a:pos x="38" y="31"/>
                  </a:cxn>
                  <a:cxn ang="0">
                    <a:pos x="54" y="47"/>
                  </a:cxn>
                  <a:cxn ang="0">
                    <a:pos x="67" y="67"/>
                  </a:cxn>
                  <a:cxn ang="0">
                    <a:pos x="80" y="87"/>
                  </a:cxn>
                  <a:cxn ang="0">
                    <a:pos x="89" y="109"/>
                  </a:cxn>
                  <a:cxn ang="0">
                    <a:pos x="97" y="130"/>
                  </a:cxn>
                  <a:cxn ang="0">
                    <a:pos x="103" y="150"/>
                  </a:cxn>
                  <a:cxn ang="0">
                    <a:pos x="103" y="152"/>
                  </a:cxn>
                  <a:cxn ang="0">
                    <a:pos x="104" y="152"/>
                  </a:cxn>
                  <a:cxn ang="0">
                    <a:pos x="106" y="152"/>
                  </a:cxn>
                  <a:cxn ang="0">
                    <a:pos x="106" y="150"/>
                  </a:cxn>
                  <a:cxn ang="0">
                    <a:pos x="101" y="129"/>
                  </a:cxn>
                  <a:cxn ang="0">
                    <a:pos x="92" y="106"/>
                  </a:cxn>
                  <a:cxn ang="0">
                    <a:pos x="83" y="84"/>
                  </a:cxn>
                  <a:cxn ang="0">
                    <a:pos x="71" y="63"/>
                  </a:cxn>
                  <a:cxn ang="0">
                    <a:pos x="55" y="43"/>
                  </a:cxn>
                  <a:cxn ang="0">
                    <a:pos x="40" y="26"/>
                  </a:cxn>
                  <a:cxn ang="0">
                    <a:pos x="22" y="11"/>
                  </a:cxn>
                  <a:cxn ang="0">
                    <a:pos x="2" y="0"/>
                  </a:cxn>
                  <a:cxn ang="0">
                    <a:pos x="0" y="0"/>
                  </a:cxn>
                  <a:cxn ang="0">
                    <a:pos x="0" y="1"/>
                  </a:cxn>
                  <a:cxn ang="0">
                    <a:pos x="0" y="3"/>
                  </a:cxn>
                  <a:cxn ang="0">
                    <a:pos x="2" y="4"/>
                  </a:cxn>
                  <a:cxn ang="0">
                    <a:pos x="2" y="4"/>
                  </a:cxn>
                </a:cxnLst>
                <a:rect l="0" t="0" r="r" b="b"/>
                <a:pathLst>
                  <a:path w="106" h="152">
                    <a:moveTo>
                      <a:pt x="2" y="4"/>
                    </a:moveTo>
                    <a:lnTo>
                      <a:pt x="20" y="17"/>
                    </a:lnTo>
                    <a:lnTo>
                      <a:pt x="38" y="31"/>
                    </a:lnTo>
                    <a:lnTo>
                      <a:pt x="54" y="47"/>
                    </a:lnTo>
                    <a:lnTo>
                      <a:pt x="67" y="67"/>
                    </a:lnTo>
                    <a:lnTo>
                      <a:pt x="80" y="87"/>
                    </a:lnTo>
                    <a:lnTo>
                      <a:pt x="89" y="109"/>
                    </a:lnTo>
                    <a:lnTo>
                      <a:pt x="97" y="130"/>
                    </a:lnTo>
                    <a:lnTo>
                      <a:pt x="103" y="150"/>
                    </a:lnTo>
                    <a:lnTo>
                      <a:pt x="103" y="152"/>
                    </a:lnTo>
                    <a:lnTo>
                      <a:pt x="104" y="152"/>
                    </a:lnTo>
                    <a:lnTo>
                      <a:pt x="106" y="152"/>
                    </a:lnTo>
                    <a:lnTo>
                      <a:pt x="106" y="150"/>
                    </a:lnTo>
                    <a:lnTo>
                      <a:pt x="101" y="129"/>
                    </a:lnTo>
                    <a:lnTo>
                      <a:pt x="92" y="106"/>
                    </a:lnTo>
                    <a:lnTo>
                      <a:pt x="83" y="84"/>
                    </a:lnTo>
                    <a:lnTo>
                      <a:pt x="71" y="63"/>
                    </a:lnTo>
                    <a:lnTo>
                      <a:pt x="55" y="43"/>
                    </a:lnTo>
                    <a:lnTo>
                      <a:pt x="40" y="26"/>
                    </a:lnTo>
                    <a:lnTo>
                      <a:pt x="22" y="11"/>
                    </a:lnTo>
                    <a:lnTo>
                      <a:pt x="2" y="0"/>
                    </a:lnTo>
                    <a:lnTo>
                      <a:pt x="0" y="0"/>
                    </a:lnTo>
                    <a:lnTo>
                      <a:pt x="0" y="1"/>
                    </a:lnTo>
                    <a:lnTo>
                      <a:pt x="0" y="3"/>
                    </a:lnTo>
                    <a:lnTo>
                      <a:pt x="2" y="4"/>
                    </a:lnTo>
                    <a:lnTo>
                      <a:pt x="2"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146"/>
              <p:cNvSpPr>
                <a:spLocks/>
              </p:cNvSpPr>
              <p:nvPr/>
            </p:nvSpPr>
            <p:spPr bwMode="auto">
              <a:xfrm>
                <a:off x="4408492" y="4860932"/>
                <a:ext cx="95250" cy="709613"/>
              </a:xfrm>
              <a:custGeom>
                <a:avLst/>
                <a:gdLst/>
                <a:ahLst/>
                <a:cxnLst>
                  <a:cxn ang="0">
                    <a:pos x="62" y="12"/>
                  </a:cxn>
                  <a:cxn ang="0">
                    <a:pos x="74" y="89"/>
                  </a:cxn>
                  <a:cxn ang="0">
                    <a:pos x="77" y="164"/>
                  </a:cxn>
                  <a:cxn ang="0">
                    <a:pos x="69" y="238"/>
                  </a:cxn>
                  <a:cxn ang="0">
                    <a:pos x="57" y="311"/>
                  </a:cxn>
                  <a:cxn ang="0">
                    <a:pos x="42" y="385"/>
                  </a:cxn>
                  <a:cxn ang="0">
                    <a:pos x="25" y="460"/>
                  </a:cxn>
                  <a:cxn ang="0">
                    <a:pos x="11" y="534"/>
                  </a:cxn>
                  <a:cxn ang="0">
                    <a:pos x="2" y="610"/>
                  </a:cxn>
                  <a:cxn ang="0">
                    <a:pos x="0" y="643"/>
                  </a:cxn>
                  <a:cxn ang="0">
                    <a:pos x="2" y="686"/>
                  </a:cxn>
                  <a:cxn ang="0">
                    <a:pos x="8" y="735"/>
                  </a:cxn>
                  <a:cxn ang="0">
                    <a:pos x="17" y="784"/>
                  </a:cxn>
                  <a:cxn ang="0">
                    <a:pos x="31" y="828"/>
                  </a:cxn>
                  <a:cxn ang="0">
                    <a:pos x="51" y="865"/>
                  </a:cxn>
                  <a:cxn ang="0">
                    <a:pos x="80" y="888"/>
                  </a:cxn>
                  <a:cxn ang="0">
                    <a:pos x="115" y="893"/>
                  </a:cxn>
                  <a:cxn ang="0">
                    <a:pos x="118" y="890"/>
                  </a:cxn>
                  <a:cxn ang="0">
                    <a:pos x="122" y="884"/>
                  </a:cxn>
                  <a:cxn ang="0">
                    <a:pos x="120" y="877"/>
                  </a:cxn>
                  <a:cxn ang="0">
                    <a:pos x="117" y="874"/>
                  </a:cxn>
                  <a:cxn ang="0">
                    <a:pos x="79" y="867"/>
                  </a:cxn>
                  <a:cxn ang="0">
                    <a:pos x="49" y="842"/>
                  </a:cxn>
                  <a:cxn ang="0">
                    <a:pos x="30" y="804"/>
                  </a:cxn>
                  <a:cxn ang="0">
                    <a:pos x="17" y="758"/>
                  </a:cxn>
                  <a:cxn ang="0">
                    <a:pos x="10" y="709"/>
                  </a:cxn>
                  <a:cxn ang="0">
                    <a:pos x="7" y="660"/>
                  </a:cxn>
                  <a:cxn ang="0">
                    <a:pos x="7" y="615"/>
                  </a:cxn>
                  <a:cxn ang="0">
                    <a:pos x="8" y="581"/>
                  </a:cxn>
                  <a:cxn ang="0">
                    <a:pos x="13" y="546"/>
                  </a:cxn>
                  <a:cxn ang="0">
                    <a:pos x="17" y="509"/>
                  </a:cxn>
                  <a:cxn ang="0">
                    <a:pos x="25" y="474"/>
                  </a:cxn>
                  <a:cxn ang="0">
                    <a:pos x="34" y="440"/>
                  </a:cxn>
                  <a:cxn ang="0">
                    <a:pos x="43" y="405"/>
                  </a:cxn>
                  <a:cxn ang="0">
                    <a:pos x="54" y="370"/>
                  </a:cxn>
                  <a:cxn ang="0">
                    <a:pos x="63" y="336"/>
                  </a:cxn>
                  <a:cxn ang="0">
                    <a:pos x="74" y="301"/>
                  </a:cxn>
                  <a:cxn ang="0">
                    <a:pos x="89" y="227"/>
                  </a:cxn>
                  <a:cxn ang="0">
                    <a:pos x="92" y="152"/>
                  </a:cxn>
                  <a:cxn ang="0">
                    <a:pos x="86" y="77"/>
                  </a:cxn>
                  <a:cxn ang="0">
                    <a:pos x="68" y="3"/>
                  </a:cxn>
                  <a:cxn ang="0">
                    <a:pos x="65" y="0"/>
                  </a:cxn>
                  <a:cxn ang="0">
                    <a:pos x="63" y="3"/>
                  </a:cxn>
                  <a:cxn ang="0">
                    <a:pos x="62" y="8"/>
                  </a:cxn>
                  <a:cxn ang="0">
                    <a:pos x="62" y="12"/>
                  </a:cxn>
                  <a:cxn ang="0">
                    <a:pos x="62" y="12"/>
                  </a:cxn>
                </a:cxnLst>
                <a:rect l="0" t="0" r="r" b="b"/>
                <a:pathLst>
                  <a:path w="122" h="893">
                    <a:moveTo>
                      <a:pt x="62" y="12"/>
                    </a:moveTo>
                    <a:lnTo>
                      <a:pt x="74" y="89"/>
                    </a:lnTo>
                    <a:lnTo>
                      <a:pt x="77" y="164"/>
                    </a:lnTo>
                    <a:lnTo>
                      <a:pt x="69" y="238"/>
                    </a:lnTo>
                    <a:lnTo>
                      <a:pt x="57" y="311"/>
                    </a:lnTo>
                    <a:lnTo>
                      <a:pt x="42" y="385"/>
                    </a:lnTo>
                    <a:lnTo>
                      <a:pt x="25" y="460"/>
                    </a:lnTo>
                    <a:lnTo>
                      <a:pt x="11" y="534"/>
                    </a:lnTo>
                    <a:lnTo>
                      <a:pt x="2" y="610"/>
                    </a:lnTo>
                    <a:lnTo>
                      <a:pt x="0" y="643"/>
                    </a:lnTo>
                    <a:lnTo>
                      <a:pt x="2" y="686"/>
                    </a:lnTo>
                    <a:lnTo>
                      <a:pt x="8" y="735"/>
                    </a:lnTo>
                    <a:lnTo>
                      <a:pt x="17" y="784"/>
                    </a:lnTo>
                    <a:lnTo>
                      <a:pt x="31" y="828"/>
                    </a:lnTo>
                    <a:lnTo>
                      <a:pt x="51" y="865"/>
                    </a:lnTo>
                    <a:lnTo>
                      <a:pt x="80" y="888"/>
                    </a:lnTo>
                    <a:lnTo>
                      <a:pt x="115" y="893"/>
                    </a:lnTo>
                    <a:lnTo>
                      <a:pt x="118" y="890"/>
                    </a:lnTo>
                    <a:lnTo>
                      <a:pt x="122" y="884"/>
                    </a:lnTo>
                    <a:lnTo>
                      <a:pt x="120" y="877"/>
                    </a:lnTo>
                    <a:lnTo>
                      <a:pt x="117" y="874"/>
                    </a:lnTo>
                    <a:lnTo>
                      <a:pt x="79" y="867"/>
                    </a:lnTo>
                    <a:lnTo>
                      <a:pt x="49" y="842"/>
                    </a:lnTo>
                    <a:lnTo>
                      <a:pt x="30" y="804"/>
                    </a:lnTo>
                    <a:lnTo>
                      <a:pt x="17" y="758"/>
                    </a:lnTo>
                    <a:lnTo>
                      <a:pt x="10" y="709"/>
                    </a:lnTo>
                    <a:lnTo>
                      <a:pt x="7" y="660"/>
                    </a:lnTo>
                    <a:lnTo>
                      <a:pt x="7" y="615"/>
                    </a:lnTo>
                    <a:lnTo>
                      <a:pt x="8" y="581"/>
                    </a:lnTo>
                    <a:lnTo>
                      <a:pt x="13" y="546"/>
                    </a:lnTo>
                    <a:lnTo>
                      <a:pt x="17" y="509"/>
                    </a:lnTo>
                    <a:lnTo>
                      <a:pt x="25" y="474"/>
                    </a:lnTo>
                    <a:lnTo>
                      <a:pt x="34" y="440"/>
                    </a:lnTo>
                    <a:lnTo>
                      <a:pt x="43" y="405"/>
                    </a:lnTo>
                    <a:lnTo>
                      <a:pt x="54" y="370"/>
                    </a:lnTo>
                    <a:lnTo>
                      <a:pt x="63" y="336"/>
                    </a:lnTo>
                    <a:lnTo>
                      <a:pt x="74" y="301"/>
                    </a:lnTo>
                    <a:lnTo>
                      <a:pt x="89" y="227"/>
                    </a:lnTo>
                    <a:lnTo>
                      <a:pt x="92" y="152"/>
                    </a:lnTo>
                    <a:lnTo>
                      <a:pt x="86" y="77"/>
                    </a:lnTo>
                    <a:lnTo>
                      <a:pt x="68" y="3"/>
                    </a:lnTo>
                    <a:lnTo>
                      <a:pt x="65" y="0"/>
                    </a:lnTo>
                    <a:lnTo>
                      <a:pt x="63" y="3"/>
                    </a:lnTo>
                    <a:lnTo>
                      <a:pt x="62" y="8"/>
                    </a:lnTo>
                    <a:lnTo>
                      <a:pt x="62" y="12"/>
                    </a:lnTo>
                    <a:lnTo>
                      <a:pt x="62"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147"/>
              <p:cNvSpPr>
                <a:spLocks/>
              </p:cNvSpPr>
              <p:nvPr/>
            </p:nvSpPr>
            <p:spPr bwMode="auto">
              <a:xfrm>
                <a:off x="4187829" y="4665669"/>
                <a:ext cx="179388" cy="655638"/>
              </a:xfrm>
              <a:custGeom>
                <a:avLst/>
                <a:gdLst/>
                <a:ahLst/>
                <a:cxnLst>
                  <a:cxn ang="0">
                    <a:pos x="211" y="0"/>
                  </a:cxn>
                  <a:cxn ang="0">
                    <a:pos x="176" y="29"/>
                  </a:cxn>
                  <a:cxn ang="0">
                    <a:pos x="147" y="63"/>
                  </a:cxn>
                  <a:cxn ang="0">
                    <a:pos x="123" y="104"/>
                  </a:cxn>
                  <a:cxn ang="0">
                    <a:pos x="104" y="147"/>
                  </a:cxn>
                  <a:cxn ang="0">
                    <a:pos x="90" y="195"/>
                  </a:cxn>
                  <a:cxn ang="0">
                    <a:pos x="80" y="241"/>
                  </a:cxn>
                  <a:cxn ang="0">
                    <a:pos x="74" y="288"/>
                  </a:cxn>
                  <a:cxn ang="0">
                    <a:pos x="70" y="333"/>
                  </a:cxn>
                  <a:cxn ang="0">
                    <a:pos x="72" y="399"/>
                  </a:cxn>
                  <a:cxn ang="0">
                    <a:pos x="72" y="463"/>
                  </a:cxn>
                  <a:cxn ang="0">
                    <a:pos x="67" y="528"/>
                  </a:cxn>
                  <a:cxn ang="0">
                    <a:pos x="49" y="592"/>
                  </a:cxn>
                  <a:cxn ang="0">
                    <a:pos x="38" y="621"/>
                  </a:cxn>
                  <a:cxn ang="0">
                    <a:pos x="26" y="649"/>
                  </a:cxn>
                  <a:cxn ang="0">
                    <a:pos x="17" y="676"/>
                  </a:cxn>
                  <a:cxn ang="0">
                    <a:pos x="9" y="704"/>
                  </a:cxn>
                  <a:cxn ang="0">
                    <a:pos x="3" y="732"/>
                  </a:cxn>
                  <a:cxn ang="0">
                    <a:pos x="0" y="761"/>
                  </a:cxn>
                  <a:cxn ang="0">
                    <a:pos x="1" y="790"/>
                  </a:cxn>
                  <a:cxn ang="0">
                    <a:pos x="6" y="821"/>
                  </a:cxn>
                  <a:cxn ang="0">
                    <a:pos x="8" y="824"/>
                  </a:cxn>
                  <a:cxn ang="0">
                    <a:pos x="11" y="825"/>
                  </a:cxn>
                  <a:cxn ang="0">
                    <a:pos x="12" y="827"/>
                  </a:cxn>
                  <a:cxn ang="0">
                    <a:pos x="14" y="825"/>
                  </a:cxn>
                  <a:cxn ang="0">
                    <a:pos x="11" y="795"/>
                  </a:cxn>
                  <a:cxn ang="0">
                    <a:pos x="12" y="764"/>
                  </a:cxn>
                  <a:cxn ang="0">
                    <a:pos x="15" y="736"/>
                  </a:cxn>
                  <a:cxn ang="0">
                    <a:pos x="20" y="709"/>
                  </a:cxn>
                  <a:cxn ang="0">
                    <a:pos x="28" y="683"/>
                  </a:cxn>
                  <a:cxn ang="0">
                    <a:pos x="37" y="655"/>
                  </a:cxn>
                  <a:cxn ang="0">
                    <a:pos x="47" y="627"/>
                  </a:cxn>
                  <a:cxn ang="0">
                    <a:pos x="60" y="600"/>
                  </a:cxn>
                  <a:cxn ang="0">
                    <a:pos x="78" y="551"/>
                  </a:cxn>
                  <a:cxn ang="0">
                    <a:pos x="86" y="502"/>
                  </a:cxn>
                  <a:cxn ang="0">
                    <a:pos x="89" y="453"/>
                  </a:cxn>
                  <a:cxn ang="0">
                    <a:pos x="87" y="400"/>
                  </a:cxn>
                  <a:cxn ang="0">
                    <a:pos x="87" y="351"/>
                  </a:cxn>
                  <a:cxn ang="0">
                    <a:pos x="92" y="298"/>
                  </a:cxn>
                  <a:cxn ang="0">
                    <a:pos x="101" y="242"/>
                  </a:cxn>
                  <a:cxn ang="0">
                    <a:pos x="115" y="187"/>
                  </a:cxn>
                  <a:cxn ang="0">
                    <a:pos x="133" y="135"/>
                  </a:cxn>
                  <a:cxn ang="0">
                    <a:pos x="158" y="87"/>
                  </a:cxn>
                  <a:cxn ang="0">
                    <a:pos x="188" y="46"/>
                  </a:cxn>
                  <a:cxn ang="0">
                    <a:pos x="225" y="12"/>
                  </a:cxn>
                  <a:cxn ang="0">
                    <a:pos x="225" y="9"/>
                  </a:cxn>
                  <a:cxn ang="0">
                    <a:pos x="222" y="3"/>
                  </a:cxn>
                  <a:cxn ang="0">
                    <a:pos x="218" y="0"/>
                  </a:cxn>
                  <a:cxn ang="0">
                    <a:pos x="211" y="0"/>
                  </a:cxn>
                  <a:cxn ang="0">
                    <a:pos x="211" y="0"/>
                  </a:cxn>
                </a:cxnLst>
                <a:rect l="0" t="0" r="r" b="b"/>
                <a:pathLst>
                  <a:path w="225" h="827">
                    <a:moveTo>
                      <a:pt x="211" y="0"/>
                    </a:moveTo>
                    <a:lnTo>
                      <a:pt x="176" y="29"/>
                    </a:lnTo>
                    <a:lnTo>
                      <a:pt x="147" y="63"/>
                    </a:lnTo>
                    <a:lnTo>
                      <a:pt x="123" y="104"/>
                    </a:lnTo>
                    <a:lnTo>
                      <a:pt x="104" y="147"/>
                    </a:lnTo>
                    <a:lnTo>
                      <a:pt x="90" y="195"/>
                    </a:lnTo>
                    <a:lnTo>
                      <a:pt x="80" y="241"/>
                    </a:lnTo>
                    <a:lnTo>
                      <a:pt x="74" y="288"/>
                    </a:lnTo>
                    <a:lnTo>
                      <a:pt x="70" y="333"/>
                    </a:lnTo>
                    <a:lnTo>
                      <a:pt x="72" y="399"/>
                    </a:lnTo>
                    <a:lnTo>
                      <a:pt x="72" y="463"/>
                    </a:lnTo>
                    <a:lnTo>
                      <a:pt x="67" y="528"/>
                    </a:lnTo>
                    <a:lnTo>
                      <a:pt x="49" y="592"/>
                    </a:lnTo>
                    <a:lnTo>
                      <a:pt x="38" y="621"/>
                    </a:lnTo>
                    <a:lnTo>
                      <a:pt x="26" y="649"/>
                    </a:lnTo>
                    <a:lnTo>
                      <a:pt x="17" y="676"/>
                    </a:lnTo>
                    <a:lnTo>
                      <a:pt x="9" y="704"/>
                    </a:lnTo>
                    <a:lnTo>
                      <a:pt x="3" y="732"/>
                    </a:lnTo>
                    <a:lnTo>
                      <a:pt x="0" y="761"/>
                    </a:lnTo>
                    <a:lnTo>
                      <a:pt x="1" y="790"/>
                    </a:lnTo>
                    <a:lnTo>
                      <a:pt x="6" y="821"/>
                    </a:lnTo>
                    <a:lnTo>
                      <a:pt x="8" y="824"/>
                    </a:lnTo>
                    <a:lnTo>
                      <a:pt x="11" y="825"/>
                    </a:lnTo>
                    <a:lnTo>
                      <a:pt x="12" y="827"/>
                    </a:lnTo>
                    <a:lnTo>
                      <a:pt x="14" y="825"/>
                    </a:lnTo>
                    <a:lnTo>
                      <a:pt x="11" y="795"/>
                    </a:lnTo>
                    <a:lnTo>
                      <a:pt x="12" y="764"/>
                    </a:lnTo>
                    <a:lnTo>
                      <a:pt x="15" y="736"/>
                    </a:lnTo>
                    <a:lnTo>
                      <a:pt x="20" y="709"/>
                    </a:lnTo>
                    <a:lnTo>
                      <a:pt x="28" y="683"/>
                    </a:lnTo>
                    <a:lnTo>
                      <a:pt x="37" y="655"/>
                    </a:lnTo>
                    <a:lnTo>
                      <a:pt x="47" y="627"/>
                    </a:lnTo>
                    <a:lnTo>
                      <a:pt x="60" y="600"/>
                    </a:lnTo>
                    <a:lnTo>
                      <a:pt x="78" y="551"/>
                    </a:lnTo>
                    <a:lnTo>
                      <a:pt x="86" y="502"/>
                    </a:lnTo>
                    <a:lnTo>
                      <a:pt x="89" y="453"/>
                    </a:lnTo>
                    <a:lnTo>
                      <a:pt x="87" y="400"/>
                    </a:lnTo>
                    <a:lnTo>
                      <a:pt x="87" y="351"/>
                    </a:lnTo>
                    <a:lnTo>
                      <a:pt x="92" y="298"/>
                    </a:lnTo>
                    <a:lnTo>
                      <a:pt x="101" y="242"/>
                    </a:lnTo>
                    <a:lnTo>
                      <a:pt x="115" y="187"/>
                    </a:lnTo>
                    <a:lnTo>
                      <a:pt x="133" y="135"/>
                    </a:lnTo>
                    <a:lnTo>
                      <a:pt x="158" y="87"/>
                    </a:lnTo>
                    <a:lnTo>
                      <a:pt x="188" y="46"/>
                    </a:lnTo>
                    <a:lnTo>
                      <a:pt x="225" y="12"/>
                    </a:lnTo>
                    <a:lnTo>
                      <a:pt x="225" y="9"/>
                    </a:lnTo>
                    <a:lnTo>
                      <a:pt x="222" y="3"/>
                    </a:lnTo>
                    <a:lnTo>
                      <a:pt x="218" y="0"/>
                    </a:lnTo>
                    <a:lnTo>
                      <a:pt x="211" y="0"/>
                    </a:lnTo>
                    <a:lnTo>
                      <a:pt x="211"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148"/>
              <p:cNvSpPr>
                <a:spLocks/>
              </p:cNvSpPr>
              <p:nvPr/>
            </p:nvSpPr>
            <p:spPr bwMode="auto">
              <a:xfrm>
                <a:off x="4414842" y="3771906"/>
                <a:ext cx="195263" cy="53975"/>
              </a:xfrm>
              <a:custGeom>
                <a:avLst/>
                <a:gdLst/>
                <a:ahLst/>
                <a:cxnLst>
                  <a:cxn ang="0">
                    <a:pos x="1" y="17"/>
                  </a:cxn>
                  <a:cxn ang="0">
                    <a:pos x="20" y="15"/>
                  </a:cxn>
                  <a:cxn ang="0">
                    <a:pos x="36" y="14"/>
                  </a:cxn>
                  <a:cxn ang="0">
                    <a:pos x="53" y="14"/>
                  </a:cxn>
                  <a:cxn ang="0">
                    <a:pos x="70" y="15"/>
                  </a:cxn>
                  <a:cxn ang="0">
                    <a:pos x="89" y="17"/>
                  </a:cxn>
                  <a:cxn ang="0">
                    <a:pos x="105" y="20"/>
                  </a:cxn>
                  <a:cxn ang="0">
                    <a:pos x="122" y="23"/>
                  </a:cxn>
                  <a:cxn ang="0">
                    <a:pos x="139" y="26"/>
                  </a:cxn>
                  <a:cxn ang="0">
                    <a:pos x="153" y="29"/>
                  </a:cxn>
                  <a:cxn ang="0">
                    <a:pos x="165" y="34"/>
                  </a:cxn>
                  <a:cxn ang="0">
                    <a:pos x="179" y="39"/>
                  </a:cxn>
                  <a:cxn ang="0">
                    <a:pos x="191" y="45"/>
                  </a:cxn>
                  <a:cxn ang="0">
                    <a:pos x="203" y="51"/>
                  </a:cxn>
                  <a:cxn ang="0">
                    <a:pos x="216" y="57"/>
                  </a:cxn>
                  <a:cxn ang="0">
                    <a:pos x="228" y="63"/>
                  </a:cxn>
                  <a:cxn ang="0">
                    <a:pos x="240" y="68"/>
                  </a:cxn>
                  <a:cxn ang="0">
                    <a:pos x="245" y="66"/>
                  </a:cxn>
                  <a:cxn ang="0">
                    <a:pos x="245" y="58"/>
                  </a:cxn>
                  <a:cxn ang="0">
                    <a:pos x="243" y="49"/>
                  </a:cxn>
                  <a:cxn ang="0">
                    <a:pos x="240" y="45"/>
                  </a:cxn>
                  <a:cxn ang="0">
                    <a:pos x="213" y="29"/>
                  </a:cxn>
                  <a:cxn ang="0">
                    <a:pos x="184" y="17"/>
                  </a:cxn>
                  <a:cxn ang="0">
                    <a:pos x="154" y="8"/>
                  </a:cxn>
                  <a:cxn ang="0">
                    <a:pos x="124" y="2"/>
                  </a:cxn>
                  <a:cxn ang="0">
                    <a:pos x="93" y="0"/>
                  </a:cxn>
                  <a:cxn ang="0">
                    <a:pos x="62" y="0"/>
                  </a:cxn>
                  <a:cxn ang="0">
                    <a:pos x="30" y="3"/>
                  </a:cxn>
                  <a:cxn ang="0">
                    <a:pos x="0" y="9"/>
                  </a:cxn>
                  <a:cxn ang="0">
                    <a:pos x="0" y="11"/>
                  </a:cxn>
                  <a:cxn ang="0">
                    <a:pos x="0" y="12"/>
                  </a:cxn>
                  <a:cxn ang="0">
                    <a:pos x="0" y="15"/>
                  </a:cxn>
                  <a:cxn ang="0">
                    <a:pos x="1" y="17"/>
                  </a:cxn>
                  <a:cxn ang="0">
                    <a:pos x="1" y="17"/>
                  </a:cxn>
                </a:cxnLst>
                <a:rect l="0" t="0" r="r" b="b"/>
                <a:pathLst>
                  <a:path w="245" h="68">
                    <a:moveTo>
                      <a:pt x="1" y="17"/>
                    </a:moveTo>
                    <a:lnTo>
                      <a:pt x="20" y="15"/>
                    </a:lnTo>
                    <a:lnTo>
                      <a:pt x="36" y="14"/>
                    </a:lnTo>
                    <a:lnTo>
                      <a:pt x="53" y="14"/>
                    </a:lnTo>
                    <a:lnTo>
                      <a:pt x="70" y="15"/>
                    </a:lnTo>
                    <a:lnTo>
                      <a:pt x="89" y="17"/>
                    </a:lnTo>
                    <a:lnTo>
                      <a:pt x="105" y="20"/>
                    </a:lnTo>
                    <a:lnTo>
                      <a:pt x="122" y="23"/>
                    </a:lnTo>
                    <a:lnTo>
                      <a:pt x="139" y="26"/>
                    </a:lnTo>
                    <a:lnTo>
                      <a:pt x="153" y="29"/>
                    </a:lnTo>
                    <a:lnTo>
                      <a:pt x="165" y="34"/>
                    </a:lnTo>
                    <a:lnTo>
                      <a:pt x="179" y="39"/>
                    </a:lnTo>
                    <a:lnTo>
                      <a:pt x="191" y="45"/>
                    </a:lnTo>
                    <a:lnTo>
                      <a:pt x="203" y="51"/>
                    </a:lnTo>
                    <a:lnTo>
                      <a:pt x="216" y="57"/>
                    </a:lnTo>
                    <a:lnTo>
                      <a:pt x="228" y="63"/>
                    </a:lnTo>
                    <a:lnTo>
                      <a:pt x="240" y="68"/>
                    </a:lnTo>
                    <a:lnTo>
                      <a:pt x="245" y="66"/>
                    </a:lnTo>
                    <a:lnTo>
                      <a:pt x="245" y="58"/>
                    </a:lnTo>
                    <a:lnTo>
                      <a:pt x="243" y="49"/>
                    </a:lnTo>
                    <a:lnTo>
                      <a:pt x="240" y="45"/>
                    </a:lnTo>
                    <a:lnTo>
                      <a:pt x="213" y="29"/>
                    </a:lnTo>
                    <a:lnTo>
                      <a:pt x="184" y="17"/>
                    </a:lnTo>
                    <a:lnTo>
                      <a:pt x="154" y="8"/>
                    </a:lnTo>
                    <a:lnTo>
                      <a:pt x="124" y="2"/>
                    </a:lnTo>
                    <a:lnTo>
                      <a:pt x="93" y="0"/>
                    </a:lnTo>
                    <a:lnTo>
                      <a:pt x="62" y="0"/>
                    </a:lnTo>
                    <a:lnTo>
                      <a:pt x="30" y="3"/>
                    </a:lnTo>
                    <a:lnTo>
                      <a:pt x="0" y="9"/>
                    </a:lnTo>
                    <a:lnTo>
                      <a:pt x="0" y="11"/>
                    </a:lnTo>
                    <a:lnTo>
                      <a:pt x="0" y="12"/>
                    </a:lnTo>
                    <a:lnTo>
                      <a:pt x="0" y="15"/>
                    </a:lnTo>
                    <a:lnTo>
                      <a:pt x="1" y="17"/>
                    </a:lnTo>
                    <a:lnTo>
                      <a:pt x="1" y="1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149"/>
              <p:cNvSpPr>
                <a:spLocks/>
              </p:cNvSpPr>
              <p:nvPr/>
            </p:nvSpPr>
            <p:spPr bwMode="auto">
              <a:xfrm>
                <a:off x="4430717" y="3849693"/>
                <a:ext cx="115888" cy="65088"/>
              </a:xfrm>
              <a:custGeom>
                <a:avLst/>
                <a:gdLst/>
                <a:ahLst/>
                <a:cxnLst>
                  <a:cxn ang="0">
                    <a:pos x="147" y="75"/>
                  </a:cxn>
                  <a:cxn ang="0">
                    <a:pos x="140" y="68"/>
                  </a:cxn>
                  <a:cxn ang="0">
                    <a:pos x="132" y="62"/>
                  </a:cxn>
                  <a:cxn ang="0">
                    <a:pos x="124" y="57"/>
                  </a:cxn>
                  <a:cxn ang="0">
                    <a:pos x="117" y="54"/>
                  </a:cxn>
                  <a:cxn ang="0">
                    <a:pos x="109" y="52"/>
                  </a:cxn>
                  <a:cxn ang="0">
                    <a:pos x="101" y="51"/>
                  </a:cxn>
                  <a:cxn ang="0">
                    <a:pos x="92" y="48"/>
                  </a:cxn>
                  <a:cxn ang="0">
                    <a:pos x="81" y="45"/>
                  </a:cxn>
                  <a:cxn ang="0">
                    <a:pos x="71" y="42"/>
                  </a:cxn>
                  <a:cxn ang="0">
                    <a:pos x="61" y="39"/>
                  </a:cxn>
                  <a:cxn ang="0">
                    <a:pos x="52" y="36"/>
                  </a:cxn>
                  <a:cxn ang="0">
                    <a:pos x="44" y="31"/>
                  </a:cxn>
                  <a:cxn ang="0">
                    <a:pos x="37" y="26"/>
                  </a:cxn>
                  <a:cxn ang="0">
                    <a:pos x="31" y="22"/>
                  </a:cxn>
                  <a:cxn ang="0">
                    <a:pos x="23" y="16"/>
                  </a:cxn>
                  <a:cxn ang="0">
                    <a:pos x="15" y="10"/>
                  </a:cxn>
                  <a:cxn ang="0">
                    <a:pos x="11" y="6"/>
                  </a:cxn>
                  <a:cxn ang="0">
                    <a:pos x="6" y="2"/>
                  </a:cxn>
                  <a:cxn ang="0">
                    <a:pos x="2" y="0"/>
                  </a:cxn>
                  <a:cxn ang="0">
                    <a:pos x="0" y="0"/>
                  </a:cxn>
                  <a:cxn ang="0">
                    <a:pos x="2" y="10"/>
                  </a:cxn>
                  <a:cxn ang="0">
                    <a:pos x="5" y="19"/>
                  </a:cxn>
                  <a:cxn ang="0">
                    <a:pos x="9" y="26"/>
                  </a:cxn>
                  <a:cxn ang="0">
                    <a:pos x="17" y="34"/>
                  </a:cxn>
                  <a:cxn ang="0">
                    <a:pos x="25" y="40"/>
                  </a:cxn>
                  <a:cxn ang="0">
                    <a:pos x="32" y="46"/>
                  </a:cxn>
                  <a:cxn ang="0">
                    <a:pos x="41" y="51"/>
                  </a:cxn>
                  <a:cxn ang="0">
                    <a:pos x="49" y="56"/>
                  </a:cxn>
                  <a:cxn ang="0">
                    <a:pos x="61" y="60"/>
                  </a:cxn>
                  <a:cxn ang="0">
                    <a:pos x="72" y="63"/>
                  </a:cxn>
                  <a:cxn ang="0">
                    <a:pos x="84" y="66"/>
                  </a:cxn>
                  <a:cxn ang="0">
                    <a:pos x="97" y="68"/>
                  </a:cxn>
                  <a:cxn ang="0">
                    <a:pos x="109" y="69"/>
                  </a:cxn>
                  <a:cxn ang="0">
                    <a:pos x="120" y="72"/>
                  </a:cxn>
                  <a:cxn ang="0">
                    <a:pos x="132" y="75"/>
                  </a:cxn>
                  <a:cxn ang="0">
                    <a:pos x="143" y="82"/>
                  </a:cxn>
                  <a:cxn ang="0">
                    <a:pos x="144" y="82"/>
                  </a:cxn>
                  <a:cxn ang="0">
                    <a:pos x="146" y="80"/>
                  </a:cxn>
                  <a:cxn ang="0">
                    <a:pos x="147" y="77"/>
                  </a:cxn>
                  <a:cxn ang="0">
                    <a:pos x="147" y="75"/>
                  </a:cxn>
                  <a:cxn ang="0">
                    <a:pos x="147" y="75"/>
                  </a:cxn>
                </a:cxnLst>
                <a:rect l="0" t="0" r="r" b="b"/>
                <a:pathLst>
                  <a:path w="147" h="82">
                    <a:moveTo>
                      <a:pt x="147" y="75"/>
                    </a:moveTo>
                    <a:lnTo>
                      <a:pt x="140" y="68"/>
                    </a:lnTo>
                    <a:lnTo>
                      <a:pt x="132" y="62"/>
                    </a:lnTo>
                    <a:lnTo>
                      <a:pt x="124" y="57"/>
                    </a:lnTo>
                    <a:lnTo>
                      <a:pt x="117" y="54"/>
                    </a:lnTo>
                    <a:lnTo>
                      <a:pt x="109" y="52"/>
                    </a:lnTo>
                    <a:lnTo>
                      <a:pt x="101" y="51"/>
                    </a:lnTo>
                    <a:lnTo>
                      <a:pt x="92" y="48"/>
                    </a:lnTo>
                    <a:lnTo>
                      <a:pt x="81" y="45"/>
                    </a:lnTo>
                    <a:lnTo>
                      <a:pt x="71" y="42"/>
                    </a:lnTo>
                    <a:lnTo>
                      <a:pt x="61" y="39"/>
                    </a:lnTo>
                    <a:lnTo>
                      <a:pt x="52" y="36"/>
                    </a:lnTo>
                    <a:lnTo>
                      <a:pt x="44" y="31"/>
                    </a:lnTo>
                    <a:lnTo>
                      <a:pt x="37" y="26"/>
                    </a:lnTo>
                    <a:lnTo>
                      <a:pt x="31" y="22"/>
                    </a:lnTo>
                    <a:lnTo>
                      <a:pt x="23" y="16"/>
                    </a:lnTo>
                    <a:lnTo>
                      <a:pt x="15" y="10"/>
                    </a:lnTo>
                    <a:lnTo>
                      <a:pt x="11" y="6"/>
                    </a:lnTo>
                    <a:lnTo>
                      <a:pt x="6" y="2"/>
                    </a:lnTo>
                    <a:lnTo>
                      <a:pt x="2" y="0"/>
                    </a:lnTo>
                    <a:lnTo>
                      <a:pt x="0" y="0"/>
                    </a:lnTo>
                    <a:lnTo>
                      <a:pt x="2" y="10"/>
                    </a:lnTo>
                    <a:lnTo>
                      <a:pt x="5" y="19"/>
                    </a:lnTo>
                    <a:lnTo>
                      <a:pt x="9" y="26"/>
                    </a:lnTo>
                    <a:lnTo>
                      <a:pt x="17" y="34"/>
                    </a:lnTo>
                    <a:lnTo>
                      <a:pt x="25" y="40"/>
                    </a:lnTo>
                    <a:lnTo>
                      <a:pt x="32" y="46"/>
                    </a:lnTo>
                    <a:lnTo>
                      <a:pt x="41" y="51"/>
                    </a:lnTo>
                    <a:lnTo>
                      <a:pt x="49" y="56"/>
                    </a:lnTo>
                    <a:lnTo>
                      <a:pt x="61" y="60"/>
                    </a:lnTo>
                    <a:lnTo>
                      <a:pt x="72" y="63"/>
                    </a:lnTo>
                    <a:lnTo>
                      <a:pt x="84" y="66"/>
                    </a:lnTo>
                    <a:lnTo>
                      <a:pt x="97" y="68"/>
                    </a:lnTo>
                    <a:lnTo>
                      <a:pt x="109" y="69"/>
                    </a:lnTo>
                    <a:lnTo>
                      <a:pt x="120" y="72"/>
                    </a:lnTo>
                    <a:lnTo>
                      <a:pt x="132" y="75"/>
                    </a:lnTo>
                    <a:lnTo>
                      <a:pt x="143" y="82"/>
                    </a:lnTo>
                    <a:lnTo>
                      <a:pt x="144" y="82"/>
                    </a:lnTo>
                    <a:lnTo>
                      <a:pt x="146" y="80"/>
                    </a:lnTo>
                    <a:lnTo>
                      <a:pt x="147" y="77"/>
                    </a:lnTo>
                    <a:lnTo>
                      <a:pt x="147" y="75"/>
                    </a:lnTo>
                    <a:lnTo>
                      <a:pt x="147" y="7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150"/>
              <p:cNvSpPr>
                <a:spLocks/>
              </p:cNvSpPr>
              <p:nvPr/>
            </p:nvSpPr>
            <p:spPr bwMode="auto">
              <a:xfrm>
                <a:off x="4505329" y="4686307"/>
                <a:ext cx="55563" cy="201613"/>
              </a:xfrm>
              <a:custGeom>
                <a:avLst/>
                <a:gdLst/>
                <a:ahLst/>
                <a:cxnLst>
                  <a:cxn ang="0">
                    <a:pos x="66" y="0"/>
                  </a:cxn>
                  <a:cxn ang="0">
                    <a:pos x="48" y="28"/>
                  </a:cxn>
                  <a:cxn ang="0">
                    <a:pos x="32" y="57"/>
                  </a:cxn>
                  <a:cxn ang="0">
                    <a:pos x="20" y="88"/>
                  </a:cxn>
                  <a:cxn ang="0">
                    <a:pos x="9" y="120"/>
                  </a:cxn>
                  <a:cxn ang="0">
                    <a:pos x="3" y="152"/>
                  </a:cxn>
                  <a:cxn ang="0">
                    <a:pos x="0" y="184"/>
                  </a:cxn>
                  <a:cxn ang="0">
                    <a:pos x="3" y="218"/>
                  </a:cxn>
                  <a:cxn ang="0">
                    <a:pos x="9" y="250"/>
                  </a:cxn>
                  <a:cxn ang="0">
                    <a:pos x="11" y="252"/>
                  </a:cxn>
                  <a:cxn ang="0">
                    <a:pos x="15" y="253"/>
                  </a:cxn>
                  <a:cxn ang="0">
                    <a:pos x="18" y="253"/>
                  </a:cxn>
                  <a:cxn ang="0">
                    <a:pos x="20" y="252"/>
                  </a:cxn>
                  <a:cxn ang="0">
                    <a:pos x="14" y="218"/>
                  </a:cxn>
                  <a:cxn ang="0">
                    <a:pos x="11" y="184"/>
                  </a:cxn>
                  <a:cxn ang="0">
                    <a:pos x="12" y="152"/>
                  </a:cxn>
                  <a:cxn ang="0">
                    <a:pos x="17" y="121"/>
                  </a:cxn>
                  <a:cxn ang="0">
                    <a:pos x="25" y="91"/>
                  </a:cxn>
                  <a:cxn ang="0">
                    <a:pos x="37" y="60"/>
                  </a:cxn>
                  <a:cxn ang="0">
                    <a:pos x="52" y="31"/>
                  </a:cxn>
                  <a:cxn ang="0">
                    <a:pos x="71" y="2"/>
                  </a:cxn>
                  <a:cxn ang="0">
                    <a:pos x="71" y="0"/>
                  </a:cxn>
                  <a:cxn ang="0">
                    <a:pos x="69" y="0"/>
                  </a:cxn>
                  <a:cxn ang="0">
                    <a:pos x="67" y="0"/>
                  </a:cxn>
                  <a:cxn ang="0">
                    <a:pos x="66" y="0"/>
                  </a:cxn>
                  <a:cxn ang="0">
                    <a:pos x="66" y="0"/>
                  </a:cxn>
                </a:cxnLst>
                <a:rect l="0" t="0" r="r" b="b"/>
                <a:pathLst>
                  <a:path w="71" h="253">
                    <a:moveTo>
                      <a:pt x="66" y="0"/>
                    </a:moveTo>
                    <a:lnTo>
                      <a:pt x="48" y="28"/>
                    </a:lnTo>
                    <a:lnTo>
                      <a:pt x="32" y="57"/>
                    </a:lnTo>
                    <a:lnTo>
                      <a:pt x="20" y="88"/>
                    </a:lnTo>
                    <a:lnTo>
                      <a:pt x="9" y="120"/>
                    </a:lnTo>
                    <a:lnTo>
                      <a:pt x="3" y="152"/>
                    </a:lnTo>
                    <a:lnTo>
                      <a:pt x="0" y="184"/>
                    </a:lnTo>
                    <a:lnTo>
                      <a:pt x="3" y="218"/>
                    </a:lnTo>
                    <a:lnTo>
                      <a:pt x="9" y="250"/>
                    </a:lnTo>
                    <a:lnTo>
                      <a:pt x="11" y="252"/>
                    </a:lnTo>
                    <a:lnTo>
                      <a:pt x="15" y="253"/>
                    </a:lnTo>
                    <a:lnTo>
                      <a:pt x="18" y="253"/>
                    </a:lnTo>
                    <a:lnTo>
                      <a:pt x="20" y="252"/>
                    </a:lnTo>
                    <a:lnTo>
                      <a:pt x="14" y="218"/>
                    </a:lnTo>
                    <a:lnTo>
                      <a:pt x="11" y="184"/>
                    </a:lnTo>
                    <a:lnTo>
                      <a:pt x="12" y="152"/>
                    </a:lnTo>
                    <a:lnTo>
                      <a:pt x="17" y="121"/>
                    </a:lnTo>
                    <a:lnTo>
                      <a:pt x="25" y="91"/>
                    </a:lnTo>
                    <a:lnTo>
                      <a:pt x="37" y="60"/>
                    </a:lnTo>
                    <a:lnTo>
                      <a:pt x="52" y="31"/>
                    </a:lnTo>
                    <a:lnTo>
                      <a:pt x="71" y="2"/>
                    </a:lnTo>
                    <a:lnTo>
                      <a:pt x="71" y="0"/>
                    </a:lnTo>
                    <a:lnTo>
                      <a:pt x="69" y="0"/>
                    </a:lnTo>
                    <a:lnTo>
                      <a:pt x="67" y="0"/>
                    </a:lnTo>
                    <a:lnTo>
                      <a:pt x="66" y="0"/>
                    </a:lnTo>
                    <a:lnTo>
                      <a:pt x="6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151"/>
              <p:cNvSpPr>
                <a:spLocks/>
              </p:cNvSpPr>
              <p:nvPr/>
            </p:nvSpPr>
            <p:spPr bwMode="auto">
              <a:xfrm>
                <a:off x="4611692" y="4737107"/>
                <a:ext cx="31750" cy="98425"/>
              </a:xfrm>
              <a:custGeom>
                <a:avLst/>
                <a:gdLst/>
                <a:ahLst/>
                <a:cxnLst>
                  <a:cxn ang="0">
                    <a:pos x="33" y="7"/>
                  </a:cxn>
                  <a:cxn ang="0">
                    <a:pos x="34" y="36"/>
                  </a:cxn>
                  <a:cxn ang="0">
                    <a:pos x="26" y="64"/>
                  </a:cxn>
                  <a:cxn ang="0">
                    <a:pos x="13" y="90"/>
                  </a:cxn>
                  <a:cxn ang="0">
                    <a:pos x="0" y="118"/>
                  </a:cxn>
                  <a:cxn ang="0">
                    <a:pos x="0" y="121"/>
                  </a:cxn>
                  <a:cxn ang="0">
                    <a:pos x="0" y="122"/>
                  </a:cxn>
                  <a:cxn ang="0">
                    <a:pos x="0" y="122"/>
                  </a:cxn>
                  <a:cxn ang="0">
                    <a:pos x="2" y="121"/>
                  </a:cxn>
                  <a:cxn ang="0">
                    <a:pos x="10" y="107"/>
                  </a:cxn>
                  <a:cxn ang="0">
                    <a:pos x="19" y="93"/>
                  </a:cxn>
                  <a:cxn ang="0">
                    <a:pos x="26" y="78"/>
                  </a:cxn>
                  <a:cxn ang="0">
                    <a:pos x="33" y="62"/>
                  </a:cxn>
                  <a:cxn ang="0">
                    <a:pos x="37" y="47"/>
                  </a:cxn>
                  <a:cxn ang="0">
                    <a:pos x="40" y="32"/>
                  </a:cxn>
                  <a:cxn ang="0">
                    <a:pos x="40" y="16"/>
                  </a:cxn>
                  <a:cxn ang="0">
                    <a:pos x="37" y="0"/>
                  </a:cxn>
                  <a:cxn ang="0">
                    <a:pos x="37" y="0"/>
                  </a:cxn>
                  <a:cxn ang="0">
                    <a:pos x="36" y="1"/>
                  </a:cxn>
                  <a:cxn ang="0">
                    <a:pos x="33" y="4"/>
                  </a:cxn>
                  <a:cxn ang="0">
                    <a:pos x="33" y="7"/>
                  </a:cxn>
                  <a:cxn ang="0">
                    <a:pos x="33" y="7"/>
                  </a:cxn>
                </a:cxnLst>
                <a:rect l="0" t="0" r="r" b="b"/>
                <a:pathLst>
                  <a:path w="40" h="122">
                    <a:moveTo>
                      <a:pt x="33" y="7"/>
                    </a:moveTo>
                    <a:lnTo>
                      <a:pt x="34" y="36"/>
                    </a:lnTo>
                    <a:lnTo>
                      <a:pt x="26" y="64"/>
                    </a:lnTo>
                    <a:lnTo>
                      <a:pt x="13" y="90"/>
                    </a:lnTo>
                    <a:lnTo>
                      <a:pt x="0" y="118"/>
                    </a:lnTo>
                    <a:lnTo>
                      <a:pt x="0" y="121"/>
                    </a:lnTo>
                    <a:lnTo>
                      <a:pt x="0" y="122"/>
                    </a:lnTo>
                    <a:lnTo>
                      <a:pt x="0" y="122"/>
                    </a:lnTo>
                    <a:lnTo>
                      <a:pt x="2" y="121"/>
                    </a:lnTo>
                    <a:lnTo>
                      <a:pt x="10" y="107"/>
                    </a:lnTo>
                    <a:lnTo>
                      <a:pt x="19" y="93"/>
                    </a:lnTo>
                    <a:lnTo>
                      <a:pt x="26" y="78"/>
                    </a:lnTo>
                    <a:lnTo>
                      <a:pt x="33" y="62"/>
                    </a:lnTo>
                    <a:lnTo>
                      <a:pt x="37" y="47"/>
                    </a:lnTo>
                    <a:lnTo>
                      <a:pt x="40" y="32"/>
                    </a:lnTo>
                    <a:lnTo>
                      <a:pt x="40" y="16"/>
                    </a:lnTo>
                    <a:lnTo>
                      <a:pt x="37" y="0"/>
                    </a:lnTo>
                    <a:lnTo>
                      <a:pt x="37" y="0"/>
                    </a:lnTo>
                    <a:lnTo>
                      <a:pt x="36" y="1"/>
                    </a:lnTo>
                    <a:lnTo>
                      <a:pt x="33" y="4"/>
                    </a:lnTo>
                    <a:lnTo>
                      <a:pt x="33" y="7"/>
                    </a:lnTo>
                    <a:lnTo>
                      <a:pt x="33"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152"/>
              <p:cNvSpPr>
                <a:spLocks/>
              </p:cNvSpPr>
              <p:nvPr/>
            </p:nvSpPr>
            <p:spPr bwMode="auto">
              <a:xfrm>
                <a:off x="4270379" y="5427670"/>
                <a:ext cx="254000" cy="144463"/>
              </a:xfrm>
              <a:custGeom>
                <a:avLst/>
                <a:gdLst/>
                <a:ahLst/>
                <a:cxnLst>
                  <a:cxn ang="0">
                    <a:pos x="0" y="0"/>
                  </a:cxn>
                  <a:cxn ang="0">
                    <a:pos x="9" y="39"/>
                  </a:cxn>
                  <a:cxn ang="0">
                    <a:pos x="25" y="74"/>
                  </a:cxn>
                  <a:cxn ang="0">
                    <a:pos x="46" y="103"/>
                  </a:cxn>
                  <a:cxn ang="0">
                    <a:pos x="72" y="129"/>
                  </a:cxn>
                  <a:cxn ang="0">
                    <a:pos x="103" y="149"/>
                  </a:cxn>
                  <a:cxn ang="0">
                    <a:pos x="138" y="166"/>
                  </a:cxn>
                  <a:cxn ang="0">
                    <a:pos x="176" y="177"/>
                  </a:cxn>
                  <a:cxn ang="0">
                    <a:pos x="218" y="183"/>
                  </a:cxn>
                  <a:cxn ang="0">
                    <a:pos x="232" y="183"/>
                  </a:cxn>
                  <a:cxn ang="0">
                    <a:pos x="247" y="181"/>
                  </a:cxn>
                  <a:cxn ang="0">
                    <a:pos x="264" y="180"/>
                  </a:cxn>
                  <a:cxn ang="0">
                    <a:pos x="279" y="174"/>
                  </a:cxn>
                  <a:cxn ang="0">
                    <a:pos x="293" y="167"/>
                  </a:cxn>
                  <a:cxn ang="0">
                    <a:pos x="307" y="157"/>
                  </a:cxn>
                  <a:cxn ang="0">
                    <a:pos x="316" y="146"/>
                  </a:cxn>
                  <a:cxn ang="0">
                    <a:pos x="321" y="131"/>
                  </a:cxn>
                  <a:cxn ang="0">
                    <a:pos x="321" y="120"/>
                  </a:cxn>
                  <a:cxn ang="0">
                    <a:pos x="319" y="111"/>
                  </a:cxn>
                  <a:cxn ang="0">
                    <a:pos x="316" y="103"/>
                  </a:cxn>
                  <a:cxn ang="0">
                    <a:pos x="311" y="95"/>
                  </a:cxn>
                  <a:cxn ang="0">
                    <a:pos x="304" y="91"/>
                  </a:cxn>
                  <a:cxn ang="0">
                    <a:pos x="296" y="86"/>
                  </a:cxn>
                  <a:cxn ang="0">
                    <a:pos x="287" y="85"/>
                  </a:cxn>
                  <a:cxn ang="0">
                    <a:pos x="276" y="83"/>
                  </a:cxn>
                  <a:cxn ang="0">
                    <a:pos x="275" y="85"/>
                  </a:cxn>
                  <a:cxn ang="0">
                    <a:pos x="275" y="86"/>
                  </a:cxn>
                  <a:cxn ang="0">
                    <a:pos x="276" y="88"/>
                  </a:cxn>
                  <a:cxn ang="0">
                    <a:pos x="278" y="89"/>
                  </a:cxn>
                  <a:cxn ang="0">
                    <a:pos x="295" y="95"/>
                  </a:cxn>
                  <a:cxn ang="0">
                    <a:pos x="305" y="105"/>
                  </a:cxn>
                  <a:cxn ang="0">
                    <a:pos x="307" y="115"/>
                  </a:cxn>
                  <a:cxn ang="0">
                    <a:pos x="304" y="126"/>
                  </a:cxn>
                  <a:cxn ang="0">
                    <a:pos x="298" y="137"/>
                  </a:cxn>
                  <a:cxn ang="0">
                    <a:pos x="287" y="148"/>
                  </a:cxn>
                  <a:cxn ang="0">
                    <a:pos x="275" y="155"/>
                  </a:cxn>
                  <a:cxn ang="0">
                    <a:pos x="261" y="161"/>
                  </a:cxn>
                  <a:cxn ang="0">
                    <a:pos x="249" y="164"/>
                  </a:cxn>
                  <a:cxn ang="0">
                    <a:pos x="236" y="166"/>
                  </a:cxn>
                  <a:cxn ang="0">
                    <a:pos x="224" y="166"/>
                  </a:cxn>
                  <a:cxn ang="0">
                    <a:pos x="212" y="166"/>
                  </a:cxn>
                  <a:cxn ang="0">
                    <a:pos x="198" y="164"/>
                  </a:cxn>
                  <a:cxn ang="0">
                    <a:pos x="186" y="161"/>
                  </a:cxn>
                  <a:cxn ang="0">
                    <a:pos x="173" y="160"/>
                  </a:cxn>
                  <a:cxn ang="0">
                    <a:pos x="161" y="157"/>
                  </a:cxn>
                  <a:cxn ang="0">
                    <a:pos x="130" y="148"/>
                  </a:cxn>
                  <a:cxn ang="0">
                    <a:pos x="103" y="134"/>
                  </a:cxn>
                  <a:cxn ang="0">
                    <a:pos x="80" y="117"/>
                  </a:cxn>
                  <a:cxn ang="0">
                    <a:pos x="60" y="98"/>
                  </a:cxn>
                  <a:cxn ang="0">
                    <a:pos x="45" y="77"/>
                  </a:cxn>
                  <a:cxn ang="0">
                    <a:pos x="31" y="54"/>
                  </a:cxn>
                  <a:cxn ang="0">
                    <a:pos x="22" y="32"/>
                  </a:cxn>
                  <a:cxn ang="0">
                    <a:pos x="14" y="9"/>
                  </a:cxn>
                  <a:cxn ang="0">
                    <a:pos x="11" y="5"/>
                  </a:cxn>
                  <a:cxn ang="0">
                    <a:pos x="6" y="2"/>
                  </a:cxn>
                  <a:cxn ang="0">
                    <a:pos x="2" y="0"/>
                  </a:cxn>
                  <a:cxn ang="0">
                    <a:pos x="0" y="0"/>
                  </a:cxn>
                </a:cxnLst>
                <a:rect l="0" t="0" r="r" b="b"/>
                <a:pathLst>
                  <a:path w="321" h="183">
                    <a:moveTo>
                      <a:pt x="0" y="0"/>
                    </a:moveTo>
                    <a:lnTo>
                      <a:pt x="9" y="39"/>
                    </a:lnTo>
                    <a:lnTo>
                      <a:pt x="25" y="74"/>
                    </a:lnTo>
                    <a:lnTo>
                      <a:pt x="46" y="103"/>
                    </a:lnTo>
                    <a:lnTo>
                      <a:pt x="72" y="129"/>
                    </a:lnTo>
                    <a:lnTo>
                      <a:pt x="103" y="149"/>
                    </a:lnTo>
                    <a:lnTo>
                      <a:pt x="138" y="166"/>
                    </a:lnTo>
                    <a:lnTo>
                      <a:pt x="176" y="177"/>
                    </a:lnTo>
                    <a:lnTo>
                      <a:pt x="218" y="183"/>
                    </a:lnTo>
                    <a:lnTo>
                      <a:pt x="232" y="183"/>
                    </a:lnTo>
                    <a:lnTo>
                      <a:pt x="247" y="181"/>
                    </a:lnTo>
                    <a:lnTo>
                      <a:pt x="264" y="180"/>
                    </a:lnTo>
                    <a:lnTo>
                      <a:pt x="279" y="174"/>
                    </a:lnTo>
                    <a:lnTo>
                      <a:pt x="293" y="167"/>
                    </a:lnTo>
                    <a:lnTo>
                      <a:pt x="307" y="157"/>
                    </a:lnTo>
                    <a:lnTo>
                      <a:pt x="316" y="146"/>
                    </a:lnTo>
                    <a:lnTo>
                      <a:pt x="321" y="131"/>
                    </a:lnTo>
                    <a:lnTo>
                      <a:pt x="321" y="120"/>
                    </a:lnTo>
                    <a:lnTo>
                      <a:pt x="319" y="111"/>
                    </a:lnTo>
                    <a:lnTo>
                      <a:pt x="316" y="103"/>
                    </a:lnTo>
                    <a:lnTo>
                      <a:pt x="311" y="95"/>
                    </a:lnTo>
                    <a:lnTo>
                      <a:pt x="304" y="91"/>
                    </a:lnTo>
                    <a:lnTo>
                      <a:pt x="296" y="86"/>
                    </a:lnTo>
                    <a:lnTo>
                      <a:pt x="287" y="85"/>
                    </a:lnTo>
                    <a:lnTo>
                      <a:pt x="276" y="83"/>
                    </a:lnTo>
                    <a:lnTo>
                      <a:pt x="275" y="85"/>
                    </a:lnTo>
                    <a:lnTo>
                      <a:pt x="275" y="86"/>
                    </a:lnTo>
                    <a:lnTo>
                      <a:pt x="276" y="88"/>
                    </a:lnTo>
                    <a:lnTo>
                      <a:pt x="278" y="89"/>
                    </a:lnTo>
                    <a:lnTo>
                      <a:pt x="295" y="95"/>
                    </a:lnTo>
                    <a:lnTo>
                      <a:pt x="305" y="105"/>
                    </a:lnTo>
                    <a:lnTo>
                      <a:pt x="307" y="115"/>
                    </a:lnTo>
                    <a:lnTo>
                      <a:pt x="304" y="126"/>
                    </a:lnTo>
                    <a:lnTo>
                      <a:pt x="298" y="137"/>
                    </a:lnTo>
                    <a:lnTo>
                      <a:pt x="287" y="148"/>
                    </a:lnTo>
                    <a:lnTo>
                      <a:pt x="275" y="155"/>
                    </a:lnTo>
                    <a:lnTo>
                      <a:pt x="261" y="161"/>
                    </a:lnTo>
                    <a:lnTo>
                      <a:pt x="249" y="164"/>
                    </a:lnTo>
                    <a:lnTo>
                      <a:pt x="236" y="166"/>
                    </a:lnTo>
                    <a:lnTo>
                      <a:pt x="224" y="166"/>
                    </a:lnTo>
                    <a:lnTo>
                      <a:pt x="212" y="166"/>
                    </a:lnTo>
                    <a:lnTo>
                      <a:pt x="198" y="164"/>
                    </a:lnTo>
                    <a:lnTo>
                      <a:pt x="186" y="161"/>
                    </a:lnTo>
                    <a:lnTo>
                      <a:pt x="173" y="160"/>
                    </a:lnTo>
                    <a:lnTo>
                      <a:pt x="161" y="157"/>
                    </a:lnTo>
                    <a:lnTo>
                      <a:pt x="130" y="148"/>
                    </a:lnTo>
                    <a:lnTo>
                      <a:pt x="103" y="134"/>
                    </a:lnTo>
                    <a:lnTo>
                      <a:pt x="80" y="117"/>
                    </a:lnTo>
                    <a:lnTo>
                      <a:pt x="60" y="98"/>
                    </a:lnTo>
                    <a:lnTo>
                      <a:pt x="45" y="77"/>
                    </a:lnTo>
                    <a:lnTo>
                      <a:pt x="31" y="54"/>
                    </a:lnTo>
                    <a:lnTo>
                      <a:pt x="22" y="32"/>
                    </a:lnTo>
                    <a:lnTo>
                      <a:pt x="14" y="9"/>
                    </a:lnTo>
                    <a:lnTo>
                      <a:pt x="11" y="5"/>
                    </a:lnTo>
                    <a:lnTo>
                      <a:pt x="6" y="2"/>
                    </a:lnTo>
                    <a:lnTo>
                      <a:pt x="2"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153"/>
              <p:cNvSpPr>
                <a:spLocks/>
              </p:cNvSpPr>
              <p:nvPr/>
            </p:nvSpPr>
            <p:spPr bwMode="auto">
              <a:xfrm>
                <a:off x="3976691" y="5459420"/>
                <a:ext cx="120650" cy="371475"/>
              </a:xfrm>
              <a:custGeom>
                <a:avLst/>
                <a:gdLst/>
                <a:ahLst/>
                <a:cxnLst>
                  <a:cxn ang="0">
                    <a:pos x="145" y="462"/>
                  </a:cxn>
                  <a:cxn ang="0">
                    <a:pos x="98" y="440"/>
                  </a:cxn>
                  <a:cxn ang="0">
                    <a:pos x="63" y="407"/>
                  </a:cxn>
                  <a:cxn ang="0">
                    <a:pos x="38" y="367"/>
                  </a:cxn>
                  <a:cxn ang="0">
                    <a:pos x="21" y="319"/>
                  </a:cxn>
                  <a:cxn ang="0">
                    <a:pos x="14" y="269"/>
                  </a:cxn>
                  <a:cxn ang="0">
                    <a:pos x="14" y="218"/>
                  </a:cxn>
                  <a:cxn ang="0">
                    <a:pos x="20" y="170"/>
                  </a:cxn>
                  <a:cxn ang="0">
                    <a:pos x="32" y="126"/>
                  </a:cxn>
                  <a:cxn ang="0">
                    <a:pos x="40" y="109"/>
                  </a:cxn>
                  <a:cxn ang="0">
                    <a:pos x="49" y="94"/>
                  </a:cxn>
                  <a:cxn ang="0">
                    <a:pos x="58" y="80"/>
                  </a:cxn>
                  <a:cxn ang="0">
                    <a:pos x="69" y="66"/>
                  </a:cxn>
                  <a:cxn ang="0">
                    <a:pos x="81" y="52"/>
                  </a:cxn>
                  <a:cxn ang="0">
                    <a:pos x="93" y="38"/>
                  </a:cxn>
                  <a:cxn ang="0">
                    <a:pos x="104" y="25"/>
                  </a:cxn>
                  <a:cxn ang="0">
                    <a:pos x="115" y="11"/>
                  </a:cxn>
                  <a:cxn ang="0">
                    <a:pos x="115" y="6"/>
                  </a:cxn>
                  <a:cxn ang="0">
                    <a:pos x="109" y="2"/>
                  </a:cxn>
                  <a:cxn ang="0">
                    <a:pos x="102" y="0"/>
                  </a:cxn>
                  <a:cxn ang="0">
                    <a:pos x="98" y="2"/>
                  </a:cxn>
                  <a:cxn ang="0">
                    <a:pos x="87" y="15"/>
                  </a:cxn>
                  <a:cxn ang="0">
                    <a:pos x="76" y="29"/>
                  </a:cxn>
                  <a:cxn ang="0">
                    <a:pos x="66" y="43"/>
                  </a:cxn>
                  <a:cxn ang="0">
                    <a:pos x="55" y="57"/>
                  </a:cxn>
                  <a:cxn ang="0">
                    <a:pos x="44" y="72"/>
                  </a:cxn>
                  <a:cxn ang="0">
                    <a:pos x="35" y="86"/>
                  </a:cxn>
                  <a:cxn ang="0">
                    <a:pos x="26" y="101"/>
                  </a:cxn>
                  <a:cxn ang="0">
                    <a:pos x="18" y="118"/>
                  </a:cxn>
                  <a:cxn ang="0">
                    <a:pos x="3" y="167"/>
                  </a:cxn>
                  <a:cxn ang="0">
                    <a:pos x="0" y="218"/>
                  </a:cxn>
                  <a:cxn ang="0">
                    <a:pos x="3" y="270"/>
                  </a:cxn>
                  <a:cxn ang="0">
                    <a:pos x="12" y="321"/>
                  </a:cxn>
                  <a:cxn ang="0">
                    <a:pos x="20" y="347"/>
                  </a:cxn>
                  <a:cxn ang="0">
                    <a:pos x="30" y="370"/>
                  </a:cxn>
                  <a:cxn ang="0">
                    <a:pos x="44" y="393"/>
                  </a:cxn>
                  <a:cxn ang="0">
                    <a:pos x="61" y="413"/>
                  </a:cxn>
                  <a:cxn ang="0">
                    <a:pos x="79" y="431"/>
                  </a:cxn>
                  <a:cxn ang="0">
                    <a:pos x="101" y="447"/>
                  </a:cxn>
                  <a:cxn ang="0">
                    <a:pos x="124" y="459"/>
                  </a:cxn>
                  <a:cxn ang="0">
                    <a:pos x="148" y="468"/>
                  </a:cxn>
                  <a:cxn ang="0">
                    <a:pos x="152" y="468"/>
                  </a:cxn>
                  <a:cxn ang="0">
                    <a:pos x="150" y="466"/>
                  </a:cxn>
                  <a:cxn ang="0">
                    <a:pos x="148" y="463"/>
                  </a:cxn>
                  <a:cxn ang="0">
                    <a:pos x="145" y="462"/>
                  </a:cxn>
                  <a:cxn ang="0">
                    <a:pos x="145" y="462"/>
                  </a:cxn>
                </a:cxnLst>
                <a:rect l="0" t="0" r="r" b="b"/>
                <a:pathLst>
                  <a:path w="152" h="468">
                    <a:moveTo>
                      <a:pt x="145" y="462"/>
                    </a:moveTo>
                    <a:lnTo>
                      <a:pt x="98" y="440"/>
                    </a:lnTo>
                    <a:lnTo>
                      <a:pt x="63" y="407"/>
                    </a:lnTo>
                    <a:lnTo>
                      <a:pt x="38" y="367"/>
                    </a:lnTo>
                    <a:lnTo>
                      <a:pt x="21" y="319"/>
                    </a:lnTo>
                    <a:lnTo>
                      <a:pt x="14" y="269"/>
                    </a:lnTo>
                    <a:lnTo>
                      <a:pt x="14" y="218"/>
                    </a:lnTo>
                    <a:lnTo>
                      <a:pt x="20" y="170"/>
                    </a:lnTo>
                    <a:lnTo>
                      <a:pt x="32" y="126"/>
                    </a:lnTo>
                    <a:lnTo>
                      <a:pt x="40" y="109"/>
                    </a:lnTo>
                    <a:lnTo>
                      <a:pt x="49" y="94"/>
                    </a:lnTo>
                    <a:lnTo>
                      <a:pt x="58" y="80"/>
                    </a:lnTo>
                    <a:lnTo>
                      <a:pt x="69" y="66"/>
                    </a:lnTo>
                    <a:lnTo>
                      <a:pt x="81" y="52"/>
                    </a:lnTo>
                    <a:lnTo>
                      <a:pt x="93" y="38"/>
                    </a:lnTo>
                    <a:lnTo>
                      <a:pt x="104" y="25"/>
                    </a:lnTo>
                    <a:lnTo>
                      <a:pt x="115" y="11"/>
                    </a:lnTo>
                    <a:lnTo>
                      <a:pt x="115" y="6"/>
                    </a:lnTo>
                    <a:lnTo>
                      <a:pt x="109" y="2"/>
                    </a:lnTo>
                    <a:lnTo>
                      <a:pt x="102" y="0"/>
                    </a:lnTo>
                    <a:lnTo>
                      <a:pt x="98" y="2"/>
                    </a:lnTo>
                    <a:lnTo>
                      <a:pt x="87" y="15"/>
                    </a:lnTo>
                    <a:lnTo>
                      <a:pt x="76" y="29"/>
                    </a:lnTo>
                    <a:lnTo>
                      <a:pt x="66" y="43"/>
                    </a:lnTo>
                    <a:lnTo>
                      <a:pt x="55" y="57"/>
                    </a:lnTo>
                    <a:lnTo>
                      <a:pt x="44" y="72"/>
                    </a:lnTo>
                    <a:lnTo>
                      <a:pt x="35" y="86"/>
                    </a:lnTo>
                    <a:lnTo>
                      <a:pt x="26" y="101"/>
                    </a:lnTo>
                    <a:lnTo>
                      <a:pt x="18" y="118"/>
                    </a:lnTo>
                    <a:lnTo>
                      <a:pt x="3" y="167"/>
                    </a:lnTo>
                    <a:lnTo>
                      <a:pt x="0" y="218"/>
                    </a:lnTo>
                    <a:lnTo>
                      <a:pt x="3" y="270"/>
                    </a:lnTo>
                    <a:lnTo>
                      <a:pt x="12" y="321"/>
                    </a:lnTo>
                    <a:lnTo>
                      <a:pt x="20" y="347"/>
                    </a:lnTo>
                    <a:lnTo>
                      <a:pt x="30" y="370"/>
                    </a:lnTo>
                    <a:lnTo>
                      <a:pt x="44" y="393"/>
                    </a:lnTo>
                    <a:lnTo>
                      <a:pt x="61" y="413"/>
                    </a:lnTo>
                    <a:lnTo>
                      <a:pt x="79" y="431"/>
                    </a:lnTo>
                    <a:lnTo>
                      <a:pt x="101" y="447"/>
                    </a:lnTo>
                    <a:lnTo>
                      <a:pt x="124" y="459"/>
                    </a:lnTo>
                    <a:lnTo>
                      <a:pt x="148" y="468"/>
                    </a:lnTo>
                    <a:lnTo>
                      <a:pt x="152" y="468"/>
                    </a:lnTo>
                    <a:lnTo>
                      <a:pt x="150" y="466"/>
                    </a:lnTo>
                    <a:lnTo>
                      <a:pt x="148" y="463"/>
                    </a:lnTo>
                    <a:lnTo>
                      <a:pt x="145" y="462"/>
                    </a:lnTo>
                    <a:lnTo>
                      <a:pt x="145" y="46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154"/>
              <p:cNvSpPr>
                <a:spLocks/>
              </p:cNvSpPr>
              <p:nvPr/>
            </p:nvSpPr>
            <p:spPr bwMode="auto">
              <a:xfrm>
                <a:off x="4394204" y="5387983"/>
                <a:ext cx="238125" cy="95250"/>
              </a:xfrm>
              <a:custGeom>
                <a:avLst/>
                <a:gdLst/>
                <a:ahLst/>
                <a:cxnLst>
                  <a:cxn ang="0">
                    <a:pos x="265" y="1"/>
                  </a:cxn>
                  <a:cxn ang="0">
                    <a:pos x="273" y="18"/>
                  </a:cxn>
                  <a:cxn ang="0">
                    <a:pos x="281" y="35"/>
                  </a:cxn>
                  <a:cxn ang="0">
                    <a:pos x="285" y="52"/>
                  </a:cxn>
                  <a:cxn ang="0">
                    <a:pos x="287" y="70"/>
                  </a:cxn>
                  <a:cxn ang="0">
                    <a:pos x="284" y="89"/>
                  </a:cxn>
                  <a:cxn ang="0">
                    <a:pos x="274" y="101"/>
                  </a:cxn>
                  <a:cxn ang="0">
                    <a:pos x="259" y="109"/>
                  </a:cxn>
                  <a:cxn ang="0">
                    <a:pos x="241" y="112"/>
                  </a:cxn>
                  <a:cxn ang="0">
                    <a:pos x="219" y="113"/>
                  </a:cxn>
                  <a:cxn ang="0">
                    <a:pos x="199" y="112"/>
                  </a:cxn>
                  <a:cxn ang="0">
                    <a:pos x="181" y="109"/>
                  </a:cxn>
                  <a:cxn ang="0">
                    <a:pos x="166" y="105"/>
                  </a:cxn>
                  <a:cxn ang="0">
                    <a:pos x="146" y="101"/>
                  </a:cxn>
                  <a:cxn ang="0">
                    <a:pos x="126" y="95"/>
                  </a:cxn>
                  <a:cxn ang="0">
                    <a:pos x="106" y="87"/>
                  </a:cxn>
                  <a:cxn ang="0">
                    <a:pos x="87" y="79"/>
                  </a:cxn>
                  <a:cxn ang="0">
                    <a:pos x="67" y="70"/>
                  </a:cxn>
                  <a:cxn ang="0">
                    <a:pos x="49" y="59"/>
                  </a:cxn>
                  <a:cxn ang="0">
                    <a:pos x="31" y="50"/>
                  </a:cxn>
                  <a:cxn ang="0">
                    <a:pos x="14" y="40"/>
                  </a:cxn>
                  <a:cxn ang="0">
                    <a:pos x="9" y="38"/>
                  </a:cxn>
                  <a:cxn ang="0">
                    <a:pos x="5" y="38"/>
                  </a:cxn>
                  <a:cxn ang="0">
                    <a:pos x="0" y="40"/>
                  </a:cxn>
                  <a:cxn ang="0">
                    <a:pos x="0" y="43"/>
                  </a:cxn>
                  <a:cxn ang="0">
                    <a:pos x="9" y="52"/>
                  </a:cxn>
                  <a:cxn ang="0">
                    <a:pos x="21" y="59"/>
                  </a:cxn>
                  <a:cxn ang="0">
                    <a:pos x="32" y="66"/>
                  </a:cxn>
                  <a:cxn ang="0">
                    <a:pos x="46" y="72"/>
                  </a:cxn>
                  <a:cxn ang="0">
                    <a:pos x="58" y="76"/>
                  </a:cxn>
                  <a:cxn ang="0">
                    <a:pos x="72" y="82"/>
                  </a:cxn>
                  <a:cxn ang="0">
                    <a:pos x="84" y="87"/>
                  </a:cxn>
                  <a:cxn ang="0">
                    <a:pos x="97" y="92"/>
                  </a:cxn>
                  <a:cxn ang="0">
                    <a:pos x="110" y="98"/>
                  </a:cxn>
                  <a:cxn ang="0">
                    <a:pos x="124" y="102"/>
                  </a:cxn>
                  <a:cxn ang="0">
                    <a:pos x="140" y="107"/>
                  </a:cxn>
                  <a:cxn ang="0">
                    <a:pos x="155" y="112"/>
                  </a:cxn>
                  <a:cxn ang="0">
                    <a:pos x="169" y="115"/>
                  </a:cxn>
                  <a:cxn ang="0">
                    <a:pos x="184" y="118"/>
                  </a:cxn>
                  <a:cxn ang="0">
                    <a:pos x="201" y="119"/>
                  </a:cxn>
                  <a:cxn ang="0">
                    <a:pos x="216" y="121"/>
                  </a:cxn>
                  <a:cxn ang="0">
                    <a:pos x="225" y="121"/>
                  </a:cxn>
                  <a:cxn ang="0">
                    <a:pos x="236" y="121"/>
                  </a:cxn>
                  <a:cxn ang="0">
                    <a:pos x="245" y="119"/>
                  </a:cxn>
                  <a:cxn ang="0">
                    <a:pos x="254" y="118"/>
                  </a:cxn>
                  <a:cxn ang="0">
                    <a:pos x="262" y="115"/>
                  </a:cxn>
                  <a:cxn ang="0">
                    <a:pos x="271" y="110"/>
                  </a:cxn>
                  <a:cxn ang="0">
                    <a:pos x="281" y="104"/>
                  </a:cxn>
                  <a:cxn ang="0">
                    <a:pos x="288" y="98"/>
                  </a:cxn>
                  <a:cxn ang="0">
                    <a:pos x="297" y="87"/>
                  </a:cxn>
                  <a:cxn ang="0">
                    <a:pos x="300" y="76"/>
                  </a:cxn>
                  <a:cxn ang="0">
                    <a:pos x="300" y="63"/>
                  </a:cxn>
                  <a:cxn ang="0">
                    <a:pos x="297" y="49"/>
                  </a:cxn>
                  <a:cxn ang="0">
                    <a:pos x="291" y="35"/>
                  </a:cxn>
                  <a:cxn ang="0">
                    <a:pos x="285" y="23"/>
                  </a:cxn>
                  <a:cxn ang="0">
                    <a:pos x="279" y="10"/>
                  </a:cxn>
                  <a:cxn ang="0">
                    <a:pos x="273" y="1"/>
                  </a:cxn>
                  <a:cxn ang="0">
                    <a:pos x="271" y="0"/>
                  </a:cxn>
                  <a:cxn ang="0">
                    <a:pos x="268" y="0"/>
                  </a:cxn>
                  <a:cxn ang="0">
                    <a:pos x="265" y="0"/>
                  </a:cxn>
                  <a:cxn ang="0">
                    <a:pos x="265" y="1"/>
                  </a:cxn>
                  <a:cxn ang="0">
                    <a:pos x="265" y="1"/>
                  </a:cxn>
                </a:cxnLst>
                <a:rect l="0" t="0" r="r" b="b"/>
                <a:pathLst>
                  <a:path w="300" h="121">
                    <a:moveTo>
                      <a:pt x="265" y="1"/>
                    </a:moveTo>
                    <a:lnTo>
                      <a:pt x="273" y="18"/>
                    </a:lnTo>
                    <a:lnTo>
                      <a:pt x="281" y="35"/>
                    </a:lnTo>
                    <a:lnTo>
                      <a:pt x="285" y="52"/>
                    </a:lnTo>
                    <a:lnTo>
                      <a:pt x="287" y="70"/>
                    </a:lnTo>
                    <a:lnTo>
                      <a:pt x="284" y="89"/>
                    </a:lnTo>
                    <a:lnTo>
                      <a:pt x="274" y="101"/>
                    </a:lnTo>
                    <a:lnTo>
                      <a:pt x="259" y="109"/>
                    </a:lnTo>
                    <a:lnTo>
                      <a:pt x="241" y="112"/>
                    </a:lnTo>
                    <a:lnTo>
                      <a:pt x="219" y="113"/>
                    </a:lnTo>
                    <a:lnTo>
                      <a:pt x="199" y="112"/>
                    </a:lnTo>
                    <a:lnTo>
                      <a:pt x="181" y="109"/>
                    </a:lnTo>
                    <a:lnTo>
                      <a:pt x="166" y="105"/>
                    </a:lnTo>
                    <a:lnTo>
                      <a:pt x="146" y="101"/>
                    </a:lnTo>
                    <a:lnTo>
                      <a:pt x="126" y="95"/>
                    </a:lnTo>
                    <a:lnTo>
                      <a:pt x="106" y="87"/>
                    </a:lnTo>
                    <a:lnTo>
                      <a:pt x="87" y="79"/>
                    </a:lnTo>
                    <a:lnTo>
                      <a:pt x="67" y="70"/>
                    </a:lnTo>
                    <a:lnTo>
                      <a:pt x="49" y="59"/>
                    </a:lnTo>
                    <a:lnTo>
                      <a:pt x="31" y="50"/>
                    </a:lnTo>
                    <a:lnTo>
                      <a:pt x="14" y="40"/>
                    </a:lnTo>
                    <a:lnTo>
                      <a:pt x="9" y="38"/>
                    </a:lnTo>
                    <a:lnTo>
                      <a:pt x="5" y="38"/>
                    </a:lnTo>
                    <a:lnTo>
                      <a:pt x="0" y="40"/>
                    </a:lnTo>
                    <a:lnTo>
                      <a:pt x="0" y="43"/>
                    </a:lnTo>
                    <a:lnTo>
                      <a:pt x="9" y="52"/>
                    </a:lnTo>
                    <a:lnTo>
                      <a:pt x="21" y="59"/>
                    </a:lnTo>
                    <a:lnTo>
                      <a:pt x="32" y="66"/>
                    </a:lnTo>
                    <a:lnTo>
                      <a:pt x="46" y="72"/>
                    </a:lnTo>
                    <a:lnTo>
                      <a:pt x="58" y="76"/>
                    </a:lnTo>
                    <a:lnTo>
                      <a:pt x="72" y="82"/>
                    </a:lnTo>
                    <a:lnTo>
                      <a:pt x="84" y="87"/>
                    </a:lnTo>
                    <a:lnTo>
                      <a:pt x="97" y="92"/>
                    </a:lnTo>
                    <a:lnTo>
                      <a:pt x="110" y="98"/>
                    </a:lnTo>
                    <a:lnTo>
                      <a:pt x="124" y="102"/>
                    </a:lnTo>
                    <a:lnTo>
                      <a:pt x="140" y="107"/>
                    </a:lnTo>
                    <a:lnTo>
                      <a:pt x="155" y="112"/>
                    </a:lnTo>
                    <a:lnTo>
                      <a:pt x="169" y="115"/>
                    </a:lnTo>
                    <a:lnTo>
                      <a:pt x="184" y="118"/>
                    </a:lnTo>
                    <a:lnTo>
                      <a:pt x="201" y="119"/>
                    </a:lnTo>
                    <a:lnTo>
                      <a:pt x="216" y="121"/>
                    </a:lnTo>
                    <a:lnTo>
                      <a:pt x="225" y="121"/>
                    </a:lnTo>
                    <a:lnTo>
                      <a:pt x="236" y="121"/>
                    </a:lnTo>
                    <a:lnTo>
                      <a:pt x="245" y="119"/>
                    </a:lnTo>
                    <a:lnTo>
                      <a:pt x="254" y="118"/>
                    </a:lnTo>
                    <a:lnTo>
                      <a:pt x="262" y="115"/>
                    </a:lnTo>
                    <a:lnTo>
                      <a:pt x="271" y="110"/>
                    </a:lnTo>
                    <a:lnTo>
                      <a:pt x="281" y="104"/>
                    </a:lnTo>
                    <a:lnTo>
                      <a:pt x="288" y="98"/>
                    </a:lnTo>
                    <a:lnTo>
                      <a:pt x="297" y="87"/>
                    </a:lnTo>
                    <a:lnTo>
                      <a:pt x="300" y="76"/>
                    </a:lnTo>
                    <a:lnTo>
                      <a:pt x="300" y="63"/>
                    </a:lnTo>
                    <a:lnTo>
                      <a:pt x="297" y="49"/>
                    </a:lnTo>
                    <a:lnTo>
                      <a:pt x="291" y="35"/>
                    </a:lnTo>
                    <a:lnTo>
                      <a:pt x="285" y="23"/>
                    </a:lnTo>
                    <a:lnTo>
                      <a:pt x="279" y="10"/>
                    </a:lnTo>
                    <a:lnTo>
                      <a:pt x="273" y="1"/>
                    </a:lnTo>
                    <a:lnTo>
                      <a:pt x="271" y="0"/>
                    </a:lnTo>
                    <a:lnTo>
                      <a:pt x="268" y="0"/>
                    </a:lnTo>
                    <a:lnTo>
                      <a:pt x="265" y="0"/>
                    </a:lnTo>
                    <a:lnTo>
                      <a:pt x="265" y="1"/>
                    </a:lnTo>
                    <a:lnTo>
                      <a:pt x="265"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155"/>
              <p:cNvSpPr>
                <a:spLocks/>
              </p:cNvSpPr>
              <p:nvPr/>
            </p:nvSpPr>
            <p:spPr bwMode="auto">
              <a:xfrm>
                <a:off x="4633917" y="3806831"/>
                <a:ext cx="136525" cy="273050"/>
              </a:xfrm>
              <a:custGeom>
                <a:avLst/>
                <a:gdLst/>
                <a:ahLst/>
                <a:cxnLst>
                  <a:cxn ang="0">
                    <a:pos x="170" y="1"/>
                  </a:cxn>
                  <a:cxn ang="0">
                    <a:pos x="124" y="12"/>
                  </a:cxn>
                  <a:cxn ang="0">
                    <a:pos x="84" y="38"/>
                  </a:cxn>
                  <a:cxn ang="0">
                    <a:pos x="51" y="75"/>
                  </a:cxn>
                  <a:cxn ang="0">
                    <a:pos x="26" y="122"/>
                  </a:cxn>
                  <a:cxn ang="0">
                    <a:pos x="9" y="175"/>
                  </a:cxn>
                  <a:cxn ang="0">
                    <a:pos x="0" y="231"/>
                  </a:cxn>
                  <a:cxn ang="0">
                    <a:pos x="0" y="288"/>
                  </a:cxn>
                  <a:cxn ang="0">
                    <a:pos x="9" y="342"/>
                  </a:cxn>
                  <a:cxn ang="0">
                    <a:pos x="11" y="343"/>
                  </a:cxn>
                  <a:cxn ang="0">
                    <a:pos x="14" y="342"/>
                  </a:cxn>
                  <a:cxn ang="0">
                    <a:pos x="17" y="340"/>
                  </a:cxn>
                  <a:cxn ang="0">
                    <a:pos x="18" y="339"/>
                  </a:cxn>
                  <a:cxn ang="0">
                    <a:pos x="14" y="286"/>
                  </a:cxn>
                  <a:cxn ang="0">
                    <a:pos x="14" y="236"/>
                  </a:cxn>
                  <a:cxn ang="0">
                    <a:pos x="17" y="187"/>
                  </a:cxn>
                  <a:cxn ang="0">
                    <a:pos x="29" y="139"/>
                  </a:cxn>
                  <a:cxn ang="0">
                    <a:pos x="48" y="96"/>
                  </a:cxn>
                  <a:cxn ang="0">
                    <a:pos x="77" y="59"/>
                  </a:cxn>
                  <a:cxn ang="0">
                    <a:pos x="117" y="27"/>
                  </a:cxn>
                  <a:cxn ang="0">
                    <a:pos x="169" y="4"/>
                  </a:cxn>
                  <a:cxn ang="0">
                    <a:pos x="172" y="3"/>
                  </a:cxn>
                  <a:cxn ang="0">
                    <a:pos x="173" y="1"/>
                  </a:cxn>
                  <a:cxn ang="0">
                    <a:pos x="173" y="0"/>
                  </a:cxn>
                  <a:cxn ang="0">
                    <a:pos x="170" y="1"/>
                  </a:cxn>
                  <a:cxn ang="0">
                    <a:pos x="170" y="1"/>
                  </a:cxn>
                </a:cxnLst>
                <a:rect l="0" t="0" r="r" b="b"/>
                <a:pathLst>
                  <a:path w="173" h="343">
                    <a:moveTo>
                      <a:pt x="170" y="1"/>
                    </a:moveTo>
                    <a:lnTo>
                      <a:pt x="124" y="12"/>
                    </a:lnTo>
                    <a:lnTo>
                      <a:pt x="84" y="38"/>
                    </a:lnTo>
                    <a:lnTo>
                      <a:pt x="51" y="75"/>
                    </a:lnTo>
                    <a:lnTo>
                      <a:pt x="26" y="122"/>
                    </a:lnTo>
                    <a:lnTo>
                      <a:pt x="9" y="175"/>
                    </a:lnTo>
                    <a:lnTo>
                      <a:pt x="0" y="231"/>
                    </a:lnTo>
                    <a:lnTo>
                      <a:pt x="0" y="288"/>
                    </a:lnTo>
                    <a:lnTo>
                      <a:pt x="9" y="342"/>
                    </a:lnTo>
                    <a:lnTo>
                      <a:pt x="11" y="343"/>
                    </a:lnTo>
                    <a:lnTo>
                      <a:pt x="14" y="342"/>
                    </a:lnTo>
                    <a:lnTo>
                      <a:pt x="17" y="340"/>
                    </a:lnTo>
                    <a:lnTo>
                      <a:pt x="18" y="339"/>
                    </a:lnTo>
                    <a:lnTo>
                      <a:pt x="14" y="286"/>
                    </a:lnTo>
                    <a:lnTo>
                      <a:pt x="14" y="236"/>
                    </a:lnTo>
                    <a:lnTo>
                      <a:pt x="17" y="187"/>
                    </a:lnTo>
                    <a:lnTo>
                      <a:pt x="29" y="139"/>
                    </a:lnTo>
                    <a:lnTo>
                      <a:pt x="48" y="96"/>
                    </a:lnTo>
                    <a:lnTo>
                      <a:pt x="77" y="59"/>
                    </a:lnTo>
                    <a:lnTo>
                      <a:pt x="117" y="27"/>
                    </a:lnTo>
                    <a:lnTo>
                      <a:pt x="169" y="4"/>
                    </a:lnTo>
                    <a:lnTo>
                      <a:pt x="172" y="3"/>
                    </a:lnTo>
                    <a:lnTo>
                      <a:pt x="173" y="1"/>
                    </a:lnTo>
                    <a:lnTo>
                      <a:pt x="173" y="0"/>
                    </a:lnTo>
                    <a:lnTo>
                      <a:pt x="170" y="1"/>
                    </a:lnTo>
                    <a:lnTo>
                      <a:pt x="170"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156"/>
              <p:cNvSpPr>
                <a:spLocks/>
              </p:cNvSpPr>
              <p:nvPr/>
            </p:nvSpPr>
            <p:spPr bwMode="auto">
              <a:xfrm>
                <a:off x="4649792" y="3908431"/>
                <a:ext cx="77788" cy="30163"/>
              </a:xfrm>
              <a:custGeom>
                <a:avLst/>
                <a:gdLst/>
                <a:ahLst/>
                <a:cxnLst>
                  <a:cxn ang="0">
                    <a:pos x="0" y="23"/>
                  </a:cxn>
                  <a:cxn ang="0">
                    <a:pos x="11" y="31"/>
                  </a:cxn>
                  <a:cxn ang="0">
                    <a:pos x="22" y="37"/>
                  </a:cxn>
                  <a:cxn ang="0">
                    <a:pos x="34" y="38"/>
                  </a:cxn>
                  <a:cxn ang="0">
                    <a:pos x="46" y="37"/>
                  </a:cxn>
                  <a:cxn ang="0">
                    <a:pos x="60" y="34"/>
                  </a:cxn>
                  <a:cxn ang="0">
                    <a:pos x="73" y="28"/>
                  </a:cxn>
                  <a:cxn ang="0">
                    <a:pos x="85" y="20"/>
                  </a:cxn>
                  <a:cxn ang="0">
                    <a:pos x="96" y="12"/>
                  </a:cxn>
                  <a:cxn ang="0">
                    <a:pos x="97" y="9"/>
                  </a:cxn>
                  <a:cxn ang="0">
                    <a:pos x="99" y="5"/>
                  </a:cxn>
                  <a:cxn ang="0">
                    <a:pos x="96" y="1"/>
                  </a:cxn>
                  <a:cxn ang="0">
                    <a:pos x="89" y="0"/>
                  </a:cxn>
                  <a:cxn ang="0">
                    <a:pos x="79" y="3"/>
                  </a:cxn>
                  <a:cxn ang="0">
                    <a:pos x="69" y="6"/>
                  </a:cxn>
                  <a:cxn ang="0">
                    <a:pos x="59" y="11"/>
                  </a:cxn>
                  <a:cxn ang="0">
                    <a:pos x="48" y="14"/>
                  </a:cxn>
                  <a:cxn ang="0">
                    <a:pos x="37" y="15"/>
                  </a:cxn>
                  <a:cxn ang="0">
                    <a:pos x="25" y="14"/>
                  </a:cxn>
                  <a:cxn ang="0">
                    <a:pos x="14" y="11"/>
                  </a:cxn>
                  <a:cxn ang="0">
                    <a:pos x="4" y="5"/>
                  </a:cxn>
                  <a:cxn ang="0">
                    <a:pos x="0" y="6"/>
                  </a:cxn>
                  <a:cxn ang="0">
                    <a:pos x="0" y="12"/>
                  </a:cxn>
                  <a:cxn ang="0">
                    <a:pos x="0" y="20"/>
                  </a:cxn>
                  <a:cxn ang="0">
                    <a:pos x="0" y="23"/>
                  </a:cxn>
                </a:cxnLst>
                <a:rect l="0" t="0" r="r" b="b"/>
                <a:pathLst>
                  <a:path w="99" h="38">
                    <a:moveTo>
                      <a:pt x="0" y="23"/>
                    </a:moveTo>
                    <a:lnTo>
                      <a:pt x="11" y="31"/>
                    </a:lnTo>
                    <a:lnTo>
                      <a:pt x="22" y="37"/>
                    </a:lnTo>
                    <a:lnTo>
                      <a:pt x="34" y="38"/>
                    </a:lnTo>
                    <a:lnTo>
                      <a:pt x="46" y="37"/>
                    </a:lnTo>
                    <a:lnTo>
                      <a:pt x="60" y="34"/>
                    </a:lnTo>
                    <a:lnTo>
                      <a:pt x="73" y="28"/>
                    </a:lnTo>
                    <a:lnTo>
                      <a:pt x="85" y="20"/>
                    </a:lnTo>
                    <a:lnTo>
                      <a:pt x="96" y="12"/>
                    </a:lnTo>
                    <a:lnTo>
                      <a:pt x="97" y="9"/>
                    </a:lnTo>
                    <a:lnTo>
                      <a:pt x="99" y="5"/>
                    </a:lnTo>
                    <a:lnTo>
                      <a:pt x="96" y="1"/>
                    </a:lnTo>
                    <a:lnTo>
                      <a:pt x="89" y="0"/>
                    </a:lnTo>
                    <a:lnTo>
                      <a:pt x="79" y="3"/>
                    </a:lnTo>
                    <a:lnTo>
                      <a:pt x="69" y="6"/>
                    </a:lnTo>
                    <a:lnTo>
                      <a:pt x="59" y="11"/>
                    </a:lnTo>
                    <a:lnTo>
                      <a:pt x="48" y="14"/>
                    </a:lnTo>
                    <a:lnTo>
                      <a:pt x="37" y="15"/>
                    </a:lnTo>
                    <a:lnTo>
                      <a:pt x="25" y="14"/>
                    </a:lnTo>
                    <a:lnTo>
                      <a:pt x="14" y="11"/>
                    </a:lnTo>
                    <a:lnTo>
                      <a:pt x="4" y="5"/>
                    </a:lnTo>
                    <a:lnTo>
                      <a:pt x="0" y="6"/>
                    </a:lnTo>
                    <a:lnTo>
                      <a:pt x="0" y="12"/>
                    </a:lnTo>
                    <a:lnTo>
                      <a:pt x="0" y="20"/>
                    </a:lnTo>
                    <a:lnTo>
                      <a:pt x="0" y="2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157"/>
              <p:cNvSpPr>
                <a:spLocks/>
              </p:cNvSpPr>
              <p:nvPr/>
            </p:nvSpPr>
            <p:spPr bwMode="auto">
              <a:xfrm>
                <a:off x="4857754" y="5435608"/>
                <a:ext cx="101600" cy="246063"/>
              </a:xfrm>
              <a:custGeom>
                <a:avLst/>
                <a:gdLst/>
                <a:ahLst/>
                <a:cxnLst>
                  <a:cxn ang="0">
                    <a:pos x="100" y="304"/>
                  </a:cxn>
                  <a:cxn ang="0">
                    <a:pos x="112" y="262"/>
                  </a:cxn>
                  <a:cxn ang="0">
                    <a:pos x="121" y="215"/>
                  </a:cxn>
                  <a:cxn ang="0">
                    <a:pos x="127" y="166"/>
                  </a:cxn>
                  <a:cxn ang="0">
                    <a:pos x="129" y="117"/>
                  </a:cxn>
                  <a:cxn ang="0">
                    <a:pos x="120" y="72"/>
                  </a:cxn>
                  <a:cxn ang="0">
                    <a:pos x="98" y="35"/>
                  </a:cxn>
                  <a:cxn ang="0">
                    <a:pos x="64" y="11"/>
                  </a:cxn>
                  <a:cxn ang="0">
                    <a:pos x="14" y="0"/>
                  </a:cxn>
                  <a:cxn ang="0">
                    <a:pos x="9" y="2"/>
                  </a:cxn>
                  <a:cxn ang="0">
                    <a:pos x="3" y="6"/>
                  </a:cxn>
                  <a:cxn ang="0">
                    <a:pos x="0" y="12"/>
                  </a:cxn>
                  <a:cxn ang="0">
                    <a:pos x="2" y="15"/>
                  </a:cxn>
                  <a:cxn ang="0">
                    <a:pos x="23" y="23"/>
                  </a:cxn>
                  <a:cxn ang="0">
                    <a:pos x="41" y="31"/>
                  </a:cxn>
                  <a:cxn ang="0">
                    <a:pos x="58" y="38"/>
                  </a:cxn>
                  <a:cxn ang="0">
                    <a:pos x="72" y="48"/>
                  </a:cxn>
                  <a:cxn ang="0">
                    <a:pos x="84" y="60"/>
                  </a:cxn>
                  <a:cxn ang="0">
                    <a:pos x="97" y="74"/>
                  </a:cxn>
                  <a:cxn ang="0">
                    <a:pos x="106" y="92"/>
                  </a:cxn>
                  <a:cxn ang="0">
                    <a:pos x="114" y="114"/>
                  </a:cxn>
                  <a:cxn ang="0">
                    <a:pos x="121" y="161"/>
                  </a:cxn>
                  <a:cxn ang="0">
                    <a:pos x="117" y="210"/>
                  </a:cxn>
                  <a:cxn ang="0">
                    <a:pos x="106" y="259"/>
                  </a:cxn>
                  <a:cxn ang="0">
                    <a:pos x="92" y="307"/>
                  </a:cxn>
                  <a:cxn ang="0">
                    <a:pos x="94" y="308"/>
                  </a:cxn>
                  <a:cxn ang="0">
                    <a:pos x="97" y="307"/>
                  </a:cxn>
                  <a:cxn ang="0">
                    <a:pos x="98" y="305"/>
                  </a:cxn>
                  <a:cxn ang="0">
                    <a:pos x="100" y="304"/>
                  </a:cxn>
                  <a:cxn ang="0">
                    <a:pos x="100" y="304"/>
                  </a:cxn>
                </a:cxnLst>
                <a:rect l="0" t="0" r="r" b="b"/>
                <a:pathLst>
                  <a:path w="129" h="308">
                    <a:moveTo>
                      <a:pt x="100" y="304"/>
                    </a:moveTo>
                    <a:lnTo>
                      <a:pt x="112" y="262"/>
                    </a:lnTo>
                    <a:lnTo>
                      <a:pt x="121" y="215"/>
                    </a:lnTo>
                    <a:lnTo>
                      <a:pt x="127" y="166"/>
                    </a:lnTo>
                    <a:lnTo>
                      <a:pt x="129" y="117"/>
                    </a:lnTo>
                    <a:lnTo>
                      <a:pt x="120" y="72"/>
                    </a:lnTo>
                    <a:lnTo>
                      <a:pt x="98" y="35"/>
                    </a:lnTo>
                    <a:lnTo>
                      <a:pt x="64" y="11"/>
                    </a:lnTo>
                    <a:lnTo>
                      <a:pt x="14" y="0"/>
                    </a:lnTo>
                    <a:lnTo>
                      <a:pt x="9" y="2"/>
                    </a:lnTo>
                    <a:lnTo>
                      <a:pt x="3" y="6"/>
                    </a:lnTo>
                    <a:lnTo>
                      <a:pt x="0" y="12"/>
                    </a:lnTo>
                    <a:lnTo>
                      <a:pt x="2" y="15"/>
                    </a:lnTo>
                    <a:lnTo>
                      <a:pt x="23" y="23"/>
                    </a:lnTo>
                    <a:lnTo>
                      <a:pt x="41" y="31"/>
                    </a:lnTo>
                    <a:lnTo>
                      <a:pt x="58" y="38"/>
                    </a:lnTo>
                    <a:lnTo>
                      <a:pt x="72" y="48"/>
                    </a:lnTo>
                    <a:lnTo>
                      <a:pt x="84" y="60"/>
                    </a:lnTo>
                    <a:lnTo>
                      <a:pt x="97" y="74"/>
                    </a:lnTo>
                    <a:lnTo>
                      <a:pt x="106" y="92"/>
                    </a:lnTo>
                    <a:lnTo>
                      <a:pt x="114" y="114"/>
                    </a:lnTo>
                    <a:lnTo>
                      <a:pt x="121" y="161"/>
                    </a:lnTo>
                    <a:lnTo>
                      <a:pt x="117" y="210"/>
                    </a:lnTo>
                    <a:lnTo>
                      <a:pt x="106" y="259"/>
                    </a:lnTo>
                    <a:lnTo>
                      <a:pt x="92" y="307"/>
                    </a:lnTo>
                    <a:lnTo>
                      <a:pt x="94" y="308"/>
                    </a:lnTo>
                    <a:lnTo>
                      <a:pt x="97" y="307"/>
                    </a:lnTo>
                    <a:lnTo>
                      <a:pt x="98" y="305"/>
                    </a:lnTo>
                    <a:lnTo>
                      <a:pt x="100" y="304"/>
                    </a:lnTo>
                    <a:lnTo>
                      <a:pt x="100" y="30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158"/>
              <p:cNvSpPr>
                <a:spLocks/>
              </p:cNvSpPr>
              <p:nvPr/>
            </p:nvSpPr>
            <p:spPr bwMode="auto">
              <a:xfrm>
                <a:off x="4887917" y="5319720"/>
                <a:ext cx="311150" cy="207963"/>
              </a:xfrm>
              <a:custGeom>
                <a:avLst/>
                <a:gdLst/>
                <a:ahLst/>
                <a:cxnLst>
                  <a:cxn ang="0">
                    <a:pos x="393" y="256"/>
                  </a:cxn>
                  <a:cxn ang="0">
                    <a:pos x="391" y="227"/>
                  </a:cxn>
                  <a:cxn ang="0">
                    <a:pos x="384" y="199"/>
                  </a:cxn>
                  <a:cxn ang="0">
                    <a:pos x="371" y="175"/>
                  </a:cxn>
                  <a:cxn ang="0">
                    <a:pos x="353" y="153"/>
                  </a:cxn>
                  <a:cxn ang="0">
                    <a:pos x="330" y="133"/>
                  </a:cxn>
                  <a:cxn ang="0">
                    <a:pos x="304" y="116"/>
                  </a:cxn>
                  <a:cxn ang="0">
                    <a:pos x="273" y="99"/>
                  </a:cxn>
                  <a:cxn ang="0">
                    <a:pos x="243" y="86"/>
                  </a:cxn>
                  <a:cxn ang="0">
                    <a:pos x="209" y="72"/>
                  </a:cxn>
                  <a:cxn ang="0">
                    <a:pos x="177" y="60"/>
                  </a:cxn>
                  <a:cxn ang="0">
                    <a:pos x="143" y="49"/>
                  </a:cxn>
                  <a:cxn ang="0">
                    <a:pos x="111" y="38"/>
                  </a:cxn>
                  <a:cxn ang="0">
                    <a:pos x="79" y="29"/>
                  </a:cxn>
                  <a:cxn ang="0">
                    <a:pos x="51" y="20"/>
                  </a:cxn>
                  <a:cxn ang="0">
                    <a:pos x="25" y="9"/>
                  </a:cxn>
                  <a:cxn ang="0">
                    <a:pos x="3" y="0"/>
                  </a:cxn>
                  <a:cxn ang="0">
                    <a:pos x="0" y="0"/>
                  </a:cxn>
                  <a:cxn ang="0">
                    <a:pos x="0" y="3"/>
                  </a:cxn>
                  <a:cxn ang="0">
                    <a:pos x="0" y="9"/>
                  </a:cxn>
                  <a:cxn ang="0">
                    <a:pos x="2" y="12"/>
                  </a:cxn>
                  <a:cxn ang="0">
                    <a:pos x="20" y="26"/>
                  </a:cxn>
                  <a:cxn ang="0">
                    <a:pos x="42" y="38"/>
                  </a:cxn>
                  <a:cxn ang="0">
                    <a:pos x="68" y="50"/>
                  </a:cxn>
                  <a:cxn ang="0">
                    <a:pos x="97" y="60"/>
                  </a:cxn>
                  <a:cxn ang="0">
                    <a:pos x="129" y="70"/>
                  </a:cxn>
                  <a:cxn ang="0">
                    <a:pos x="161" y="81"/>
                  </a:cxn>
                  <a:cxn ang="0">
                    <a:pos x="195" y="92"/>
                  </a:cxn>
                  <a:cxn ang="0">
                    <a:pos x="229" y="103"/>
                  </a:cxn>
                  <a:cxn ang="0">
                    <a:pos x="259" y="115"/>
                  </a:cxn>
                  <a:cxn ang="0">
                    <a:pos x="290" y="129"/>
                  </a:cxn>
                  <a:cxn ang="0">
                    <a:pos x="318" y="142"/>
                  </a:cxn>
                  <a:cxn ang="0">
                    <a:pos x="341" y="161"/>
                  </a:cxn>
                  <a:cxn ang="0">
                    <a:pos x="361" y="179"/>
                  </a:cxn>
                  <a:cxn ang="0">
                    <a:pos x="374" y="202"/>
                  </a:cxn>
                  <a:cxn ang="0">
                    <a:pos x="384" y="227"/>
                  </a:cxn>
                  <a:cxn ang="0">
                    <a:pos x="385" y="256"/>
                  </a:cxn>
                  <a:cxn ang="0">
                    <a:pos x="387" y="261"/>
                  </a:cxn>
                  <a:cxn ang="0">
                    <a:pos x="388" y="262"/>
                  </a:cxn>
                  <a:cxn ang="0">
                    <a:pos x="391" y="261"/>
                  </a:cxn>
                  <a:cxn ang="0">
                    <a:pos x="393" y="256"/>
                  </a:cxn>
                  <a:cxn ang="0">
                    <a:pos x="393" y="256"/>
                  </a:cxn>
                </a:cxnLst>
                <a:rect l="0" t="0" r="r" b="b"/>
                <a:pathLst>
                  <a:path w="393" h="262">
                    <a:moveTo>
                      <a:pt x="393" y="256"/>
                    </a:moveTo>
                    <a:lnTo>
                      <a:pt x="391" y="227"/>
                    </a:lnTo>
                    <a:lnTo>
                      <a:pt x="384" y="199"/>
                    </a:lnTo>
                    <a:lnTo>
                      <a:pt x="371" y="175"/>
                    </a:lnTo>
                    <a:lnTo>
                      <a:pt x="353" y="153"/>
                    </a:lnTo>
                    <a:lnTo>
                      <a:pt x="330" y="133"/>
                    </a:lnTo>
                    <a:lnTo>
                      <a:pt x="304" y="116"/>
                    </a:lnTo>
                    <a:lnTo>
                      <a:pt x="273" y="99"/>
                    </a:lnTo>
                    <a:lnTo>
                      <a:pt x="243" y="86"/>
                    </a:lnTo>
                    <a:lnTo>
                      <a:pt x="209" y="72"/>
                    </a:lnTo>
                    <a:lnTo>
                      <a:pt x="177" y="60"/>
                    </a:lnTo>
                    <a:lnTo>
                      <a:pt x="143" y="49"/>
                    </a:lnTo>
                    <a:lnTo>
                      <a:pt x="111" y="38"/>
                    </a:lnTo>
                    <a:lnTo>
                      <a:pt x="79" y="29"/>
                    </a:lnTo>
                    <a:lnTo>
                      <a:pt x="51" y="20"/>
                    </a:lnTo>
                    <a:lnTo>
                      <a:pt x="25" y="9"/>
                    </a:lnTo>
                    <a:lnTo>
                      <a:pt x="3" y="0"/>
                    </a:lnTo>
                    <a:lnTo>
                      <a:pt x="0" y="0"/>
                    </a:lnTo>
                    <a:lnTo>
                      <a:pt x="0" y="3"/>
                    </a:lnTo>
                    <a:lnTo>
                      <a:pt x="0" y="9"/>
                    </a:lnTo>
                    <a:lnTo>
                      <a:pt x="2" y="12"/>
                    </a:lnTo>
                    <a:lnTo>
                      <a:pt x="20" y="26"/>
                    </a:lnTo>
                    <a:lnTo>
                      <a:pt x="42" y="38"/>
                    </a:lnTo>
                    <a:lnTo>
                      <a:pt x="68" y="50"/>
                    </a:lnTo>
                    <a:lnTo>
                      <a:pt x="97" y="60"/>
                    </a:lnTo>
                    <a:lnTo>
                      <a:pt x="129" y="70"/>
                    </a:lnTo>
                    <a:lnTo>
                      <a:pt x="161" y="81"/>
                    </a:lnTo>
                    <a:lnTo>
                      <a:pt x="195" y="92"/>
                    </a:lnTo>
                    <a:lnTo>
                      <a:pt x="229" y="103"/>
                    </a:lnTo>
                    <a:lnTo>
                      <a:pt x="259" y="115"/>
                    </a:lnTo>
                    <a:lnTo>
                      <a:pt x="290" y="129"/>
                    </a:lnTo>
                    <a:lnTo>
                      <a:pt x="318" y="142"/>
                    </a:lnTo>
                    <a:lnTo>
                      <a:pt x="341" y="161"/>
                    </a:lnTo>
                    <a:lnTo>
                      <a:pt x="361" y="179"/>
                    </a:lnTo>
                    <a:lnTo>
                      <a:pt x="374" y="202"/>
                    </a:lnTo>
                    <a:lnTo>
                      <a:pt x="384" y="227"/>
                    </a:lnTo>
                    <a:lnTo>
                      <a:pt x="385" y="256"/>
                    </a:lnTo>
                    <a:lnTo>
                      <a:pt x="387" y="261"/>
                    </a:lnTo>
                    <a:lnTo>
                      <a:pt x="388" y="262"/>
                    </a:lnTo>
                    <a:lnTo>
                      <a:pt x="391" y="261"/>
                    </a:lnTo>
                    <a:lnTo>
                      <a:pt x="393" y="256"/>
                    </a:lnTo>
                    <a:lnTo>
                      <a:pt x="393" y="25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159"/>
              <p:cNvSpPr>
                <a:spLocks/>
              </p:cNvSpPr>
              <p:nvPr/>
            </p:nvSpPr>
            <p:spPr bwMode="auto">
              <a:xfrm>
                <a:off x="4929192" y="5621345"/>
                <a:ext cx="298450" cy="163513"/>
              </a:xfrm>
              <a:custGeom>
                <a:avLst/>
                <a:gdLst/>
                <a:ahLst/>
                <a:cxnLst>
                  <a:cxn ang="0">
                    <a:pos x="0" y="8"/>
                  </a:cxn>
                  <a:cxn ang="0">
                    <a:pos x="19" y="28"/>
                  </a:cxn>
                  <a:cxn ang="0">
                    <a:pos x="39" y="48"/>
                  </a:cxn>
                  <a:cxn ang="0">
                    <a:pos x="59" y="68"/>
                  </a:cxn>
                  <a:cxn ang="0">
                    <a:pos x="79" y="85"/>
                  </a:cxn>
                  <a:cxn ang="0">
                    <a:pos x="99" y="101"/>
                  </a:cxn>
                  <a:cxn ang="0">
                    <a:pos x="119" y="118"/>
                  </a:cxn>
                  <a:cxn ang="0">
                    <a:pos x="141" y="132"/>
                  </a:cxn>
                  <a:cxn ang="0">
                    <a:pos x="162" y="146"/>
                  </a:cxn>
                  <a:cxn ang="0">
                    <a:pos x="183" y="158"/>
                  </a:cxn>
                  <a:cxn ang="0">
                    <a:pos x="206" y="170"/>
                  </a:cxn>
                  <a:cxn ang="0">
                    <a:pos x="229" y="180"/>
                  </a:cxn>
                  <a:cxn ang="0">
                    <a:pos x="254" y="187"/>
                  </a:cxn>
                  <a:cxn ang="0">
                    <a:pos x="280" y="195"/>
                  </a:cxn>
                  <a:cxn ang="0">
                    <a:pos x="306" y="200"/>
                  </a:cxn>
                  <a:cxn ang="0">
                    <a:pos x="335" y="204"/>
                  </a:cxn>
                  <a:cxn ang="0">
                    <a:pos x="364" y="206"/>
                  </a:cxn>
                  <a:cxn ang="0">
                    <a:pos x="369" y="204"/>
                  </a:cxn>
                  <a:cxn ang="0">
                    <a:pos x="375" y="201"/>
                  </a:cxn>
                  <a:cxn ang="0">
                    <a:pos x="377" y="198"/>
                  </a:cxn>
                  <a:cxn ang="0">
                    <a:pos x="375" y="195"/>
                  </a:cxn>
                  <a:cxn ang="0">
                    <a:pos x="349" y="190"/>
                  </a:cxn>
                  <a:cxn ang="0">
                    <a:pos x="323" y="187"/>
                  </a:cxn>
                  <a:cxn ang="0">
                    <a:pos x="297" y="181"/>
                  </a:cxn>
                  <a:cxn ang="0">
                    <a:pos x="272" y="177"/>
                  </a:cxn>
                  <a:cxn ang="0">
                    <a:pos x="248" y="169"/>
                  </a:cxn>
                  <a:cxn ang="0">
                    <a:pos x="223" y="161"/>
                  </a:cxn>
                  <a:cxn ang="0">
                    <a:pos x="199" y="152"/>
                  </a:cxn>
                  <a:cxn ang="0">
                    <a:pos x="176" y="140"/>
                  </a:cxn>
                  <a:cxn ang="0">
                    <a:pos x="153" y="126"/>
                  </a:cxn>
                  <a:cxn ang="0">
                    <a:pos x="130" y="111"/>
                  </a:cxn>
                  <a:cxn ang="0">
                    <a:pos x="108" y="94"/>
                  </a:cxn>
                  <a:cxn ang="0">
                    <a:pos x="88" y="77"/>
                  </a:cxn>
                  <a:cxn ang="0">
                    <a:pos x="69" y="57"/>
                  </a:cxn>
                  <a:cxn ang="0">
                    <a:pos x="50" y="38"/>
                  </a:cxn>
                  <a:cxn ang="0">
                    <a:pos x="30" y="19"/>
                  </a:cxn>
                  <a:cxn ang="0">
                    <a:pos x="12" y="0"/>
                  </a:cxn>
                  <a:cxn ang="0">
                    <a:pos x="9" y="0"/>
                  </a:cxn>
                  <a:cxn ang="0">
                    <a:pos x="4" y="2"/>
                  </a:cxn>
                  <a:cxn ang="0">
                    <a:pos x="0" y="5"/>
                  </a:cxn>
                  <a:cxn ang="0">
                    <a:pos x="0" y="8"/>
                  </a:cxn>
                  <a:cxn ang="0">
                    <a:pos x="0" y="8"/>
                  </a:cxn>
                </a:cxnLst>
                <a:rect l="0" t="0" r="r" b="b"/>
                <a:pathLst>
                  <a:path w="377" h="206">
                    <a:moveTo>
                      <a:pt x="0" y="8"/>
                    </a:moveTo>
                    <a:lnTo>
                      <a:pt x="19" y="28"/>
                    </a:lnTo>
                    <a:lnTo>
                      <a:pt x="39" y="48"/>
                    </a:lnTo>
                    <a:lnTo>
                      <a:pt x="59" y="68"/>
                    </a:lnTo>
                    <a:lnTo>
                      <a:pt x="79" y="85"/>
                    </a:lnTo>
                    <a:lnTo>
                      <a:pt x="99" y="101"/>
                    </a:lnTo>
                    <a:lnTo>
                      <a:pt x="119" y="118"/>
                    </a:lnTo>
                    <a:lnTo>
                      <a:pt x="141" y="132"/>
                    </a:lnTo>
                    <a:lnTo>
                      <a:pt x="162" y="146"/>
                    </a:lnTo>
                    <a:lnTo>
                      <a:pt x="183" y="158"/>
                    </a:lnTo>
                    <a:lnTo>
                      <a:pt x="206" y="170"/>
                    </a:lnTo>
                    <a:lnTo>
                      <a:pt x="229" y="180"/>
                    </a:lnTo>
                    <a:lnTo>
                      <a:pt x="254" y="187"/>
                    </a:lnTo>
                    <a:lnTo>
                      <a:pt x="280" y="195"/>
                    </a:lnTo>
                    <a:lnTo>
                      <a:pt x="306" y="200"/>
                    </a:lnTo>
                    <a:lnTo>
                      <a:pt x="335" y="204"/>
                    </a:lnTo>
                    <a:lnTo>
                      <a:pt x="364" y="206"/>
                    </a:lnTo>
                    <a:lnTo>
                      <a:pt x="369" y="204"/>
                    </a:lnTo>
                    <a:lnTo>
                      <a:pt x="375" y="201"/>
                    </a:lnTo>
                    <a:lnTo>
                      <a:pt x="377" y="198"/>
                    </a:lnTo>
                    <a:lnTo>
                      <a:pt x="375" y="195"/>
                    </a:lnTo>
                    <a:lnTo>
                      <a:pt x="349" y="190"/>
                    </a:lnTo>
                    <a:lnTo>
                      <a:pt x="323" y="187"/>
                    </a:lnTo>
                    <a:lnTo>
                      <a:pt x="297" y="181"/>
                    </a:lnTo>
                    <a:lnTo>
                      <a:pt x="272" y="177"/>
                    </a:lnTo>
                    <a:lnTo>
                      <a:pt x="248" y="169"/>
                    </a:lnTo>
                    <a:lnTo>
                      <a:pt x="223" y="161"/>
                    </a:lnTo>
                    <a:lnTo>
                      <a:pt x="199" y="152"/>
                    </a:lnTo>
                    <a:lnTo>
                      <a:pt x="176" y="140"/>
                    </a:lnTo>
                    <a:lnTo>
                      <a:pt x="153" y="126"/>
                    </a:lnTo>
                    <a:lnTo>
                      <a:pt x="130" y="111"/>
                    </a:lnTo>
                    <a:lnTo>
                      <a:pt x="108" y="94"/>
                    </a:lnTo>
                    <a:lnTo>
                      <a:pt x="88" y="77"/>
                    </a:lnTo>
                    <a:lnTo>
                      <a:pt x="69" y="57"/>
                    </a:lnTo>
                    <a:lnTo>
                      <a:pt x="50" y="38"/>
                    </a:lnTo>
                    <a:lnTo>
                      <a:pt x="30" y="19"/>
                    </a:lnTo>
                    <a:lnTo>
                      <a:pt x="12" y="0"/>
                    </a:lnTo>
                    <a:lnTo>
                      <a:pt x="9" y="0"/>
                    </a:lnTo>
                    <a:lnTo>
                      <a:pt x="4" y="2"/>
                    </a:lnTo>
                    <a:lnTo>
                      <a:pt x="0" y="5"/>
                    </a:lnTo>
                    <a:lnTo>
                      <a:pt x="0" y="8"/>
                    </a:lnTo>
                    <a:lnTo>
                      <a:pt x="0" y="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Freeform 160"/>
              <p:cNvSpPr>
                <a:spLocks/>
              </p:cNvSpPr>
              <p:nvPr/>
            </p:nvSpPr>
            <p:spPr bwMode="auto">
              <a:xfrm>
                <a:off x="4025904" y="5386395"/>
                <a:ext cx="166688" cy="84138"/>
              </a:xfrm>
              <a:custGeom>
                <a:avLst/>
                <a:gdLst/>
                <a:ahLst/>
                <a:cxnLst>
                  <a:cxn ang="0">
                    <a:pos x="8" y="25"/>
                  </a:cxn>
                  <a:cxn ang="0">
                    <a:pos x="15" y="20"/>
                  </a:cxn>
                  <a:cxn ang="0">
                    <a:pos x="25" y="17"/>
                  </a:cxn>
                  <a:cxn ang="0">
                    <a:pos x="34" y="14"/>
                  </a:cxn>
                  <a:cxn ang="0">
                    <a:pos x="41" y="12"/>
                  </a:cxn>
                  <a:cxn ang="0">
                    <a:pos x="51" y="12"/>
                  </a:cxn>
                  <a:cxn ang="0">
                    <a:pos x="60" y="14"/>
                  </a:cxn>
                  <a:cxn ang="0">
                    <a:pos x="68" y="19"/>
                  </a:cxn>
                  <a:cxn ang="0">
                    <a:pos x="75" y="25"/>
                  </a:cxn>
                  <a:cxn ang="0">
                    <a:pos x="84" y="35"/>
                  </a:cxn>
                  <a:cxn ang="0">
                    <a:pos x="94" y="45"/>
                  </a:cxn>
                  <a:cxn ang="0">
                    <a:pos x="103" y="54"/>
                  </a:cxn>
                  <a:cxn ang="0">
                    <a:pos x="113" y="61"/>
                  </a:cxn>
                  <a:cxn ang="0">
                    <a:pos x="124" y="69"/>
                  </a:cxn>
                  <a:cxn ang="0">
                    <a:pos x="135" y="77"/>
                  </a:cxn>
                  <a:cxn ang="0">
                    <a:pos x="146" y="83"/>
                  </a:cxn>
                  <a:cxn ang="0">
                    <a:pos x="156" y="89"/>
                  </a:cxn>
                  <a:cxn ang="0">
                    <a:pos x="169" y="95"/>
                  </a:cxn>
                  <a:cxn ang="0">
                    <a:pos x="179" y="100"/>
                  </a:cxn>
                  <a:cxn ang="0">
                    <a:pos x="193" y="103"/>
                  </a:cxn>
                  <a:cxn ang="0">
                    <a:pos x="205" y="106"/>
                  </a:cxn>
                  <a:cxn ang="0">
                    <a:pos x="207" y="106"/>
                  </a:cxn>
                  <a:cxn ang="0">
                    <a:pos x="209" y="104"/>
                  </a:cxn>
                  <a:cxn ang="0">
                    <a:pos x="210" y="104"/>
                  </a:cxn>
                  <a:cxn ang="0">
                    <a:pos x="210" y="103"/>
                  </a:cxn>
                  <a:cxn ang="0">
                    <a:pos x="190" y="97"/>
                  </a:cxn>
                  <a:cxn ang="0">
                    <a:pos x="172" y="89"/>
                  </a:cxn>
                  <a:cxn ang="0">
                    <a:pos x="155" y="78"/>
                  </a:cxn>
                  <a:cxn ang="0">
                    <a:pos x="138" y="68"/>
                  </a:cxn>
                  <a:cxn ang="0">
                    <a:pos x="123" y="55"/>
                  </a:cxn>
                  <a:cxn ang="0">
                    <a:pos x="107" y="42"/>
                  </a:cxn>
                  <a:cxn ang="0">
                    <a:pos x="94" y="28"/>
                  </a:cxn>
                  <a:cxn ang="0">
                    <a:pos x="80" y="12"/>
                  </a:cxn>
                  <a:cxn ang="0">
                    <a:pos x="71" y="5"/>
                  </a:cxn>
                  <a:cxn ang="0">
                    <a:pos x="61" y="2"/>
                  </a:cxn>
                  <a:cxn ang="0">
                    <a:pos x="51" y="0"/>
                  </a:cxn>
                  <a:cxn ang="0">
                    <a:pos x="41" y="3"/>
                  </a:cxn>
                  <a:cxn ang="0">
                    <a:pos x="31" y="6"/>
                  </a:cxn>
                  <a:cxn ang="0">
                    <a:pos x="20" y="12"/>
                  </a:cxn>
                  <a:cxn ang="0">
                    <a:pos x="11" y="17"/>
                  </a:cxn>
                  <a:cxn ang="0">
                    <a:pos x="2" y="23"/>
                  </a:cxn>
                  <a:cxn ang="0">
                    <a:pos x="0" y="25"/>
                  </a:cxn>
                  <a:cxn ang="0">
                    <a:pos x="2" y="26"/>
                  </a:cxn>
                  <a:cxn ang="0">
                    <a:pos x="5" y="26"/>
                  </a:cxn>
                  <a:cxn ang="0">
                    <a:pos x="8" y="25"/>
                  </a:cxn>
                  <a:cxn ang="0">
                    <a:pos x="8" y="25"/>
                  </a:cxn>
                </a:cxnLst>
                <a:rect l="0" t="0" r="r" b="b"/>
                <a:pathLst>
                  <a:path w="210" h="106">
                    <a:moveTo>
                      <a:pt x="8" y="25"/>
                    </a:moveTo>
                    <a:lnTo>
                      <a:pt x="15" y="20"/>
                    </a:lnTo>
                    <a:lnTo>
                      <a:pt x="25" y="17"/>
                    </a:lnTo>
                    <a:lnTo>
                      <a:pt x="34" y="14"/>
                    </a:lnTo>
                    <a:lnTo>
                      <a:pt x="41" y="12"/>
                    </a:lnTo>
                    <a:lnTo>
                      <a:pt x="51" y="12"/>
                    </a:lnTo>
                    <a:lnTo>
                      <a:pt x="60" y="14"/>
                    </a:lnTo>
                    <a:lnTo>
                      <a:pt x="68" y="19"/>
                    </a:lnTo>
                    <a:lnTo>
                      <a:pt x="75" y="25"/>
                    </a:lnTo>
                    <a:lnTo>
                      <a:pt x="84" y="35"/>
                    </a:lnTo>
                    <a:lnTo>
                      <a:pt x="94" y="45"/>
                    </a:lnTo>
                    <a:lnTo>
                      <a:pt x="103" y="54"/>
                    </a:lnTo>
                    <a:lnTo>
                      <a:pt x="113" y="61"/>
                    </a:lnTo>
                    <a:lnTo>
                      <a:pt x="124" y="69"/>
                    </a:lnTo>
                    <a:lnTo>
                      <a:pt x="135" y="77"/>
                    </a:lnTo>
                    <a:lnTo>
                      <a:pt x="146" y="83"/>
                    </a:lnTo>
                    <a:lnTo>
                      <a:pt x="156" y="89"/>
                    </a:lnTo>
                    <a:lnTo>
                      <a:pt x="169" y="95"/>
                    </a:lnTo>
                    <a:lnTo>
                      <a:pt x="179" y="100"/>
                    </a:lnTo>
                    <a:lnTo>
                      <a:pt x="193" y="103"/>
                    </a:lnTo>
                    <a:lnTo>
                      <a:pt x="205" y="106"/>
                    </a:lnTo>
                    <a:lnTo>
                      <a:pt x="207" y="106"/>
                    </a:lnTo>
                    <a:lnTo>
                      <a:pt x="209" y="104"/>
                    </a:lnTo>
                    <a:lnTo>
                      <a:pt x="210" y="104"/>
                    </a:lnTo>
                    <a:lnTo>
                      <a:pt x="210" y="103"/>
                    </a:lnTo>
                    <a:lnTo>
                      <a:pt x="190" y="97"/>
                    </a:lnTo>
                    <a:lnTo>
                      <a:pt x="172" y="89"/>
                    </a:lnTo>
                    <a:lnTo>
                      <a:pt x="155" y="78"/>
                    </a:lnTo>
                    <a:lnTo>
                      <a:pt x="138" y="68"/>
                    </a:lnTo>
                    <a:lnTo>
                      <a:pt x="123" y="55"/>
                    </a:lnTo>
                    <a:lnTo>
                      <a:pt x="107" y="42"/>
                    </a:lnTo>
                    <a:lnTo>
                      <a:pt x="94" y="28"/>
                    </a:lnTo>
                    <a:lnTo>
                      <a:pt x="80" y="12"/>
                    </a:lnTo>
                    <a:lnTo>
                      <a:pt x="71" y="5"/>
                    </a:lnTo>
                    <a:lnTo>
                      <a:pt x="61" y="2"/>
                    </a:lnTo>
                    <a:lnTo>
                      <a:pt x="51" y="0"/>
                    </a:lnTo>
                    <a:lnTo>
                      <a:pt x="41" y="3"/>
                    </a:lnTo>
                    <a:lnTo>
                      <a:pt x="31" y="6"/>
                    </a:lnTo>
                    <a:lnTo>
                      <a:pt x="20" y="12"/>
                    </a:lnTo>
                    <a:lnTo>
                      <a:pt x="11" y="17"/>
                    </a:lnTo>
                    <a:lnTo>
                      <a:pt x="2" y="23"/>
                    </a:lnTo>
                    <a:lnTo>
                      <a:pt x="0" y="25"/>
                    </a:lnTo>
                    <a:lnTo>
                      <a:pt x="2" y="26"/>
                    </a:lnTo>
                    <a:lnTo>
                      <a:pt x="5" y="26"/>
                    </a:lnTo>
                    <a:lnTo>
                      <a:pt x="8" y="25"/>
                    </a:lnTo>
                    <a:lnTo>
                      <a:pt x="8" y="2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161"/>
              <p:cNvSpPr>
                <a:spLocks/>
              </p:cNvSpPr>
              <p:nvPr/>
            </p:nvSpPr>
            <p:spPr bwMode="auto">
              <a:xfrm>
                <a:off x="4022729" y="5434020"/>
                <a:ext cx="173038" cy="76200"/>
              </a:xfrm>
              <a:custGeom>
                <a:avLst/>
                <a:gdLst/>
                <a:ahLst/>
                <a:cxnLst>
                  <a:cxn ang="0">
                    <a:pos x="4" y="9"/>
                  </a:cxn>
                  <a:cxn ang="0">
                    <a:pos x="27" y="26"/>
                  </a:cxn>
                  <a:cxn ang="0">
                    <a:pos x="54" y="47"/>
                  </a:cxn>
                  <a:cxn ang="0">
                    <a:pos x="85" y="67"/>
                  </a:cxn>
                  <a:cxn ang="0">
                    <a:pos x="117" y="84"/>
                  </a:cxn>
                  <a:cxn ang="0">
                    <a:pos x="148" y="95"/>
                  </a:cxn>
                  <a:cxn ang="0">
                    <a:pos x="177" y="93"/>
                  </a:cxn>
                  <a:cxn ang="0">
                    <a:pos x="201" y="80"/>
                  </a:cxn>
                  <a:cxn ang="0">
                    <a:pos x="220" y="46"/>
                  </a:cxn>
                  <a:cxn ang="0">
                    <a:pos x="220" y="46"/>
                  </a:cxn>
                  <a:cxn ang="0">
                    <a:pos x="220" y="44"/>
                  </a:cxn>
                  <a:cxn ang="0">
                    <a:pos x="218" y="43"/>
                  </a:cxn>
                  <a:cxn ang="0">
                    <a:pos x="218" y="43"/>
                  </a:cxn>
                  <a:cxn ang="0">
                    <a:pos x="197" y="72"/>
                  </a:cxn>
                  <a:cxn ang="0">
                    <a:pos x="171" y="84"/>
                  </a:cxn>
                  <a:cxn ang="0">
                    <a:pos x="141" y="83"/>
                  </a:cxn>
                  <a:cxn ang="0">
                    <a:pos x="111" y="74"/>
                  </a:cxn>
                  <a:cxn ang="0">
                    <a:pos x="80" y="57"/>
                  </a:cxn>
                  <a:cxn ang="0">
                    <a:pos x="51" y="37"/>
                  </a:cxn>
                  <a:cxn ang="0">
                    <a:pos x="25" y="17"/>
                  </a:cxn>
                  <a:cxn ang="0">
                    <a:pos x="2" y="0"/>
                  </a:cxn>
                  <a:cxn ang="0">
                    <a:pos x="0" y="0"/>
                  </a:cxn>
                  <a:cxn ang="0">
                    <a:pos x="0" y="3"/>
                  </a:cxn>
                  <a:cxn ang="0">
                    <a:pos x="2" y="6"/>
                  </a:cxn>
                  <a:cxn ang="0">
                    <a:pos x="4" y="9"/>
                  </a:cxn>
                  <a:cxn ang="0">
                    <a:pos x="4" y="9"/>
                  </a:cxn>
                </a:cxnLst>
                <a:rect l="0" t="0" r="r" b="b"/>
                <a:pathLst>
                  <a:path w="220" h="95">
                    <a:moveTo>
                      <a:pt x="4" y="9"/>
                    </a:moveTo>
                    <a:lnTo>
                      <a:pt x="27" y="26"/>
                    </a:lnTo>
                    <a:lnTo>
                      <a:pt x="54" y="47"/>
                    </a:lnTo>
                    <a:lnTo>
                      <a:pt x="85" y="67"/>
                    </a:lnTo>
                    <a:lnTo>
                      <a:pt x="117" y="84"/>
                    </a:lnTo>
                    <a:lnTo>
                      <a:pt x="148" y="95"/>
                    </a:lnTo>
                    <a:lnTo>
                      <a:pt x="177" y="93"/>
                    </a:lnTo>
                    <a:lnTo>
                      <a:pt x="201" y="80"/>
                    </a:lnTo>
                    <a:lnTo>
                      <a:pt x="220" y="46"/>
                    </a:lnTo>
                    <a:lnTo>
                      <a:pt x="220" y="46"/>
                    </a:lnTo>
                    <a:lnTo>
                      <a:pt x="220" y="44"/>
                    </a:lnTo>
                    <a:lnTo>
                      <a:pt x="218" y="43"/>
                    </a:lnTo>
                    <a:lnTo>
                      <a:pt x="218" y="43"/>
                    </a:lnTo>
                    <a:lnTo>
                      <a:pt x="197" y="72"/>
                    </a:lnTo>
                    <a:lnTo>
                      <a:pt x="171" y="84"/>
                    </a:lnTo>
                    <a:lnTo>
                      <a:pt x="141" y="83"/>
                    </a:lnTo>
                    <a:lnTo>
                      <a:pt x="111" y="74"/>
                    </a:lnTo>
                    <a:lnTo>
                      <a:pt x="80" y="57"/>
                    </a:lnTo>
                    <a:lnTo>
                      <a:pt x="51" y="37"/>
                    </a:lnTo>
                    <a:lnTo>
                      <a:pt x="25" y="17"/>
                    </a:lnTo>
                    <a:lnTo>
                      <a:pt x="2" y="0"/>
                    </a:lnTo>
                    <a:lnTo>
                      <a:pt x="0" y="0"/>
                    </a:lnTo>
                    <a:lnTo>
                      <a:pt x="0" y="3"/>
                    </a:lnTo>
                    <a:lnTo>
                      <a:pt x="2" y="6"/>
                    </a:lnTo>
                    <a:lnTo>
                      <a:pt x="4" y="9"/>
                    </a:lnTo>
                    <a:lnTo>
                      <a:pt x="4" y="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162"/>
              <p:cNvSpPr>
                <a:spLocks/>
              </p:cNvSpPr>
              <p:nvPr/>
            </p:nvSpPr>
            <p:spPr bwMode="auto">
              <a:xfrm>
                <a:off x="4059241" y="5326070"/>
                <a:ext cx="187325" cy="112713"/>
              </a:xfrm>
              <a:custGeom>
                <a:avLst/>
                <a:gdLst/>
                <a:ahLst/>
                <a:cxnLst>
                  <a:cxn ang="0">
                    <a:pos x="8" y="66"/>
                  </a:cxn>
                  <a:cxn ang="0">
                    <a:pos x="14" y="54"/>
                  </a:cxn>
                  <a:cxn ang="0">
                    <a:pos x="22" y="41"/>
                  </a:cxn>
                  <a:cxn ang="0">
                    <a:pos x="30" y="31"/>
                  </a:cxn>
                  <a:cxn ang="0">
                    <a:pos x="39" y="20"/>
                  </a:cxn>
                  <a:cxn ang="0">
                    <a:pos x="54" y="9"/>
                  </a:cxn>
                  <a:cxn ang="0">
                    <a:pos x="71" y="6"/>
                  </a:cxn>
                  <a:cxn ang="0">
                    <a:pos x="86" y="8"/>
                  </a:cxn>
                  <a:cxn ang="0">
                    <a:pos x="103" y="14"/>
                  </a:cxn>
                  <a:cxn ang="0">
                    <a:pos x="118" y="23"/>
                  </a:cxn>
                  <a:cxn ang="0">
                    <a:pos x="132" y="35"/>
                  </a:cxn>
                  <a:cxn ang="0">
                    <a:pos x="145" y="47"/>
                  </a:cxn>
                  <a:cxn ang="0">
                    <a:pos x="154" y="60"/>
                  </a:cxn>
                  <a:cxn ang="0">
                    <a:pos x="161" y="71"/>
                  </a:cxn>
                  <a:cxn ang="0">
                    <a:pos x="171" y="81"/>
                  </a:cxn>
                  <a:cxn ang="0">
                    <a:pos x="180" y="90"/>
                  </a:cxn>
                  <a:cxn ang="0">
                    <a:pos x="191" y="101"/>
                  </a:cxn>
                  <a:cxn ang="0">
                    <a:pos x="200" y="110"/>
                  </a:cxn>
                  <a:cxn ang="0">
                    <a:pos x="210" y="120"/>
                  </a:cxn>
                  <a:cxn ang="0">
                    <a:pos x="221" y="130"/>
                  </a:cxn>
                  <a:cxn ang="0">
                    <a:pos x="230" y="140"/>
                  </a:cxn>
                  <a:cxn ang="0">
                    <a:pos x="232" y="140"/>
                  </a:cxn>
                  <a:cxn ang="0">
                    <a:pos x="235" y="141"/>
                  </a:cxn>
                  <a:cxn ang="0">
                    <a:pos x="237" y="141"/>
                  </a:cxn>
                  <a:cxn ang="0">
                    <a:pos x="237" y="140"/>
                  </a:cxn>
                  <a:cxn ang="0">
                    <a:pos x="226" y="127"/>
                  </a:cxn>
                  <a:cxn ang="0">
                    <a:pos x="214" y="117"/>
                  </a:cxn>
                  <a:cxn ang="0">
                    <a:pos x="203" y="104"/>
                  </a:cxn>
                  <a:cxn ang="0">
                    <a:pos x="191" y="92"/>
                  </a:cxn>
                  <a:cxn ang="0">
                    <a:pos x="180" y="81"/>
                  </a:cxn>
                  <a:cxn ang="0">
                    <a:pos x="169" y="69"/>
                  </a:cxn>
                  <a:cxn ang="0">
                    <a:pos x="160" y="55"/>
                  </a:cxn>
                  <a:cxn ang="0">
                    <a:pos x="149" y="43"/>
                  </a:cxn>
                  <a:cxn ang="0">
                    <a:pos x="141" y="32"/>
                  </a:cxn>
                  <a:cxn ang="0">
                    <a:pos x="134" y="23"/>
                  </a:cxn>
                  <a:cxn ang="0">
                    <a:pos x="123" y="15"/>
                  </a:cxn>
                  <a:cxn ang="0">
                    <a:pos x="112" y="9"/>
                  </a:cxn>
                  <a:cxn ang="0">
                    <a:pos x="94" y="1"/>
                  </a:cxn>
                  <a:cxn ang="0">
                    <a:pos x="76" y="0"/>
                  </a:cxn>
                  <a:cxn ang="0">
                    <a:pos x="60" y="3"/>
                  </a:cxn>
                  <a:cxn ang="0">
                    <a:pos x="45" y="9"/>
                  </a:cxn>
                  <a:cxn ang="0">
                    <a:pos x="33" y="18"/>
                  </a:cxn>
                  <a:cxn ang="0">
                    <a:pos x="20" y="31"/>
                  </a:cxn>
                  <a:cxn ang="0">
                    <a:pos x="10" y="46"/>
                  </a:cxn>
                  <a:cxn ang="0">
                    <a:pos x="0" y="63"/>
                  </a:cxn>
                  <a:cxn ang="0">
                    <a:pos x="2" y="64"/>
                  </a:cxn>
                  <a:cxn ang="0">
                    <a:pos x="4" y="66"/>
                  </a:cxn>
                  <a:cxn ang="0">
                    <a:pos x="7" y="67"/>
                  </a:cxn>
                  <a:cxn ang="0">
                    <a:pos x="8" y="66"/>
                  </a:cxn>
                  <a:cxn ang="0">
                    <a:pos x="8" y="66"/>
                  </a:cxn>
                </a:cxnLst>
                <a:rect l="0" t="0" r="r" b="b"/>
                <a:pathLst>
                  <a:path w="237" h="141">
                    <a:moveTo>
                      <a:pt x="8" y="66"/>
                    </a:moveTo>
                    <a:lnTo>
                      <a:pt x="14" y="54"/>
                    </a:lnTo>
                    <a:lnTo>
                      <a:pt x="22" y="41"/>
                    </a:lnTo>
                    <a:lnTo>
                      <a:pt x="30" y="31"/>
                    </a:lnTo>
                    <a:lnTo>
                      <a:pt x="39" y="20"/>
                    </a:lnTo>
                    <a:lnTo>
                      <a:pt x="54" y="9"/>
                    </a:lnTo>
                    <a:lnTo>
                      <a:pt x="71" y="6"/>
                    </a:lnTo>
                    <a:lnTo>
                      <a:pt x="86" y="8"/>
                    </a:lnTo>
                    <a:lnTo>
                      <a:pt x="103" y="14"/>
                    </a:lnTo>
                    <a:lnTo>
                      <a:pt x="118" y="23"/>
                    </a:lnTo>
                    <a:lnTo>
                      <a:pt x="132" y="35"/>
                    </a:lnTo>
                    <a:lnTo>
                      <a:pt x="145" y="47"/>
                    </a:lnTo>
                    <a:lnTo>
                      <a:pt x="154" y="60"/>
                    </a:lnTo>
                    <a:lnTo>
                      <a:pt x="161" y="71"/>
                    </a:lnTo>
                    <a:lnTo>
                      <a:pt x="171" y="81"/>
                    </a:lnTo>
                    <a:lnTo>
                      <a:pt x="180" y="90"/>
                    </a:lnTo>
                    <a:lnTo>
                      <a:pt x="191" y="101"/>
                    </a:lnTo>
                    <a:lnTo>
                      <a:pt x="200" y="110"/>
                    </a:lnTo>
                    <a:lnTo>
                      <a:pt x="210" y="120"/>
                    </a:lnTo>
                    <a:lnTo>
                      <a:pt x="221" y="130"/>
                    </a:lnTo>
                    <a:lnTo>
                      <a:pt x="230" y="140"/>
                    </a:lnTo>
                    <a:lnTo>
                      <a:pt x="232" y="140"/>
                    </a:lnTo>
                    <a:lnTo>
                      <a:pt x="235" y="141"/>
                    </a:lnTo>
                    <a:lnTo>
                      <a:pt x="237" y="141"/>
                    </a:lnTo>
                    <a:lnTo>
                      <a:pt x="237" y="140"/>
                    </a:lnTo>
                    <a:lnTo>
                      <a:pt x="226" y="127"/>
                    </a:lnTo>
                    <a:lnTo>
                      <a:pt x="214" y="117"/>
                    </a:lnTo>
                    <a:lnTo>
                      <a:pt x="203" y="104"/>
                    </a:lnTo>
                    <a:lnTo>
                      <a:pt x="191" y="92"/>
                    </a:lnTo>
                    <a:lnTo>
                      <a:pt x="180" y="81"/>
                    </a:lnTo>
                    <a:lnTo>
                      <a:pt x="169" y="69"/>
                    </a:lnTo>
                    <a:lnTo>
                      <a:pt x="160" y="55"/>
                    </a:lnTo>
                    <a:lnTo>
                      <a:pt x="149" y="43"/>
                    </a:lnTo>
                    <a:lnTo>
                      <a:pt x="141" y="32"/>
                    </a:lnTo>
                    <a:lnTo>
                      <a:pt x="134" y="23"/>
                    </a:lnTo>
                    <a:lnTo>
                      <a:pt x="123" y="15"/>
                    </a:lnTo>
                    <a:lnTo>
                      <a:pt x="112" y="9"/>
                    </a:lnTo>
                    <a:lnTo>
                      <a:pt x="94" y="1"/>
                    </a:lnTo>
                    <a:lnTo>
                      <a:pt x="76" y="0"/>
                    </a:lnTo>
                    <a:lnTo>
                      <a:pt x="60" y="3"/>
                    </a:lnTo>
                    <a:lnTo>
                      <a:pt x="45" y="9"/>
                    </a:lnTo>
                    <a:lnTo>
                      <a:pt x="33" y="18"/>
                    </a:lnTo>
                    <a:lnTo>
                      <a:pt x="20" y="31"/>
                    </a:lnTo>
                    <a:lnTo>
                      <a:pt x="10" y="46"/>
                    </a:lnTo>
                    <a:lnTo>
                      <a:pt x="0" y="63"/>
                    </a:lnTo>
                    <a:lnTo>
                      <a:pt x="2" y="64"/>
                    </a:lnTo>
                    <a:lnTo>
                      <a:pt x="4" y="66"/>
                    </a:lnTo>
                    <a:lnTo>
                      <a:pt x="7" y="67"/>
                    </a:lnTo>
                    <a:lnTo>
                      <a:pt x="8" y="66"/>
                    </a:lnTo>
                    <a:lnTo>
                      <a:pt x="8" y="6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163"/>
              <p:cNvSpPr>
                <a:spLocks/>
              </p:cNvSpPr>
              <p:nvPr/>
            </p:nvSpPr>
            <p:spPr bwMode="auto">
              <a:xfrm>
                <a:off x="4095754" y="5391158"/>
                <a:ext cx="152400" cy="74613"/>
              </a:xfrm>
              <a:custGeom>
                <a:avLst/>
                <a:gdLst/>
                <a:ahLst/>
                <a:cxnLst>
                  <a:cxn ang="0">
                    <a:pos x="0" y="6"/>
                  </a:cxn>
                  <a:cxn ang="0">
                    <a:pos x="14" y="19"/>
                  </a:cxn>
                  <a:cxn ang="0">
                    <a:pos x="28" y="29"/>
                  </a:cxn>
                  <a:cxn ang="0">
                    <a:pos x="42" y="40"/>
                  </a:cxn>
                  <a:cxn ang="0">
                    <a:pos x="56" y="51"/>
                  </a:cxn>
                  <a:cxn ang="0">
                    <a:pos x="71" y="62"/>
                  </a:cxn>
                  <a:cxn ang="0">
                    <a:pos x="85" y="71"/>
                  </a:cxn>
                  <a:cxn ang="0">
                    <a:pos x="100" y="80"/>
                  </a:cxn>
                  <a:cxn ang="0">
                    <a:pos x="117" y="88"/>
                  </a:cxn>
                  <a:cxn ang="0">
                    <a:pos x="128" y="91"/>
                  </a:cxn>
                  <a:cxn ang="0">
                    <a:pos x="140" y="94"/>
                  </a:cxn>
                  <a:cxn ang="0">
                    <a:pos x="152" y="94"/>
                  </a:cxn>
                  <a:cxn ang="0">
                    <a:pos x="164" y="91"/>
                  </a:cxn>
                  <a:cxn ang="0">
                    <a:pos x="175" y="86"/>
                  </a:cxn>
                  <a:cxn ang="0">
                    <a:pos x="184" y="80"/>
                  </a:cxn>
                  <a:cxn ang="0">
                    <a:pos x="191" y="69"/>
                  </a:cxn>
                  <a:cxn ang="0">
                    <a:pos x="194" y="57"/>
                  </a:cxn>
                  <a:cxn ang="0">
                    <a:pos x="192" y="55"/>
                  </a:cxn>
                  <a:cxn ang="0">
                    <a:pos x="187" y="55"/>
                  </a:cxn>
                  <a:cxn ang="0">
                    <a:pos x="184" y="57"/>
                  </a:cxn>
                  <a:cxn ang="0">
                    <a:pos x="181" y="60"/>
                  </a:cxn>
                  <a:cxn ang="0">
                    <a:pos x="172" y="72"/>
                  </a:cxn>
                  <a:cxn ang="0">
                    <a:pos x="163" y="80"/>
                  </a:cxn>
                  <a:cxn ang="0">
                    <a:pos x="151" y="83"/>
                  </a:cxn>
                  <a:cxn ang="0">
                    <a:pos x="138" y="82"/>
                  </a:cxn>
                  <a:cxn ang="0">
                    <a:pos x="125" y="77"/>
                  </a:cxn>
                  <a:cxn ang="0">
                    <a:pos x="111" y="71"/>
                  </a:cxn>
                  <a:cxn ang="0">
                    <a:pos x="99" y="65"/>
                  </a:cxn>
                  <a:cxn ang="0">
                    <a:pos x="86" y="57"/>
                  </a:cxn>
                  <a:cxn ang="0">
                    <a:pos x="77" y="51"/>
                  </a:cxn>
                  <a:cxn ang="0">
                    <a:pos x="66" y="43"/>
                  </a:cxn>
                  <a:cxn ang="0">
                    <a:pos x="57" y="37"/>
                  </a:cxn>
                  <a:cxn ang="0">
                    <a:pos x="48" y="29"/>
                  </a:cxn>
                  <a:cxn ang="0">
                    <a:pos x="39" y="23"/>
                  </a:cxn>
                  <a:cxn ang="0">
                    <a:pos x="30" y="16"/>
                  </a:cxn>
                  <a:cxn ang="0">
                    <a:pos x="20" y="9"/>
                  </a:cxn>
                  <a:cxn ang="0">
                    <a:pos x="11" y="2"/>
                  </a:cxn>
                  <a:cxn ang="0">
                    <a:pos x="8" y="0"/>
                  </a:cxn>
                  <a:cxn ang="0">
                    <a:pos x="4" y="2"/>
                  </a:cxn>
                  <a:cxn ang="0">
                    <a:pos x="0" y="5"/>
                  </a:cxn>
                  <a:cxn ang="0">
                    <a:pos x="0" y="6"/>
                  </a:cxn>
                  <a:cxn ang="0">
                    <a:pos x="0" y="6"/>
                  </a:cxn>
                </a:cxnLst>
                <a:rect l="0" t="0" r="r" b="b"/>
                <a:pathLst>
                  <a:path w="194" h="94">
                    <a:moveTo>
                      <a:pt x="0" y="6"/>
                    </a:moveTo>
                    <a:lnTo>
                      <a:pt x="14" y="19"/>
                    </a:lnTo>
                    <a:lnTo>
                      <a:pt x="28" y="29"/>
                    </a:lnTo>
                    <a:lnTo>
                      <a:pt x="42" y="40"/>
                    </a:lnTo>
                    <a:lnTo>
                      <a:pt x="56" y="51"/>
                    </a:lnTo>
                    <a:lnTo>
                      <a:pt x="71" y="62"/>
                    </a:lnTo>
                    <a:lnTo>
                      <a:pt x="85" y="71"/>
                    </a:lnTo>
                    <a:lnTo>
                      <a:pt x="100" y="80"/>
                    </a:lnTo>
                    <a:lnTo>
                      <a:pt x="117" y="88"/>
                    </a:lnTo>
                    <a:lnTo>
                      <a:pt x="128" y="91"/>
                    </a:lnTo>
                    <a:lnTo>
                      <a:pt x="140" y="94"/>
                    </a:lnTo>
                    <a:lnTo>
                      <a:pt x="152" y="94"/>
                    </a:lnTo>
                    <a:lnTo>
                      <a:pt x="164" y="91"/>
                    </a:lnTo>
                    <a:lnTo>
                      <a:pt x="175" y="86"/>
                    </a:lnTo>
                    <a:lnTo>
                      <a:pt x="184" y="80"/>
                    </a:lnTo>
                    <a:lnTo>
                      <a:pt x="191" y="69"/>
                    </a:lnTo>
                    <a:lnTo>
                      <a:pt x="194" y="57"/>
                    </a:lnTo>
                    <a:lnTo>
                      <a:pt x="192" y="55"/>
                    </a:lnTo>
                    <a:lnTo>
                      <a:pt x="187" y="55"/>
                    </a:lnTo>
                    <a:lnTo>
                      <a:pt x="184" y="57"/>
                    </a:lnTo>
                    <a:lnTo>
                      <a:pt x="181" y="60"/>
                    </a:lnTo>
                    <a:lnTo>
                      <a:pt x="172" y="72"/>
                    </a:lnTo>
                    <a:lnTo>
                      <a:pt x="163" y="80"/>
                    </a:lnTo>
                    <a:lnTo>
                      <a:pt x="151" y="83"/>
                    </a:lnTo>
                    <a:lnTo>
                      <a:pt x="138" y="82"/>
                    </a:lnTo>
                    <a:lnTo>
                      <a:pt x="125" y="77"/>
                    </a:lnTo>
                    <a:lnTo>
                      <a:pt x="111" y="71"/>
                    </a:lnTo>
                    <a:lnTo>
                      <a:pt x="99" y="65"/>
                    </a:lnTo>
                    <a:lnTo>
                      <a:pt x="86" y="57"/>
                    </a:lnTo>
                    <a:lnTo>
                      <a:pt x="77" y="51"/>
                    </a:lnTo>
                    <a:lnTo>
                      <a:pt x="66" y="43"/>
                    </a:lnTo>
                    <a:lnTo>
                      <a:pt x="57" y="37"/>
                    </a:lnTo>
                    <a:lnTo>
                      <a:pt x="48" y="29"/>
                    </a:lnTo>
                    <a:lnTo>
                      <a:pt x="39" y="23"/>
                    </a:lnTo>
                    <a:lnTo>
                      <a:pt x="30" y="16"/>
                    </a:lnTo>
                    <a:lnTo>
                      <a:pt x="20" y="9"/>
                    </a:lnTo>
                    <a:lnTo>
                      <a:pt x="11" y="2"/>
                    </a:lnTo>
                    <a:lnTo>
                      <a:pt x="8" y="0"/>
                    </a:lnTo>
                    <a:lnTo>
                      <a:pt x="4" y="2"/>
                    </a:lnTo>
                    <a:lnTo>
                      <a:pt x="0" y="5"/>
                    </a:lnTo>
                    <a:lnTo>
                      <a:pt x="0" y="6"/>
                    </a:lnTo>
                    <a:lnTo>
                      <a:pt x="0"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164"/>
              <p:cNvSpPr>
                <a:spLocks/>
              </p:cNvSpPr>
              <p:nvPr/>
            </p:nvSpPr>
            <p:spPr bwMode="auto">
              <a:xfrm>
                <a:off x="4127504" y="5313370"/>
                <a:ext cx="136525" cy="131763"/>
              </a:xfrm>
              <a:custGeom>
                <a:avLst/>
                <a:gdLst/>
                <a:ahLst/>
                <a:cxnLst>
                  <a:cxn ang="0">
                    <a:pos x="7" y="37"/>
                  </a:cxn>
                  <a:cxn ang="0">
                    <a:pos x="15" y="31"/>
                  </a:cxn>
                  <a:cxn ang="0">
                    <a:pos x="23" y="25"/>
                  </a:cxn>
                  <a:cxn ang="0">
                    <a:pos x="29" y="20"/>
                  </a:cxn>
                  <a:cxn ang="0">
                    <a:pos x="37" y="14"/>
                  </a:cxn>
                  <a:cxn ang="0">
                    <a:pos x="50" y="6"/>
                  </a:cxn>
                  <a:cxn ang="0">
                    <a:pos x="64" y="3"/>
                  </a:cxn>
                  <a:cxn ang="0">
                    <a:pos x="76" y="6"/>
                  </a:cxn>
                  <a:cxn ang="0">
                    <a:pos x="89" y="12"/>
                  </a:cxn>
                  <a:cxn ang="0">
                    <a:pos x="98" y="22"/>
                  </a:cxn>
                  <a:cxn ang="0">
                    <a:pos x="107" y="32"/>
                  </a:cxn>
                  <a:cxn ang="0">
                    <a:pos x="116" y="43"/>
                  </a:cxn>
                  <a:cxn ang="0">
                    <a:pos x="122" y="55"/>
                  </a:cxn>
                  <a:cxn ang="0">
                    <a:pos x="133" y="81"/>
                  </a:cxn>
                  <a:cxn ang="0">
                    <a:pos x="142" y="109"/>
                  </a:cxn>
                  <a:cxn ang="0">
                    <a:pos x="152" y="135"/>
                  </a:cxn>
                  <a:cxn ang="0">
                    <a:pos x="161" y="163"/>
                  </a:cxn>
                  <a:cxn ang="0">
                    <a:pos x="164" y="164"/>
                  </a:cxn>
                  <a:cxn ang="0">
                    <a:pos x="167" y="166"/>
                  </a:cxn>
                  <a:cxn ang="0">
                    <a:pos x="170" y="166"/>
                  </a:cxn>
                  <a:cxn ang="0">
                    <a:pos x="172" y="164"/>
                  </a:cxn>
                  <a:cxn ang="0">
                    <a:pos x="165" y="140"/>
                  </a:cxn>
                  <a:cxn ang="0">
                    <a:pos x="158" y="115"/>
                  </a:cxn>
                  <a:cxn ang="0">
                    <a:pos x="149" y="91"/>
                  </a:cxn>
                  <a:cxn ang="0">
                    <a:pos x="139" y="68"/>
                  </a:cxn>
                  <a:cxn ang="0">
                    <a:pos x="133" y="52"/>
                  </a:cxn>
                  <a:cxn ang="0">
                    <a:pos x="126" y="37"/>
                  </a:cxn>
                  <a:cxn ang="0">
                    <a:pos x="115" y="23"/>
                  </a:cxn>
                  <a:cxn ang="0">
                    <a:pos x="103" y="12"/>
                  </a:cxn>
                  <a:cxn ang="0">
                    <a:pos x="87" y="5"/>
                  </a:cxn>
                  <a:cxn ang="0">
                    <a:pos x="73" y="0"/>
                  </a:cxn>
                  <a:cxn ang="0">
                    <a:pos x="61" y="0"/>
                  </a:cxn>
                  <a:cxn ang="0">
                    <a:pos x="49" y="2"/>
                  </a:cxn>
                  <a:cxn ang="0">
                    <a:pos x="37" y="8"/>
                  </a:cxn>
                  <a:cxn ang="0">
                    <a:pos x="24" y="14"/>
                  </a:cxn>
                  <a:cxn ang="0">
                    <a:pos x="12" y="23"/>
                  </a:cxn>
                  <a:cxn ang="0">
                    <a:pos x="0" y="32"/>
                  </a:cxn>
                  <a:cxn ang="0">
                    <a:pos x="0" y="34"/>
                  </a:cxn>
                  <a:cxn ang="0">
                    <a:pos x="3" y="35"/>
                  </a:cxn>
                  <a:cxn ang="0">
                    <a:pos x="6" y="37"/>
                  </a:cxn>
                  <a:cxn ang="0">
                    <a:pos x="7" y="37"/>
                  </a:cxn>
                  <a:cxn ang="0">
                    <a:pos x="7" y="37"/>
                  </a:cxn>
                </a:cxnLst>
                <a:rect l="0" t="0" r="r" b="b"/>
                <a:pathLst>
                  <a:path w="172" h="166">
                    <a:moveTo>
                      <a:pt x="7" y="37"/>
                    </a:moveTo>
                    <a:lnTo>
                      <a:pt x="15" y="31"/>
                    </a:lnTo>
                    <a:lnTo>
                      <a:pt x="23" y="25"/>
                    </a:lnTo>
                    <a:lnTo>
                      <a:pt x="29" y="20"/>
                    </a:lnTo>
                    <a:lnTo>
                      <a:pt x="37" y="14"/>
                    </a:lnTo>
                    <a:lnTo>
                      <a:pt x="50" y="6"/>
                    </a:lnTo>
                    <a:lnTo>
                      <a:pt x="64" y="3"/>
                    </a:lnTo>
                    <a:lnTo>
                      <a:pt x="76" y="6"/>
                    </a:lnTo>
                    <a:lnTo>
                      <a:pt x="89" y="12"/>
                    </a:lnTo>
                    <a:lnTo>
                      <a:pt x="98" y="22"/>
                    </a:lnTo>
                    <a:lnTo>
                      <a:pt x="107" y="32"/>
                    </a:lnTo>
                    <a:lnTo>
                      <a:pt x="116" y="43"/>
                    </a:lnTo>
                    <a:lnTo>
                      <a:pt x="122" y="55"/>
                    </a:lnTo>
                    <a:lnTo>
                      <a:pt x="133" y="81"/>
                    </a:lnTo>
                    <a:lnTo>
                      <a:pt x="142" y="109"/>
                    </a:lnTo>
                    <a:lnTo>
                      <a:pt x="152" y="135"/>
                    </a:lnTo>
                    <a:lnTo>
                      <a:pt x="161" y="163"/>
                    </a:lnTo>
                    <a:lnTo>
                      <a:pt x="164" y="164"/>
                    </a:lnTo>
                    <a:lnTo>
                      <a:pt x="167" y="166"/>
                    </a:lnTo>
                    <a:lnTo>
                      <a:pt x="170" y="166"/>
                    </a:lnTo>
                    <a:lnTo>
                      <a:pt x="172" y="164"/>
                    </a:lnTo>
                    <a:lnTo>
                      <a:pt x="165" y="140"/>
                    </a:lnTo>
                    <a:lnTo>
                      <a:pt x="158" y="115"/>
                    </a:lnTo>
                    <a:lnTo>
                      <a:pt x="149" y="91"/>
                    </a:lnTo>
                    <a:lnTo>
                      <a:pt x="139" y="68"/>
                    </a:lnTo>
                    <a:lnTo>
                      <a:pt x="133" y="52"/>
                    </a:lnTo>
                    <a:lnTo>
                      <a:pt x="126" y="37"/>
                    </a:lnTo>
                    <a:lnTo>
                      <a:pt x="115" y="23"/>
                    </a:lnTo>
                    <a:lnTo>
                      <a:pt x="103" y="12"/>
                    </a:lnTo>
                    <a:lnTo>
                      <a:pt x="87" y="5"/>
                    </a:lnTo>
                    <a:lnTo>
                      <a:pt x="73" y="0"/>
                    </a:lnTo>
                    <a:lnTo>
                      <a:pt x="61" y="0"/>
                    </a:lnTo>
                    <a:lnTo>
                      <a:pt x="49" y="2"/>
                    </a:lnTo>
                    <a:lnTo>
                      <a:pt x="37" y="8"/>
                    </a:lnTo>
                    <a:lnTo>
                      <a:pt x="24" y="14"/>
                    </a:lnTo>
                    <a:lnTo>
                      <a:pt x="12" y="23"/>
                    </a:lnTo>
                    <a:lnTo>
                      <a:pt x="0" y="32"/>
                    </a:lnTo>
                    <a:lnTo>
                      <a:pt x="0" y="34"/>
                    </a:lnTo>
                    <a:lnTo>
                      <a:pt x="3" y="35"/>
                    </a:lnTo>
                    <a:lnTo>
                      <a:pt x="6" y="37"/>
                    </a:lnTo>
                    <a:lnTo>
                      <a:pt x="7" y="37"/>
                    </a:lnTo>
                    <a:lnTo>
                      <a:pt x="7"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165"/>
              <p:cNvSpPr>
                <a:spLocks/>
              </p:cNvSpPr>
              <p:nvPr/>
            </p:nvSpPr>
            <p:spPr bwMode="auto">
              <a:xfrm>
                <a:off x="4194179" y="5295907"/>
                <a:ext cx="125413" cy="139700"/>
              </a:xfrm>
              <a:custGeom>
                <a:avLst/>
                <a:gdLst/>
                <a:ahLst/>
                <a:cxnLst>
                  <a:cxn ang="0">
                    <a:pos x="4" y="30"/>
                  </a:cxn>
                  <a:cxn ang="0">
                    <a:pos x="12" y="24"/>
                  </a:cxn>
                  <a:cxn ang="0">
                    <a:pos x="18" y="20"/>
                  </a:cxn>
                  <a:cxn ang="0">
                    <a:pos x="26" y="13"/>
                  </a:cxn>
                  <a:cxn ang="0">
                    <a:pos x="35" y="9"/>
                  </a:cxn>
                  <a:cxn ang="0">
                    <a:pos x="43" y="6"/>
                  </a:cxn>
                  <a:cxn ang="0">
                    <a:pos x="50" y="3"/>
                  </a:cxn>
                  <a:cxn ang="0">
                    <a:pos x="59" y="3"/>
                  </a:cxn>
                  <a:cxn ang="0">
                    <a:pos x="69" y="3"/>
                  </a:cxn>
                  <a:cxn ang="0">
                    <a:pos x="78" y="6"/>
                  </a:cxn>
                  <a:cxn ang="0">
                    <a:pos x="87" y="12"/>
                  </a:cxn>
                  <a:cxn ang="0">
                    <a:pos x="93" y="18"/>
                  </a:cxn>
                  <a:cxn ang="0">
                    <a:pos x="99" y="27"/>
                  </a:cxn>
                  <a:cxn ang="0">
                    <a:pos x="104" y="36"/>
                  </a:cxn>
                  <a:cxn ang="0">
                    <a:pos x="108" y="46"/>
                  </a:cxn>
                  <a:cxn ang="0">
                    <a:pos x="112" y="55"/>
                  </a:cxn>
                  <a:cxn ang="0">
                    <a:pos x="115" y="64"/>
                  </a:cxn>
                  <a:cxn ang="0">
                    <a:pos x="124" y="92"/>
                  </a:cxn>
                  <a:cxn ang="0">
                    <a:pos x="131" y="119"/>
                  </a:cxn>
                  <a:cxn ang="0">
                    <a:pos x="141" y="147"/>
                  </a:cxn>
                  <a:cxn ang="0">
                    <a:pos x="153" y="173"/>
                  </a:cxn>
                  <a:cxn ang="0">
                    <a:pos x="154" y="174"/>
                  </a:cxn>
                  <a:cxn ang="0">
                    <a:pos x="156" y="176"/>
                  </a:cxn>
                  <a:cxn ang="0">
                    <a:pos x="158" y="176"/>
                  </a:cxn>
                  <a:cxn ang="0">
                    <a:pos x="158" y="174"/>
                  </a:cxn>
                  <a:cxn ang="0">
                    <a:pos x="150" y="156"/>
                  </a:cxn>
                  <a:cxn ang="0">
                    <a:pos x="144" y="139"/>
                  </a:cxn>
                  <a:cxn ang="0">
                    <a:pos x="138" y="119"/>
                  </a:cxn>
                  <a:cxn ang="0">
                    <a:pos x="133" y="101"/>
                  </a:cxn>
                  <a:cxn ang="0">
                    <a:pos x="127" y="82"/>
                  </a:cxn>
                  <a:cxn ang="0">
                    <a:pos x="121" y="64"/>
                  </a:cxn>
                  <a:cxn ang="0">
                    <a:pos x="113" y="46"/>
                  </a:cxn>
                  <a:cxn ang="0">
                    <a:pos x="104" y="29"/>
                  </a:cxn>
                  <a:cxn ang="0">
                    <a:pos x="93" y="15"/>
                  </a:cxn>
                  <a:cxn ang="0">
                    <a:pos x="81" y="6"/>
                  </a:cxn>
                  <a:cxn ang="0">
                    <a:pos x="67" y="0"/>
                  </a:cxn>
                  <a:cxn ang="0">
                    <a:pos x="55" y="0"/>
                  </a:cxn>
                  <a:cxn ang="0">
                    <a:pos x="41" y="1"/>
                  </a:cxn>
                  <a:cxn ang="0">
                    <a:pos x="27" y="7"/>
                  </a:cxn>
                  <a:cxn ang="0">
                    <a:pos x="13" y="15"/>
                  </a:cxn>
                  <a:cxn ang="0">
                    <a:pos x="0" y="26"/>
                  </a:cxn>
                  <a:cxn ang="0">
                    <a:pos x="0" y="27"/>
                  </a:cxn>
                  <a:cxn ang="0">
                    <a:pos x="1" y="29"/>
                  </a:cxn>
                  <a:cxn ang="0">
                    <a:pos x="3" y="30"/>
                  </a:cxn>
                  <a:cxn ang="0">
                    <a:pos x="4" y="30"/>
                  </a:cxn>
                  <a:cxn ang="0">
                    <a:pos x="4" y="30"/>
                  </a:cxn>
                </a:cxnLst>
                <a:rect l="0" t="0" r="r" b="b"/>
                <a:pathLst>
                  <a:path w="158" h="176">
                    <a:moveTo>
                      <a:pt x="4" y="30"/>
                    </a:moveTo>
                    <a:lnTo>
                      <a:pt x="12" y="24"/>
                    </a:lnTo>
                    <a:lnTo>
                      <a:pt x="18" y="20"/>
                    </a:lnTo>
                    <a:lnTo>
                      <a:pt x="26" y="13"/>
                    </a:lnTo>
                    <a:lnTo>
                      <a:pt x="35" y="9"/>
                    </a:lnTo>
                    <a:lnTo>
                      <a:pt x="43" y="6"/>
                    </a:lnTo>
                    <a:lnTo>
                      <a:pt x="50" y="3"/>
                    </a:lnTo>
                    <a:lnTo>
                      <a:pt x="59" y="3"/>
                    </a:lnTo>
                    <a:lnTo>
                      <a:pt x="69" y="3"/>
                    </a:lnTo>
                    <a:lnTo>
                      <a:pt x="78" y="6"/>
                    </a:lnTo>
                    <a:lnTo>
                      <a:pt x="87" y="12"/>
                    </a:lnTo>
                    <a:lnTo>
                      <a:pt x="93" y="18"/>
                    </a:lnTo>
                    <a:lnTo>
                      <a:pt x="99" y="27"/>
                    </a:lnTo>
                    <a:lnTo>
                      <a:pt x="104" y="36"/>
                    </a:lnTo>
                    <a:lnTo>
                      <a:pt x="108" y="46"/>
                    </a:lnTo>
                    <a:lnTo>
                      <a:pt x="112" y="55"/>
                    </a:lnTo>
                    <a:lnTo>
                      <a:pt x="115" y="64"/>
                    </a:lnTo>
                    <a:lnTo>
                      <a:pt x="124" y="92"/>
                    </a:lnTo>
                    <a:lnTo>
                      <a:pt x="131" y="119"/>
                    </a:lnTo>
                    <a:lnTo>
                      <a:pt x="141" y="147"/>
                    </a:lnTo>
                    <a:lnTo>
                      <a:pt x="153" y="173"/>
                    </a:lnTo>
                    <a:lnTo>
                      <a:pt x="154" y="174"/>
                    </a:lnTo>
                    <a:lnTo>
                      <a:pt x="156" y="176"/>
                    </a:lnTo>
                    <a:lnTo>
                      <a:pt x="158" y="176"/>
                    </a:lnTo>
                    <a:lnTo>
                      <a:pt x="158" y="174"/>
                    </a:lnTo>
                    <a:lnTo>
                      <a:pt x="150" y="156"/>
                    </a:lnTo>
                    <a:lnTo>
                      <a:pt x="144" y="139"/>
                    </a:lnTo>
                    <a:lnTo>
                      <a:pt x="138" y="119"/>
                    </a:lnTo>
                    <a:lnTo>
                      <a:pt x="133" y="101"/>
                    </a:lnTo>
                    <a:lnTo>
                      <a:pt x="127" y="82"/>
                    </a:lnTo>
                    <a:lnTo>
                      <a:pt x="121" y="64"/>
                    </a:lnTo>
                    <a:lnTo>
                      <a:pt x="113" y="46"/>
                    </a:lnTo>
                    <a:lnTo>
                      <a:pt x="104" y="29"/>
                    </a:lnTo>
                    <a:lnTo>
                      <a:pt x="93" y="15"/>
                    </a:lnTo>
                    <a:lnTo>
                      <a:pt x="81" y="6"/>
                    </a:lnTo>
                    <a:lnTo>
                      <a:pt x="67" y="0"/>
                    </a:lnTo>
                    <a:lnTo>
                      <a:pt x="55" y="0"/>
                    </a:lnTo>
                    <a:lnTo>
                      <a:pt x="41" y="1"/>
                    </a:lnTo>
                    <a:lnTo>
                      <a:pt x="27" y="7"/>
                    </a:lnTo>
                    <a:lnTo>
                      <a:pt x="13" y="15"/>
                    </a:lnTo>
                    <a:lnTo>
                      <a:pt x="0" y="26"/>
                    </a:lnTo>
                    <a:lnTo>
                      <a:pt x="0" y="27"/>
                    </a:lnTo>
                    <a:lnTo>
                      <a:pt x="1" y="29"/>
                    </a:lnTo>
                    <a:lnTo>
                      <a:pt x="3" y="30"/>
                    </a:lnTo>
                    <a:lnTo>
                      <a:pt x="4" y="30"/>
                    </a:lnTo>
                    <a:lnTo>
                      <a:pt x="4" y="3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166"/>
              <p:cNvSpPr>
                <a:spLocks/>
              </p:cNvSpPr>
              <p:nvPr/>
            </p:nvSpPr>
            <p:spPr bwMode="auto">
              <a:xfrm>
                <a:off x="4227516" y="5332420"/>
                <a:ext cx="87313" cy="117475"/>
              </a:xfrm>
              <a:custGeom>
                <a:avLst/>
                <a:gdLst/>
                <a:ahLst/>
                <a:cxnLst>
                  <a:cxn ang="0">
                    <a:pos x="0" y="7"/>
                  </a:cxn>
                  <a:cxn ang="0">
                    <a:pos x="9" y="36"/>
                  </a:cxn>
                  <a:cxn ang="0">
                    <a:pos x="16" y="64"/>
                  </a:cxn>
                  <a:cxn ang="0">
                    <a:pos x="24" y="93"/>
                  </a:cxn>
                  <a:cxn ang="0">
                    <a:pos x="35" y="121"/>
                  </a:cxn>
                  <a:cxn ang="0">
                    <a:pos x="39" y="127"/>
                  </a:cxn>
                  <a:cxn ang="0">
                    <a:pos x="46" y="133"/>
                  </a:cxn>
                  <a:cxn ang="0">
                    <a:pos x="55" y="139"/>
                  </a:cxn>
                  <a:cxn ang="0">
                    <a:pos x="64" y="144"/>
                  </a:cxn>
                  <a:cxn ang="0">
                    <a:pos x="75" y="147"/>
                  </a:cxn>
                  <a:cxn ang="0">
                    <a:pos x="84" y="147"/>
                  </a:cxn>
                  <a:cxn ang="0">
                    <a:pos x="95" y="145"/>
                  </a:cxn>
                  <a:cxn ang="0">
                    <a:pos x="105" y="139"/>
                  </a:cxn>
                  <a:cxn ang="0">
                    <a:pos x="107" y="138"/>
                  </a:cxn>
                  <a:cxn ang="0">
                    <a:pos x="110" y="135"/>
                  </a:cxn>
                  <a:cxn ang="0">
                    <a:pos x="110" y="132"/>
                  </a:cxn>
                  <a:cxn ang="0">
                    <a:pos x="110" y="130"/>
                  </a:cxn>
                  <a:cxn ang="0">
                    <a:pos x="104" y="130"/>
                  </a:cxn>
                  <a:cxn ang="0">
                    <a:pos x="96" y="130"/>
                  </a:cxn>
                  <a:cxn ang="0">
                    <a:pos x="85" y="132"/>
                  </a:cxn>
                  <a:cxn ang="0">
                    <a:pos x="76" y="130"/>
                  </a:cxn>
                  <a:cxn ang="0">
                    <a:pos x="65" y="128"/>
                  </a:cxn>
                  <a:cxn ang="0">
                    <a:pos x="55" y="124"/>
                  </a:cxn>
                  <a:cxn ang="0">
                    <a:pos x="46" y="116"/>
                  </a:cxn>
                  <a:cxn ang="0">
                    <a:pos x="38" y="104"/>
                  </a:cxn>
                  <a:cxn ang="0">
                    <a:pos x="29" y="78"/>
                  </a:cxn>
                  <a:cxn ang="0">
                    <a:pos x="21" y="52"/>
                  </a:cxn>
                  <a:cxn ang="0">
                    <a:pos x="13" y="26"/>
                  </a:cxn>
                  <a:cxn ang="0">
                    <a:pos x="4" y="0"/>
                  </a:cxn>
                  <a:cxn ang="0">
                    <a:pos x="3" y="0"/>
                  </a:cxn>
                  <a:cxn ang="0">
                    <a:pos x="1" y="1"/>
                  </a:cxn>
                  <a:cxn ang="0">
                    <a:pos x="0" y="4"/>
                  </a:cxn>
                  <a:cxn ang="0">
                    <a:pos x="0" y="7"/>
                  </a:cxn>
                  <a:cxn ang="0">
                    <a:pos x="0" y="7"/>
                  </a:cxn>
                </a:cxnLst>
                <a:rect l="0" t="0" r="r" b="b"/>
                <a:pathLst>
                  <a:path w="110" h="147">
                    <a:moveTo>
                      <a:pt x="0" y="7"/>
                    </a:moveTo>
                    <a:lnTo>
                      <a:pt x="9" y="36"/>
                    </a:lnTo>
                    <a:lnTo>
                      <a:pt x="16" y="64"/>
                    </a:lnTo>
                    <a:lnTo>
                      <a:pt x="24" y="93"/>
                    </a:lnTo>
                    <a:lnTo>
                      <a:pt x="35" y="121"/>
                    </a:lnTo>
                    <a:lnTo>
                      <a:pt x="39" y="127"/>
                    </a:lnTo>
                    <a:lnTo>
                      <a:pt x="46" y="133"/>
                    </a:lnTo>
                    <a:lnTo>
                      <a:pt x="55" y="139"/>
                    </a:lnTo>
                    <a:lnTo>
                      <a:pt x="64" y="144"/>
                    </a:lnTo>
                    <a:lnTo>
                      <a:pt x="75" y="147"/>
                    </a:lnTo>
                    <a:lnTo>
                      <a:pt x="84" y="147"/>
                    </a:lnTo>
                    <a:lnTo>
                      <a:pt x="95" y="145"/>
                    </a:lnTo>
                    <a:lnTo>
                      <a:pt x="105" y="139"/>
                    </a:lnTo>
                    <a:lnTo>
                      <a:pt x="107" y="138"/>
                    </a:lnTo>
                    <a:lnTo>
                      <a:pt x="110" y="135"/>
                    </a:lnTo>
                    <a:lnTo>
                      <a:pt x="110" y="132"/>
                    </a:lnTo>
                    <a:lnTo>
                      <a:pt x="110" y="130"/>
                    </a:lnTo>
                    <a:lnTo>
                      <a:pt x="104" y="130"/>
                    </a:lnTo>
                    <a:lnTo>
                      <a:pt x="96" y="130"/>
                    </a:lnTo>
                    <a:lnTo>
                      <a:pt x="85" y="132"/>
                    </a:lnTo>
                    <a:lnTo>
                      <a:pt x="76" y="130"/>
                    </a:lnTo>
                    <a:lnTo>
                      <a:pt x="65" y="128"/>
                    </a:lnTo>
                    <a:lnTo>
                      <a:pt x="55" y="124"/>
                    </a:lnTo>
                    <a:lnTo>
                      <a:pt x="46" y="116"/>
                    </a:lnTo>
                    <a:lnTo>
                      <a:pt x="38" y="104"/>
                    </a:lnTo>
                    <a:lnTo>
                      <a:pt x="29" y="78"/>
                    </a:lnTo>
                    <a:lnTo>
                      <a:pt x="21" y="52"/>
                    </a:lnTo>
                    <a:lnTo>
                      <a:pt x="13" y="26"/>
                    </a:lnTo>
                    <a:lnTo>
                      <a:pt x="4" y="0"/>
                    </a:lnTo>
                    <a:lnTo>
                      <a:pt x="3" y="0"/>
                    </a:lnTo>
                    <a:lnTo>
                      <a:pt x="1" y="1"/>
                    </a:lnTo>
                    <a:lnTo>
                      <a:pt x="0" y="4"/>
                    </a:lnTo>
                    <a:lnTo>
                      <a:pt x="0" y="7"/>
                    </a:lnTo>
                    <a:lnTo>
                      <a:pt x="0"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167"/>
              <p:cNvSpPr>
                <a:spLocks/>
              </p:cNvSpPr>
              <p:nvPr/>
            </p:nvSpPr>
            <p:spPr bwMode="auto">
              <a:xfrm>
                <a:off x="4017966" y="5405445"/>
                <a:ext cx="20638" cy="117475"/>
              </a:xfrm>
              <a:custGeom>
                <a:avLst/>
                <a:gdLst/>
                <a:ahLst/>
                <a:cxnLst>
                  <a:cxn ang="0">
                    <a:pos x="10" y="7"/>
                  </a:cxn>
                  <a:cxn ang="0">
                    <a:pos x="2" y="43"/>
                  </a:cxn>
                  <a:cxn ang="0">
                    <a:pos x="0" y="76"/>
                  </a:cxn>
                  <a:cxn ang="0">
                    <a:pos x="5" y="112"/>
                  </a:cxn>
                  <a:cxn ang="0">
                    <a:pos x="16" y="145"/>
                  </a:cxn>
                  <a:cxn ang="0">
                    <a:pos x="19" y="147"/>
                  </a:cxn>
                  <a:cxn ang="0">
                    <a:pos x="23" y="144"/>
                  </a:cxn>
                  <a:cxn ang="0">
                    <a:pos x="26" y="139"/>
                  </a:cxn>
                  <a:cxn ang="0">
                    <a:pos x="28" y="135"/>
                  </a:cxn>
                  <a:cxn ang="0">
                    <a:pos x="22" y="102"/>
                  </a:cxn>
                  <a:cxn ang="0">
                    <a:pos x="17" y="69"/>
                  </a:cxn>
                  <a:cxn ang="0">
                    <a:pos x="17" y="36"/>
                  </a:cxn>
                  <a:cxn ang="0">
                    <a:pos x="22" y="3"/>
                  </a:cxn>
                  <a:cxn ang="0">
                    <a:pos x="20" y="0"/>
                  </a:cxn>
                  <a:cxn ang="0">
                    <a:pos x="17" y="0"/>
                  </a:cxn>
                  <a:cxn ang="0">
                    <a:pos x="13" y="3"/>
                  </a:cxn>
                  <a:cxn ang="0">
                    <a:pos x="10" y="7"/>
                  </a:cxn>
                  <a:cxn ang="0">
                    <a:pos x="10" y="7"/>
                  </a:cxn>
                </a:cxnLst>
                <a:rect l="0" t="0" r="r" b="b"/>
                <a:pathLst>
                  <a:path w="28" h="147">
                    <a:moveTo>
                      <a:pt x="10" y="7"/>
                    </a:moveTo>
                    <a:lnTo>
                      <a:pt x="2" y="43"/>
                    </a:lnTo>
                    <a:lnTo>
                      <a:pt x="0" y="76"/>
                    </a:lnTo>
                    <a:lnTo>
                      <a:pt x="5" y="112"/>
                    </a:lnTo>
                    <a:lnTo>
                      <a:pt x="16" y="145"/>
                    </a:lnTo>
                    <a:lnTo>
                      <a:pt x="19" y="147"/>
                    </a:lnTo>
                    <a:lnTo>
                      <a:pt x="23" y="144"/>
                    </a:lnTo>
                    <a:lnTo>
                      <a:pt x="26" y="139"/>
                    </a:lnTo>
                    <a:lnTo>
                      <a:pt x="28" y="135"/>
                    </a:lnTo>
                    <a:lnTo>
                      <a:pt x="22" y="102"/>
                    </a:lnTo>
                    <a:lnTo>
                      <a:pt x="17" y="69"/>
                    </a:lnTo>
                    <a:lnTo>
                      <a:pt x="17" y="36"/>
                    </a:lnTo>
                    <a:lnTo>
                      <a:pt x="22" y="3"/>
                    </a:lnTo>
                    <a:lnTo>
                      <a:pt x="20" y="0"/>
                    </a:lnTo>
                    <a:lnTo>
                      <a:pt x="17" y="0"/>
                    </a:lnTo>
                    <a:lnTo>
                      <a:pt x="13" y="3"/>
                    </a:lnTo>
                    <a:lnTo>
                      <a:pt x="10" y="7"/>
                    </a:lnTo>
                    <a:lnTo>
                      <a:pt x="10"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168"/>
              <p:cNvSpPr>
                <a:spLocks/>
              </p:cNvSpPr>
              <p:nvPr/>
            </p:nvSpPr>
            <p:spPr bwMode="auto">
              <a:xfrm>
                <a:off x="4633917" y="4498982"/>
                <a:ext cx="22225" cy="106363"/>
              </a:xfrm>
              <a:custGeom>
                <a:avLst/>
                <a:gdLst/>
                <a:ahLst/>
                <a:cxnLst>
                  <a:cxn ang="0">
                    <a:pos x="24" y="3"/>
                  </a:cxn>
                  <a:cxn ang="0">
                    <a:pos x="16" y="35"/>
                  </a:cxn>
                  <a:cxn ang="0">
                    <a:pos x="7" y="69"/>
                  </a:cxn>
                  <a:cxn ang="0">
                    <a:pos x="1" y="101"/>
                  </a:cxn>
                  <a:cxn ang="0">
                    <a:pos x="0" y="132"/>
                  </a:cxn>
                  <a:cxn ang="0">
                    <a:pos x="3" y="133"/>
                  </a:cxn>
                  <a:cxn ang="0">
                    <a:pos x="6" y="132"/>
                  </a:cxn>
                  <a:cxn ang="0">
                    <a:pos x="9" y="129"/>
                  </a:cxn>
                  <a:cxn ang="0">
                    <a:pos x="10" y="126"/>
                  </a:cxn>
                  <a:cxn ang="0">
                    <a:pos x="13" y="95"/>
                  </a:cxn>
                  <a:cxn ang="0">
                    <a:pos x="18" y="63"/>
                  </a:cxn>
                  <a:cxn ang="0">
                    <a:pos x="23" y="32"/>
                  </a:cxn>
                  <a:cxn ang="0">
                    <a:pos x="27" y="0"/>
                  </a:cxn>
                  <a:cxn ang="0">
                    <a:pos x="27" y="0"/>
                  </a:cxn>
                  <a:cxn ang="0">
                    <a:pos x="26" y="1"/>
                  </a:cxn>
                  <a:cxn ang="0">
                    <a:pos x="24" y="3"/>
                  </a:cxn>
                  <a:cxn ang="0">
                    <a:pos x="24" y="3"/>
                  </a:cxn>
                  <a:cxn ang="0">
                    <a:pos x="24" y="3"/>
                  </a:cxn>
                </a:cxnLst>
                <a:rect l="0" t="0" r="r" b="b"/>
                <a:pathLst>
                  <a:path w="27" h="133">
                    <a:moveTo>
                      <a:pt x="24" y="3"/>
                    </a:moveTo>
                    <a:lnTo>
                      <a:pt x="16" y="35"/>
                    </a:lnTo>
                    <a:lnTo>
                      <a:pt x="7" y="69"/>
                    </a:lnTo>
                    <a:lnTo>
                      <a:pt x="1" y="101"/>
                    </a:lnTo>
                    <a:lnTo>
                      <a:pt x="0" y="132"/>
                    </a:lnTo>
                    <a:lnTo>
                      <a:pt x="3" y="133"/>
                    </a:lnTo>
                    <a:lnTo>
                      <a:pt x="6" y="132"/>
                    </a:lnTo>
                    <a:lnTo>
                      <a:pt x="9" y="129"/>
                    </a:lnTo>
                    <a:lnTo>
                      <a:pt x="10" y="126"/>
                    </a:lnTo>
                    <a:lnTo>
                      <a:pt x="13" y="95"/>
                    </a:lnTo>
                    <a:lnTo>
                      <a:pt x="18" y="63"/>
                    </a:lnTo>
                    <a:lnTo>
                      <a:pt x="23" y="32"/>
                    </a:lnTo>
                    <a:lnTo>
                      <a:pt x="27" y="0"/>
                    </a:lnTo>
                    <a:lnTo>
                      <a:pt x="27" y="0"/>
                    </a:lnTo>
                    <a:lnTo>
                      <a:pt x="26" y="1"/>
                    </a:lnTo>
                    <a:lnTo>
                      <a:pt x="24" y="3"/>
                    </a:lnTo>
                    <a:lnTo>
                      <a:pt x="24" y="3"/>
                    </a:lnTo>
                    <a:lnTo>
                      <a:pt x="24"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169"/>
              <p:cNvSpPr>
                <a:spLocks/>
              </p:cNvSpPr>
              <p:nvPr/>
            </p:nvSpPr>
            <p:spPr bwMode="auto">
              <a:xfrm>
                <a:off x="4759329" y="4491044"/>
                <a:ext cx="347663" cy="150813"/>
              </a:xfrm>
              <a:custGeom>
                <a:avLst/>
                <a:gdLst/>
                <a:ahLst/>
                <a:cxnLst>
                  <a:cxn ang="0">
                    <a:pos x="5" y="188"/>
                  </a:cxn>
                  <a:cxn ang="0">
                    <a:pos x="19" y="182"/>
                  </a:cxn>
                  <a:cxn ang="0">
                    <a:pos x="34" y="175"/>
                  </a:cxn>
                  <a:cxn ang="0">
                    <a:pos x="46" y="167"/>
                  </a:cxn>
                  <a:cxn ang="0">
                    <a:pos x="60" y="158"/>
                  </a:cxn>
                  <a:cxn ang="0">
                    <a:pos x="72" y="148"/>
                  </a:cxn>
                  <a:cxn ang="0">
                    <a:pos x="85" y="139"/>
                  </a:cxn>
                  <a:cxn ang="0">
                    <a:pos x="97" y="130"/>
                  </a:cxn>
                  <a:cxn ang="0">
                    <a:pos x="109" y="121"/>
                  </a:cxn>
                  <a:cxn ang="0">
                    <a:pos x="123" y="112"/>
                  </a:cxn>
                  <a:cxn ang="0">
                    <a:pos x="138" y="104"/>
                  </a:cxn>
                  <a:cxn ang="0">
                    <a:pos x="152" y="98"/>
                  </a:cxn>
                  <a:cxn ang="0">
                    <a:pos x="168" y="93"/>
                  </a:cxn>
                  <a:cxn ang="0">
                    <a:pos x="183" y="89"/>
                  </a:cxn>
                  <a:cxn ang="0">
                    <a:pos x="198" y="84"/>
                  </a:cxn>
                  <a:cxn ang="0">
                    <a:pos x="214" y="79"/>
                  </a:cxn>
                  <a:cxn ang="0">
                    <a:pos x="230" y="75"/>
                  </a:cxn>
                  <a:cxn ang="0">
                    <a:pos x="247" y="70"/>
                  </a:cxn>
                  <a:cxn ang="0">
                    <a:pos x="266" y="67"/>
                  </a:cxn>
                  <a:cxn ang="0">
                    <a:pos x="283" y="64"/>
                  </a:cxn>
                  <a:cxn ang="0">
                    <a:pos x="301" y="63"/>
                  </a:cxn>
                  <a:cxn ang="0">
                    <a:pos x="319" y="61"/>
                  </a:cxn>
                  <a:cxn ang="0">
                    <a:pos x="338" y="60"/>
                  </a:cxn>
                  <a:cxn ang="0">
                    <a:pos x="356" y="56"/>
                  </a:cxn>
                  <a:cxn ang="0">
                    <a:pos x="373" y="53"/>
                  </a:cxn>
                  <a:cxn ang="0">
                    <a:pos x="382" y="50"/>
                  </a:cxn>
                  <a:cxn ang="0">
                    <a:pos x="391" y="47"/>
                  </a:cxn>
                  <a:cxn ang="0">
                    <a:pos x="399" y="43"/>
                  </a:cxn>
                  <a:cxn ang="0">
                    <a:pos x="407" y="40"/>
                  </a:cxn>
                  <a:cxn ang="0">
                    <a:pos x="414" y="35"/>
                  </a:cxn>
                  <a:cxn ang="0">
                    <a:pos x="422" y="30"/>
                  </a:cxn>
                  <a:cxn ang="0">
                    <a:pos x="430" y="26"/>
                  </a:cxn>
                  <a:cxn ang="0">
                    <a:pos x="437" y="21"/>
                  </a:cxn>
                  <a:cxn ang="0">
                    <a:pos x="439" y="17"/>
                  </a:cxn>
                  <a:cxn ang="0">
                    <a:pos x="436" y="7"/>
                  </a:cxn>
                  <a:cxn ang="0">
                    <a:pos x="428" y="1"/>
                  </a:cxn>
                  <a:cxn ang="0">
                    <a:pos x="420" y="0"/>
                  </a:cxn>
                  <a:cxn ang="0">
                    <a:pos x="394" y="15"/>
                  </a:cxn>
                  <a:cxn ang="0">
                    <a:pos x="365" y="29"/>
                  </a:cxn>
                  <a:cxn ang="0">
                    <a:pos x="335" y="41"/>
                  </a:cxn>
                  <a:cxn ang="0">
                    <a:pos x="304" y="52"/>
                  </a:cxn>
                  <a:cxn ang="0">
                    <a:pos x="273" y="61"/>
                  </a:cxn>
                  <a:cxn ang="0">
                    <a:pos x="241" y="67"/>
                  </a:cxn>
                  <a:cxn ang="0">
                    <a:pos x="209" y="72"/>
                  </a:cxn>
                  <a:cxn ang="0">
                    <a:pos x="177" y="73"/>
                  </a:cxn>
                  <a:cxn ang="0">
                    <a:pos x="154" y="78"/>
                  </a:cxn>
                  <a:cxn ang="0">
                    <a:pos x="131" y="89"/>
                  </a:cxn>
                  <a:cxn ang="0">
                    <a:pos x="109" y="102"/>
                  </a:cxn>
                  <a:cxn ang="0">
                    <a:pos x="86" y="119"/>
                  </a:cxn>
                  <a:cxn ang="0">
                    <a:pos x="65" y="138"/>
                  </a:cxn>
                  <a:cxn ang="0">
                    <a:pos x="43" y="155"/>
                  </a:cxn>
                  <a:cxn ang="0">
                    <a:pos x="22" y="170"/>
                  </a:cxn>
                  <a:cxn ang="0">
                    <a:pos x="0" y="182"/>
                  </a:cxn>
                  <a:cxn ang="0">
                    <a:pos x="0" y="184"/>
                  </a:cxn>
                  <a:cxn ang="0">
                    <a:pos x="2" y="185"/>
                  </a:cxn>
                  <a:cxn ang="0">
                    <a:pos x="4" y="187"/>
                  </a:cxn>
                  <a:cxn ang="0">
                    <a:pos x="5" y="188"/>
                  </a:cxn>
                  <a:cxn ang="0">
                    <a:pos x="5" y="188"/>
                  </a:cxn>
                </a:cxnLst>
                <a:rect l="0" t="0" r="r" b="b"/>
                <a:pathLst>
                  <a:path w="439" h="188">
                    <a:moveTo>
                      <a:pt x="5" y="188"/>
                    </a:moveTo>
                    <a:lnTo>
                      <a:pt x="19" y="182"/>
                    </a:lnTo>
                    <a:lnTo>
                      <a:pt x="34" y="175"/>
                    </a:lnTo>
                    <a:lnTo>
                      <a:pt x="46" y="167"/>
                    </a:lnTo>
                    <a:lnTo>
                      <a:pt x="60" y="158"/>
                    </a:lnTo>
                    <a:lnTo>
                      <a:pt x="72" y="148"/>
                    </a:lnTo>
                    <a:lnTo>
                      <a:pt x="85" y="139"/>
                    </a:lnTo>
                    <a:lnTo>
                      <a:pt x="97" y="130"/>
                    </a:lnTo>
                    <a:lnTo>
                      <a:pt x="109" y="121"/>
                    </a:lnTo>
                    <a:lnTo>
                      <a:pt x="123" y="112"/>
                    </a:lnTo>
                    <a:lnTo>
                      <a:pt x="138" y="104"/>
                    </a:lnTo>
                    <a:lnTo>
                      <a:pt x="152" y="98"/>
                    </a:lnTo>
                    <a:lnTo>
                      <a:pt x="168" y="93"/>
                    </a:lnTo>
                    <a:lnTo>
                      <a:pt x="183" y="89"/>
                    </a:lnTo>
                    <a:lnTo>
                      <a:pt x="198" y="84"/>
                    </a:lnTo>
                    <a:lnTo>
                      <a:pt x="214" y="79"/>
                    </a:lnTo>
                    <a:lnTo>
                      <a:pt x="230" y="75"/>
                    </a:lnTo>
                    <a:lnTo>
                      <a:pt x="247" y="70"/>
                    </a:lnTo>
                    <a:lnTo>
                      <a:pt x="266" y="67"/>
                    </a:lnTo>
                    <a:lnTo>
                      <a:pt x="283" y="64"/>
                    </a:lnTo>
                    <a:lnTo>
                      <a:pt x="301" y="63"/>
                    </a:lnTo>
                    <a:lnTo>
                      <a:pt x="319" y="61"/>
                    </a:lnTo>
                    <a:lnTo>
                      <a:pt x="338" y="60"/>
                    </a:lnTo>
                    <a:lnTo>
                      <a:pt x="356" y="56"/>
                    </a:lnTo>
                    <a:lnTo>
                      <a:pt x="373" y="53"/>
                    </a:lnTo>
                    <a:lnTo>
                      <a:pt x="382" y="50"/>
                    </a:lnTo>
                    <a:lnTo>
                      <a:pt x="391" y="47"/>
                    </a:lnTo>
                    <a:lnTo>
                      <a:pt x="399" y="43"/>
                    </a:lnTo>
                    <a:lnTo>
                      <a:pt x="407" y="40"/>
                    </a:lnTo>
                    <a:lnTo>
                      <a:pt x="414" y="35"/>
                    </a:lnTo>
                    <a:lnTo>
                      <a:pt x="422" y="30"/>
                    </a:lnTo>
                    <a:lnTo>
                      <a:pt x="430" y="26"/>
                    </a:lnTo>
                    <a:lnTo>
                      <a:pt x="437" y="21"/>
                    </a:lnTo>
                    <a:lnTo>
                      <a:pt x="439" y="17"/>
                    </a:lnTo>
                    <a:lnTo>
                      <a:pt x="436" y="7"/>
                    </a:lnTo>
                    <a:lnTo>
                      <a:pt x="428" y="1"/>
                    </a:lnTo>
                    <a:lnTo>
                      <a:pt x="420" y="0"/>
                    </a:lnTo>
                    <a:lnTo>
                      <a:pt x="394" y="15"/>
                    </a:lnTo>
                    <a:lnTo>
                      <a:pt x="365" y="29"/>
                    </a:lnTo>
                    <a:lnTo>
                      <a:pt x="335" y="41"/>
                    </a:lnTo>
                    <a:lnTo>
                      <a:pt x="304" y="52"/>
                    </a:lnTo>
                    <a:lnTo>
                      <a:pt x="273" y="61"/>
                    </a:lnTo>
                    <a:lnTo>
                      <a:pt x="241" y="67"/>
                    </a:lnTo>
                    <a:lnTo>
                      <a:pt x="209" y="72"/>
                    </a:lnTo>
                    <a:lnTo>
                      <a:pt x="177" y="73"/>
                    </a:lnTo>
                    <a:lnTo>
                      <a:pt x="154" y="78"/>
                    </a:lnTo>
                    <a:lnTo>
                      <a:pt x="131" y="89"/>
                    </a:lnTo>
                    <a:lnTo>
                      <a:pt x="109" y="102"/>
                    </a:lnTo>
                    <a:lnTo>
                      <a:pt x="86" y="119"/>
                    </a:lnTo>
                    <a:lnTo>
                      <a:pt x="65" y="138"/>
                    </a:lnTo>
                    <a:lnTo>
                      <a:pt x="43" y="155"/>
                    </a:lnTo>
                    <a:lnTo>
                      <a:pt x="22" y="170"/>
                    </a:lnTo>
                    <a:lnTo>
                      <a:pt x="0" y="182"/>
                    </a:lnTo>
                    <a:lnTo>
                      <a:pt x="0" y="184"/>
                    </a:lnTo>
                    <a:lnTo>
                      <a:pt x="2" y="185"/>
                    </a:lnTo>
                    <a:lnTo>
                      <a:pt x="4" y="187"/>
                    </a:lnTo>
                    <a:lnTo>
                      <a:pt x="5" y="188"/>
                    </a:lnTo>
                    <a:lnTo>
                      <a:pt x="5" y="18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Freeform 170"/>
              <p:cNvSpPr>
                <a:spLocks/>
              </p:cNvSpPr>
              <p:nvPr/>
            </p:nvSpPr>
            <p:spPr bwMode="auto">
              <a:xfrm>
                <a:off x="4972054" y="4486282"/>
                <a:ext cx="515938" cy="241300"/>
              </a:xfrm>
              <a:custGeom>
                <a:avLst/>
                <a:gdLst/>
                <a:ahLst/>
                <a:cxnLst>
                  <a:cxn ang="0">
                    <a:pos x="625" y="52"/>
                  </a:cxn>
                  <a:cxn ang="0">
                    <a:pos x="585" y="75"/>
                  </a:cxn>
                  <a:cxn ang="0">
                    <a:pos x="545" y="99"/>
                  </a:cxn>
                  <a:cxn ang="0">
                    <a:pos x="507" y="124"/>
                  </a:cxn>
                  <a:cxn ang="0">
                    <a:pos x="469" y="150"/>
                  </a:cxn>
                  <a:cxn ang="0">
                    <a:pos x="430" y="176"/>
                  </a:cxn>
                  <a:cxn ang="0">
                    <a:pos x="392" y="200"/>
                  </a:cxn>
                  <a:cxn ang="0">
                    <a:pos x="354" y="225"/>
                  </a:cxn>
                  <a:cxn ang="0">
                    <a:pos x="319" y="247"/>
                  </a:cxn>
                  <a:cxn ang="0">
                    <a:pos x="288" y="260"/>
                  </a:cxn>
                  <a:cxn ang="0">
                    <a:pos x="257" y="273"/>
                  </a:cxn>
                  <a:cxn ang="0">
                    <a:pos x="227" y="282"/>
                  </a:cxn>
                  <a:cxn ang="0">
                    <a:pos x="194" y="288"/>
                  </a:cxn>
                  <a:cxn ang="0">
                    <a:pos x="162" y="291"/>
                  </a:cxn>
                  <a:cxn ang="0">
                    <a:pos x="130" y="289"/>
                  </a:cxn>
                  <a:cxn ang="0">
                    <a:pos x="96" y="285"/>
                  </a:cxn>
                  <a:cxn ang="0">
                    <a:pos x="41" y="262"/>
                  </a:cxn>
                  <a:cxn ang="0">
                    <a:pos x="10" y="194"/>
                  </a:cxn>
                  <a:cxn ang="0">
                    <a:pos x="26" y="110"/>
                  </a:cxn>
                  <a:cxn ang="0">
                    <a:pos x="61" y="32"/>
                  </a:cxn>
                  <a:cxn ang="0">
                    <a:pos x="84" y="1"/>
                  </a:cxn>
                  <a:cxn ang="0">
                    <a:pos x="79" y="1"/>
                  </a:cxn>
                  <a:cxn ang="0">
                    <a:pos x="46" y="41"/>
                  </a:cxn>
                  <a:cxn ang="0">
                    <a:pos x="6" y="135"/>
                  </a:cxn>
                  <a:cxn ang="0">
                    <a:pos x="7" y="227"/>
                  </a:cxn>
                  <a:cxn ang="0">
                    <a:pos x="64" y="291"/>
                  </a:cxn>
                  <a:cxn ang="0">
                    <a:pos x="158" y="303"/>
                  </a:cxn>
                  <a:cxn ang="0">
                    <a:pos x="230" y="291"/>
                  </a:cxn>
                  <a:cxn ang="0">
                    <a:pos x="299" y="266"/>
                  </a:cxn>
                  <a:cxn ang="0">
                    <a:pos x="363" y="231"/>
                  </a:cxn>
                  <a:cxn ang="0">
                    <a:pos x="427" y="190"/>
                  </a:cxn>
                  <a:cxn ang="0">
                    <a:pos x="490" y="145"/>
                  </a:cxn>
                  <a:cxn ang="0">
                    <a:pos x="552" y="102"/>
                  </a:cxn>
                  <a:cxn ang="0">
                    <a:pos x="613" y="64"/>
                  </a:cxn>
                  <a:cxn ang="0">
                    <a:pos x="648" y="46"/>
                  </a:cxn>
                  <a:cxn ang="0">
                    <a:pos x="650" y="41"/>
                  </a:cxn>
                  <a:cxn ang="0">
                    <a:pos x="647" y="41"/>
                  </a:cxn>
                </a:cxnLst>
                <a:rect l="0" t="0" r="r" b="b"/>
                <a:pathLst>
                  <a:path w="650" h="303">
                    <a:moveTo>
                      <a:pt x="647" y="41"/>
                    </a:moveTo>
                    <a:lnTo>
                      <a:pt x="625" y="52"/>
                    </a:lnTo>
                    <a:lnTo>
                      <a:pt x="605" y="62"/>
                    </a:lnTo>
                    <a:lnTo>
                      <a:pt x="585" y="75"/>
                    </a:lnTo>
                    <a:lnTo>
                      <a:pt x="565" y="87"/>
                    </a:lnTo>
                    <a:lnTo>
                      <a:pt x="545" y="99"/>
                    </a:lnTo>
                    <a:lnTo>
                      <a:pt x="527" y="112"/>
                    </a:lnTo>
                    <a:lnTo>
                      <a:pt x="507" y="124"/>
                    </a:lnTo>
                    <a:lnTo>
                      <a:pt x="489" y="136"/>
                    </a:lnTo>
                    <a:lnTo>
                      <a:pt x="469" y="150"/>
                    </a:lnTo>
                    <a:lnTo>
                      <a:pt x="450" y="162"/>
                    </a:lnTo>
                    <a:lnTo>
                      <a:pt x="430" y="176"/>
                    </a:lnTo>
                    <a:lnTo>
                      <a:pt x="412" y="188"/>
                    </a:lnTo>
                    <a:lnTo>
                      <a:pt x="392" y="200"/>
                    </a:lnTo>
                    <a:lnTo>
                      <a:pt x="374" y="213"/>
                    </a:lnTo>
                    <a:lnTo>
                      <a:pt x="354" y="225"/>
                    </a:lnTo>
                    <a:lnTo>
                      <a:pt x="334" y="237"/>
                    </a:lnTo>
                    <a:lnTo>
                      <a:pt x="319" y="247"/>
                    </a:lnTo>
                    <a:lnTo>
                      <a:pt x="303" y="254"/>
                    </a:lnTo>
                    <a:lnTo>
                      <a:pt x="288" y="260"/>
                    </a:lnTo>
                    <a:lnTo>
                      <a:pt x="273" y="268"/>
                    </a:lnTo>
                    <a:lnTo>
                      <a:pt x="257" y="273"/>
                    </a:lnTo>
                    <a:lnTo>
                      <a:pt x="242" y="279"/>
                    </a:lnTo>
                    <a:lnTo>
                      <a:pt x="227" y="282"/>
                    </a:lnTo>
                    <a:lnTo>
                      <a:pt x="210" y="286"/>
                    </a:lnTo>
                    <a:lnTo>
                      <a:pt x="194" y="288"/>
                    </a:lnTo>
                    <a:lnTo>
                      <a:pt x="178" y="289"/>
                    </a:lnTo>
                    <a:lnTo>
                      <a:pt x="162" y="291"/>
                    </a:lnTo>
                    <a:lnTo>
                      <a:pt x="145" y="291"/>
                    </a:lnTo>
                    <a:lnTo>
                      <a:pt x="130" y="289"/>
                    </a:lnTo>
                    <a:lnTo>
                      <a:pt x="113" y="288"/>
                    </a:lnTo>
                    <a:lnTo>
                      <a:pt x="96" y="285"/>
                    </a:lnTo>
                    <a:lnTo>
                      <a:pt x="79" y="280"/>
                    </a:lnTo>
                    <a:lnTo>
                      <a:pt x="41" y="262"/>
                    </a:lnTo>
                    <a:lnTo>
                      <a:pt x="20" y="231"/>
                    </a:lnTo>
                    <a:lnTo>
                      <a:pt x="10" y="194"/>
                    </a:lnTo>
                    <a:lnTo>
                      <a:pt x="14" y="153"/>
                    </a:lnTo>
                    <a:lnTo>
                      <a:pt x="26" y="110"/>
                    </a:lnTo>
                    <a:lnTo>
                      <a:pt x="43" y="69"/>
                    </a:lnTo>
                    <a:lnTo>
                      <a:pt x="61" y="32"/>
                    </a:lnTo>
                    <a:lnTo>
                      <a:pt x="81" y="4"/>
                    </a:lnTo>
                    <a:lnTo>
                      <a:pt x="84" y="1"/>
                    </a:lnTo>
                    <a:lnTo>
                      <a:pt x="82" y="0"/>
                    </a:lnTo>
                    <a:lnTo>
                      <a:pt x="79" y="1"/>
                    </a:lnTo>
                    <a:lnTo>
                      <a:pt x="76" y="3"/>
                    </a:lnTo>
                    <a:lnTo>
                      <a:pt x="46" y="41"/>
                    </a:lnTo>
                    <a:lnTo>
                      <a:pt x="23" y="87"/>
                    </a:lnTo>
                    <a:lnTo>
                      <a:pt x="6" y="135"/>
                    </a:lnTo>
                    <a:lnTo>
                      <a:pt x="0" y="182"/>
                    </a:lnTo>
                    <a:lnTo>
                      <a:pt x="7" y="227"/>
                    </a:lnTo>
                    <a:lnTo>
                      <a:pt x="27" y="265"/>
                    </a:lnTo>
                    <a:lnTo>
                      <a:pt x="64" y="291"/>
                    </a:lnTo>
                    <a:lnTo>
                      <a:pt x="121" y="303"/>
                    </a:lnTo>
                    <a:lnTo>
                      <a:pt x="158" y="303"/>
                    </a:lnTo>
                    <a:lnTo>
                      <a:pt x="194" y="299"/>
                    </a:lnTo>
                    <a:lnTo>
                      <a:pt x="230" y="291"/>
                    </a:lnTo>
                    <a:lnTo>
                      <a:pt x="265" y="280"/>
                    </a:lnTo>
                    <a:lnTo>
                      <a:pt x="299" y="266"/>
                    </a:lnTo>
                    <a:lnTo>
                      <a:pt x="331" y="250"/>
                    </a:lnTo>
                    <a:lnTo>
                      <a:pt x="363" y="231"/>
                    </a:lnTo>
                    <a:lnTo>
                      <a:pt x="395" y="211"/>
                    </a:lnTo>
                    <a:lnTo>
                      <a:pt x="427" y="190"/>
                    </a:lnTo>
                    <a:lnTo>
                      <a:pt x="458" y="168"/>
                    </a:lnTo>
                    <a:lnTo>
                      <a:pt x="490" y="145"/>
                    </a:lnTo>
                    <a:lnTo>
                      <a:pt x="521" y="124"/>
                    </a:lnTo>
                    <a:lnTo>
                      <a:pt x="552" y="102"/>
                    </a:lnTo>
                    <a:lnTo>
                      <a:pt x="582" y="82"/>
                    </a:lnTo>
                    <a:lnTo>
                      <a:pt x="613" y="64"/>
                    </a:lnTo>
                    <a:lnTo>
                      <a:pt x="645" y="47"/>
                    </a:lnTo>
                    <a:lnTo>
                      <a:pt x="648" y="46"/>
                    </a:lnTo>
                    <a:lnTo>
                      <a:pt x="650" y="43"/>
                    </a:lnTo>
                    <a:lnTo>
                      <a:pt x="650" y="41"/>
                    </a:lnTo>
                    <a:lnTo>
                      <a:pt x="647" y="41"/>
                    </a:lnTo>
                    <a:lnTo>
                      <a:pt x="647" y="4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Freeform 171"/>
              <p:cNvSpPr>
                <a:spLocks/>
              </p:cNvSpPr>
              <p:nvPr/>
            </p:nvSpPr>
            <p:spPr bwMode="auto">
              <a:xfrm>
                <a:off x="4664079" y="5122870"/>
                <a:ext cx="231775" cy="423863"/>
              </a:xfrm>
              <a:custGeom>
                <a:avLst/>
                <a:gdLst/>
                <a:ahLst/>
                <a:cxnLst>
                  <a:cxn ang="0">
                    <a:pos x="190" y="3"/>
                  </a:cxn>
                  <a:cxn ang="0">
                    <a:pos x="196" y="18"/>
                  </a:cxn>
                  <a:cxn ang="0">
                    <a:pos x="202" y="34"/>
                  </a:cxn>
                  <a:cxn ang="0">
                    <a:pos x="210" y="49"/>
                  </a:cxn>
                  <a:cxn ang="0">
                    <a:pos x="218" y="63"/>
                  </a:cxn>
                  <a:cxn ang="0">
                    <a:pos x="227" y="78"/>
                  </a:cxn>
                  <a:cxn ang="0">
                    <a:pos x="234" y="92"/>
                  </a:cxn>
                  <a:cxn ang="0">
                    <a:pos x="242" y="107"/>
                  </a:cxn>
                  <a:cxn ang="0">
                    <a:pos x="250" y="122"/>
                  </a:cxn>
                  <a:cxn ang="0">
                    <a:pos x="267" y="170"/>
                  </a:cxn>
                  <a:cxn ang="0">
                    <a:pos x="276" y="219"/>
                  </a:cxn>
                  <a:cxn ang="0">
                    <a:pos x="277" y="271"/>
                  </a:cxn>
                  <a:cxn ang="0">
                    <a:pos x="274" y="320"/>
                  </a:cxn>
                  <a:cxn ang="0">
                    <a:pos x="271" y="342"/>
                  </a:cxn>
                  <a:cxn ang="0">
                    <a:pos x="265" y="363"/>
                  </a:cxn>
                  <a:cxn ang="0">
                    <a:pos x="256" y="386"/>
                  </a:cxn>
                  <a:cxn ang="0">
                    <a:pos x="245" y="408"/>
                  </a:cxn>
                  <a:cxn ang="0">
                    <a:pos x="233" y="428"/>
                  </a:cxn>
                  <a:cxn ang="0">
                    <a:pos x="218" y="448"/>
                  </a:cxn>
                  <a:cxn ang="0">
                    <a:pos x="202" y="466"/>
                  </a:cxn>
                  <a:cxn ang="0">
                    <a:pos x="184" y="481"/>
                  </a:cxn>
                  <a:cxn ang="0">
                    <a:pos x="165" y="495"/>
                  </a:cxn>
                  <a:cxn ang="0">
                    <a:pos x="146" y="508"/>
                  </a:cxn>
                  <a:cxn ang="0">
                    <a:pos x="124" y="515"/>
                  </a:cxn>
                  <a:cxn ang="0">
                    <a:pos x="103" y="521"/>
                  </a:cxn>
                  <a:cxn ang="0">
                    <a:pos x="81" y="523"/>
                  </a:cxn>
                  <a:cxn ang="0">
                    <a:pos x="58" y="520"/>
                  </a:cxn>
                  <a:cxn ang="0">
                    <a:pos x="37" y="514"/>
                  </a:cxn>
                  <a:cxn ang="0">
                    <a:pos x="14" y="501"/>
                  </a:cxn>
                  <a:cxn ang="0">
                    <a:pos x="9" y="500"/>
                  </a:cxn>
                  <a:cxn ang="0">
                    <a:pos x="3" y="500"/>
                  </a:cxn>
                  <a:cxn ang="0">
                    <a:pos x="0" y="501"/>
                  </a:cxn>
                  <a:cxn ang="0">
                    <a:pos x="1" y="504"/>
                  </a:cxn>
                  <a:cxn ang="0">
                    <a:pos x="32" y="521"/>
                  </a:cxn>
                  <a:cxn ang="0">
                    <a:pos x="61" y="531"/>
                  </a:cxn>
                  <a:cxn ang="0">
                    <a:pos x="90" y="532"/>
                  </a:cxn>
                  <a:cxn ang="0">
                    <a:pos x="119" y="527"/>
                  </a:cxn>
                  <a:cxn ang="0">
                    <a:pos x="147" y="515"/>
                  </a:cxn>
                  <a:cxn ang="0">
                    <a:pos x="173" y="500"/>
                  </a:cxn>
                  <a:cxn ang="0">
                    <a:pos x="199" y="480"/>
                  </a:cxn>
                  <a:cxn ang="0">
                    <a:pos x="222" y="455"/>
                  </a:cxn>
                  <a:cxn ang="0">
                    <a:pos x="242" y="431"/>
                  </a:cxn>
                  <a:cxn ang="0">
                    <a:pos x="257" y="406"/>
                  </a:cxn>
                  <a:cxn ang="0">
                    <a:pos x="270" y="380"/>
                  </a:cxn>
                  <a:cxn ang="0">
                    <a:pos x="279" y="351"/>
                  </a:cxn>
                  <a:cxn ang="0">
                    <a:pos x="287" y="323"/>
                  </a:cxn>
                  <a:cxn ang="0">
                    <a:pos x="290" y="293"/>
                  </a:cxn>
                  <a:cxn ang="0">
                    <a:pos x="291" y="264"/>
                  </a:cxn>
                  <a:cxn ang="0">
                    <a:pos x="290" y="233"/>
                  </a:cxn>
                  <a:cxn ang="0">
                    <a:pos x="285" y="201"/>
                  </a:cxn>
                  <a:cxn ang="0">
                    <a:pos x="279" y="172"/>
                  </a:cxn>
                  <a:cxn ang="0">
                    <a:pos x="268" y="144"/>
                  </a:cxn>
                  <a:cxn ang="0">
                    <a:pos x="256" y="116"/>
                  </a:cxn>
                  <a:cxn ang="0">
                    <a:pos x="242" y="89"/>
                  </a:cxn>
                  <a:cxn ang="0">
                    <a:pos x="228" y="61"/>
                  </a:cxn>
                  <a:cxn ang="0">
                    <a:pos x="214" y="34"/>
                  </a:cxn>
                  <a:cxn ang="0">
                    <a:pos x="204" y="4"/>
                  </a:cxn>
                  <a:cxn ang="0">
                    <a:pos x="201" y="1"/>
                  </a:cxn>
                  <a:cxn ang="0">
                    <a:pos x="196" y="0"/>
                  </a:cxn>
                  <a:cxn ang="0">
                    <a:pos x="191" y="0"/>
                  </a:cxn>
                  <a:cxn ang="0">
                    <a:pos x="190" y="3"/>
                  </a:cxn>
                  <a:cxn ang="0">
                    <a:pos x="190" y="3"/>
                  </a:cxn>
                </a:cxnLst>
                <a:rect l="0" t="0" r="r" b="b"/>
                <a:pathLst>
                  <a:path w="291" h="532">
                    <a:moveTo>
                      <a:pt x="190" y="3"/>
                    </a:moveTo>
                    <a:lnTo>
                      <a:pt x="196" y="18"/>
                    </a:lnTo>
                    <a:lnTo>
                      <a:pt x="202" y="34"/>
                    </a:lnTo>
                    <a:lnTo>
                      <a:pt x="210" y="49"/>
                    </a:lnTo>
                    <a:lnTo>
                      <a:pt x="218" y="63"/>
                    </a:lnTo>
                    <a:lnTo>
                      <a:pt x="227" y="78"/>
                    </a:lnTo>
                    <a:lnTo>
                      <a:pt x="234" y="92"/>
                    </a:lnTo>
                    <a:lnTo>
                      <a:pt x="242" y="107"/>
                    </a:lnTo>
                    <a:lnTo>
                      <a:pt x="250" y="122"/>
                    </a:lnTo>
                    <a:lnTo>
                      <a:pt x="267" y="170"/>
                    </a:lnTo>
                    <a:lnTo>
                      <a:pt x="276" y="219"/>
                    </a:lnTo>
                    <a:lnTo>
                      <a:pt x="277" y="271"/>
                    </a:lnTo>
                    <a:lnTo>
                      <a:pt x="274" y="320"/>
                    </a:lnTo>
                    <a:lnTo>
                      <a:pt x="271" y="342"/>
                    </a:lnTo>
                    <a:lnTo>
                      <a:pt x="265" y="363"/>
                    </a:lnTo>
                    <a:lnTo>
                      <a:pt x="256" y="386"/>
                    </a:lnTo>
                    <a:lnTo>
                      <a:pt x="245" y="408"/>
                    </a:lnTo>
                    <a:lnTo>
                      <a:pt x="233" y="428"/>
                    </a:lnTo>
                    <a:lnTo>
                      <a:pt x="218" y="448"/>
                    </a:lnTo>
                    <a:lnTo>
                      <a:pt x="202" y="466"/>
                    </a:lnTo>
                    <a:lnTo>
                      <a:pt x="184" y="481"/>
                    </a:lnTo>
                    <a:lnTo>
                      <a:pt x="165" y="495"/>
                    </a:lnTo>
                    <a:lnTo>
                      <a:pt x="146" y="508"/>
                    </a:lnTo>
                    <a:lnTo>
                      <a:pt x="124" y="515"/>
                    </a:lnTo>
                    <a:lnTo>
                      <a:pt x="103" y="521"/>
                    </a:lnTo>
                    <a:lnTo>
                      <a:pt x="81" y="523"/>
                    </a:lnTo>
                    <a:lnTo>
                      <a:pt x="58" y="520"/>
                    </a:lnTo>
                    <a:lnTo>
                      <a:pt x="37" y="514"/>
                    </a:lnTo>
                    <a:lnTo>
                      <a:pt x="14" y="501"/>
                    </a:lnTo>
                    <a:lnTo>
                      <a:pt x="9" y="500"/>
                    </a:lnTo>
                    <a:lnTo>
                      <a:pt x="3" y="500"/>
                    </a:lnTo>
                    <a:lnTo>
                      <a:pt x="0" y="501"/>
                    </a:lnTo>
                    <a:lnTo>
                      <a:pt x="1" y="504"/>
                    </a:lnTo>
                    <a:lnTo>
                      <a:pt x="32" y="521"/>
                    </a:lnTo>
                    <a:lnTo>
                      <a:pt x="61" y="531"/>
                    </a:lnTo>
                    <a:lnTo>
                      <a:pt x="90" y="532"/>
                    </a:lnTo>
                    <a:lnTo>
                      <a:pt x="119" y="527"/>
                    </a:lnTo>
                    <a:lnTo>
                      <a:pt x="147" y="515"/>
                    </a:lnTo>
                    <a:lnTo>
                      <a:pt x="173" y="500"/>
                    </a:lnTo>
                    <a:lnTo>
                      <a:pt x="199" y="480"/>
                    </a:lnTo>
                    <a:lnTo>
                      <a:pt x="222" y="455"/>
                    </a:lnTo>
                    <a:lnTo>
                      <a:pt x="242" y="431"/>
                    </a:lnTo>
                    <a:lnTo>
                      <a:pt x="257" y="406"/>
                    </a:lnTo>
                    <a:lnTo>
                      <a:pt x="270" y="380"/>
                    </a:lnTo>
                    <a:lnTo>
                      <a:pt x="279" y="351"/>
                    </a:lnTo>
                    <a:lnTo>
                      <a:pt x="287" y="323"/>
                    </a:lnTo>
                    <a:lnTo>
                      <a:pt x="290" y="293"/>
                    </a:lnTo>
                    <a:lnTo>
                      <a:pt x="291" y="264"/>
                    </a:lnTo>
                    <a:lnTo>
                      <a:pt x="290" y="233"/>
                    </a:lnTo>
                    <a:lnTo>
                      <a:pt x="285" y="201"/>
                    </a:lnTo>
                    <a:lnTo>
                      <a:pt x="279" y="172"/>
                    </a:lnTo>
                    <a:lnTo>
                      <a:pt x="268" y="144"/>
                    </a:lnTo>
                    <a:lnTo>
                      <a:pt x="256" y="116"/>
                    </a:lnTo>
                    <a:lnTo>
                      <a:pt x="242" y="89"/>
                    </a:lnTo>
                    <a:lnTo>
                      <a:pt x="228" y="61"/>
                    </a:lnTo>
                    <a:lnTo>
                      <a:pt x="214" y="34"/>
                    </a:lnTo>
                    <a:lnTo>
                      <a:pt x="204" y="4"/>
                    </a:lnTo>
                    <a:lnTo>
                      <a:pt x="201" y="1"/>
                    </a:lnTo>
                    <a:lnTo>
                      <a:pt x="196" y="0"/>
                    </a:lnTo>
                    <a:lnTo>
                      <a:pt x="191" y="0"/>
                    </a:lnTo>
                    <a:lnTo>
                      <a:pt x="190" y="3"/>
                    </a:lnTo>
                    <a:lnTo>
                      <a:pt x="190"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Freeform 172"/>
              <p:cNvSpPr>
                <a:spLocks/>
              </p:cNvSpPr>
              <p:nvPr/>
            </p:nvSpPr>
            <p:spPr bwMode="auto">
              <a:xfrm>
                <a:off x="4589467" y="5360995"/>
                <a:ext cx="133350" cy="185738"/>
              </a:xfrm>
              <a:custGeom>
                <a:avLst/>
                <a:gdLst/>
                <a:ahLst/>
                <a:cxnLst>
                  <a:cxn ang="0">
                    <a:pos x="0" y="3"/>
                  </a:cxn>
                  <a:cxn ang="0">
                    <a:pos x="7" y="15"/>
                  </a:cxn>
                  <a:cxn ang="0">
                    <a:pos x="17" y="26"/>
                  </a:cxn>
                  <a:cxn ang="0">
                    <a:pos x="27" y="35"/>
                  </a:cxn>
                  <a:cxn ang="0">
                    <a:pos x="38" y="43"/>
                  </a:cxn>
                  <a:cxn ang="0">
                    <a:pos x="49" y="51"/>
                  </a:cxn>
                  <a:cxn ang="0">
                    <a:pos x="61" y="58"/>
                  </a:cxn>
                  <a:cxn ang="0">
                    <a:pos x="73" y="64"/>
                  </a:cxn>
                  <a:cxn ang="0">
                    <a:pos x="86" y="70"/>
                  </a:cxn>
                  <a:cxn ang="0">
                    <a:pos x="95" y="75"/>
                  </a:cxn>
                  <a:cxn ang="0">
                    <a:pos x="103" y="80"/>
                  </a:cxn>
                  <a:cxn ang="0">
                    <a:pos x="110" y="84"/>
                  </a:cxn>
                  <a:cxn ang="0">
                    <a:pos x="119" y="89"/>
                  </a:cxn>
                  <a:cxn ang="0">
                    <a:pos x="126" y="95"/>
                  </a:cxn>
                  <a:cxn ang="0">
                    <a:pos x="133" y="101"/>
                  </a:cxn>
                  <a:cxn ang="0">
                    <a:pos x="141" y="109"/>
                  </a:cxn>
                  <a:cxn ang="0">
                    <a:pos x="147" y="116"/>
                  </a:cxn>
                  <a:cxn ang="0">
                    <a:pos x="156" y="135"/>
                  </a:cxn>
                  <a:cxn ang="0">
                    <a:pos x="158" y="156"/>
                  </a:cxn>
                  <a:cxn ang="0">
                    <a:pos x="152" y="179"/>
                  </a:cxn>
                  <a:cxn ang="0">
                    <a:pos x="141" y="199"/>
                  </a:cxn>
                  <a:cxn ang="0">
                    <a:pos x="126" y="215"/>
                  </a:cxn>
                  <a:cxn ang="0">
                    <a:pos x="107" y="225"/>
                  </a:cxn>
                  <a:cxn ang="0">
                    <a:pos x="86" y="228"/>
                  </a:cxn>
                  <a:cxn ang="0">
                    <a:pos x="64" y="222"/>
                  </a:cxn>
                  <a:cxn ang="0">
                    <a:pos x="63" y="222"/>
                  </a:cxn>
                  <a:cxn ang="0">
                    <a:pos x="61" y="224"/>
                  </a:cxn>
                  <a:cxn ang="0">
                    <a:pos x="60" y="225"/>
                  </a:cxn>
                  <a:cxn ang="0">
                    <a:pos x="60" y="225"/>
                  </a:cxn>
                  <a:cxn ang="0">
                    <a:pos x="76" y="235"/>
                  </a:cxn>
                  <a:cxn ang="0">
                    <a:pos x="93" y="235"/>
                  </a:cxn>
                  <a:cxn ang="0">
                    <a:pos x="110" y="228"/>
                  </a:cxn>
                  <a:cxn ang="0">
                    <a:pos x="126" y="218"/>
                  </a:cxn>
                  <a:cxn ang="0">
                    <a:pos x="141" y="204"/>
                  </a:cxn>
                  <a:cxn ang="0">
                    <a:pos x="152" y="187"/>
                  </a:cxn>
                  <a:cxn ang="0">
                    <a:pos x="161" y="172"/>
                  </a:cxn>
                  <a:cxn ang="0">
                    <a:pos x="167" y="156"/>
                  </a:cxn>
                  <a:cxn ang="0">
                    <a:pos x="168" y="144"/>
                  </a:cxn>
                  <a:cxn ang="0">
                    <a:pos x="167" y="133"/>
                  </a:cxn>
                  <a:cxn ang="0">
                    <a:pos x="162" y="123"/>
                  </a:cxn>
                  <a:cxn ang="0">
                    <a:pos x="156" y="112"/>
                  </a:cxn>
                  <a:cxn ang="0">
                    <a:pos x="149" y="103"/>
                  </a:cxn>
                  <a:cxn ang="0">
                    <a:pos x="139" y="95"/>
                  </a:cxn>
                  <a:cxn ang="0">
                    <a:pos x="130" y="87"/>
                  </a:cxn>
                  <a:cxn ang="0">
                    <a:pos x="121" y="81"/>
                  </a:cxn>
                  <a:cxn ang="0">
                    <a:pos x="106" y="70"/>
                  </a:cxn>
                  <a:cxn ang="0">
                    <a:pos x="90" y="63"/>
                  </a:cxn>
                  <a:cxn ang="0">
                    <a:pos x="73" y="54"/>
                  </a:cxn>
                  <a:cxn ang="0">
                    <a:pos x="58" y="46"/>
                  </a:cxn>
                  <a:cxn ang="0">
                    <a:pos x="43" y="37"/>
                  </a:cxn>
                  <a:cxn ang="0">
                    <a:pos x="29" y="26"/>
                  </a:cxn>
                  <a:cxn ang="0">
                    <a:pos x="15" y="15"/>
                  </a:cxn>
                  <a:cxn ang="0">
                    <a:pos x="4" y="0"/>
                  </a:cxn>
                  <a:cxn ang="0">
                    <a:pos x="3" y="0"/>
                  </a:cxn>
                  <a:cxn ang="0">
                    <a:pos x="1" y="0"/>
                  </a:cxn>
                  <a:cxn ang="0">
                    <a:pos x="0" y="1"/>
                  </a:cxn>
                  <a:cxn ang="0">
                    <a:pos x="0" y="3"/>
                  </a:cxn>
                  <a:cxn ang="0">
                    <a:pos x="0" y="3"/>
                  </a:cxn>
                </a:cxnLst>
                <a:rect l="0" t="0" r="r" b="b"/>
                <a:pathLst>
                  <a:path w="168" h="235">
                    <a:moveTo>
                      <a:pt x="0" y="3"/>
                    </a:moveTo>
                    <a:lnTo>
                      <a:pt x="7" y="15"/>
                    </a:lnTo>
                    <a:lnTo>
                      <a:pt x="17" y="26"/>
                    </a:lnTo>
                    <a:lnTo>
                      <a:pt x="27" y="35"/>
                    </a:lnTo>
                    <a:lnTo>
                      <a:pt x="38" y="43"/>
                    </a:lnTo>
                    <a:lnTo>
                      <a:pt x="49" y="51"/>
                    </a:lnTo>
                    <a:lnTo>
                      <a:pt x="61" y="58"/>
                    </a:lnTo>
                    <a:lnTo>
                      <a:pt x="73" y="64"/>
                    </a:lnTo>
                    <a:lnTo>
                      <a:pt x="86" y="70"/>
                    </a:lnTo>
                    <a:lnTo>
                      <a:pt x="95" y="75"/>
                    </a:lnTo>
                    <a:lnTo>
                      <a:pt x="103" y="80"/>
                    </a:lnTo>
                    <a:lnTo>
                      <a:pt x="110" y="84"/>
                    </a:lnTo>
                    <a:lnTo>
                      <a:pt x="119" y="89"/>
                    </a:lnTo>
                    <a:lnTo>
                      <a:pt x="126" y="95"/>
                    </a:lnTo>
                    <a:lnTo>
                      <a:pt x="133" y="101"/>
                    </a:lnTo>
                    <a:lnTo>
                      <a:pt x="141" y="109"/>
                    </a:lnTo>
                    <a:lnTo>
                      <a:pt x="147" y="116"/>
                    </a:lnTo>
                    <a:lnTo>
                      <a:pt x="156" y="135"/>
                    </a:lnTo>
                    <a:lnTo>
                      <a:pt x="158" y="156"/>
                    </a:lnTo>
                    <a:lnTo>
                      <a:pt x="152" y="179"/>
                    </a:lnTo>
                    <a:lnTo>
                      <a:pt x="141" y="199"/>
                    </a:lnTo>
                    <a:lnTo>
                      <a:pt x="126" y="215"/>
                    </a:lnTo>
                    <a:lnTo>
                      <a:pt x="107" y="225"/>
                    </a:lnTo>
                    <a:lnTo>
                      <a:pt x="86" y="228"/>
                    </a:lnTo>
                    <a:lnTo>
                      <a:pt x="64" y="222"/>
                    </a:lnTo>
                    <a:lnTo>
                      <a:pt x="63" y="222"/>
                    </a:lnTo>
                    <a:lnTo>
                      <a:pt x="61" y="224"/>
                    </a:lnTo>
                    <a:lnTo>
                      <a:pt x="60" y="225"/>
                    </a:lnTo>
                    <a:lnTo>
                      <a:pt x="60" y="225"/>
                    </a:lnTo>
                    <a:lnTo>
                      <a:pt x="76" y="235"/>
                    </a:lnTo>
                    <a:lnTo>
                      <a:pt x="93" y="235"/>
                    </a:lnTo>
                    <a:lnTo>
                      <a:pt x="110" y="228"/>
                    </a:lnTo>
                    <a:lnTo>
                      <a:pt x="126" y="218"/>
                    </a:lnTo>
                    <a:lnTo>
                      <a:pt x="141" y="204"/>
                    </a:lnTo>
                    <a:lnTo>
                      <a:pt x="152" y="187"/>
                    </a:lnTo>
                    <a:lnTo>
                      <a:pt x="161" y="172"/>
                    </a:lnTo>
                    <a:lnTo>
                      <a:pt x="167" y="156"/>
                    </a:lnTo>
                    <a:lnTo>
                      <a:pt x="168" y="144"/>
                    </a:lnTo>
                    <a:lnTo>
                      <a:pt x="167" y="133"/>
                    </a:lnTo>
                    <a:lnTo>
                      <a:pt x="162" y="123"/>
                    </a:lnTo>
                    <a:lnTo>
                      <a:pt x="156" y="112"/>
                    </a:lnTo>
                    <a:lnTo>
                      <a:pt x="149" y="103"/>
                    </a:lnTo>
                    <a:lnTo>
                      <a:pt x="139" y="95"/>
                    </a:lnTo>
                    <a:lnTo>
                      <a:pt x="130" y="87"/>
                    </a:lnTo>
                    <a:lnTo>
                      <a:pt x="121" y="81"/>
                    </a:lnTo>
                    <a:lnTo>
                      <a:pt x="106" y="70"/>
                    </a:lnTo>
                    <a:lnTo>
                      <a:pt x="90" y="63"/>
                    </a:lnTo>
                    <a:lnTo>
                      <a:pt x="73" y="54"/>
                    </a:lnTo>
                    <a:lnTo>
                      <a:pt x="58" y="46"/>
                    </a:lnTo>
                    <a:lnTo>
                      <a:pt x="43" y="37"/>
                    </a:lnTo>
                    <a:lnTo>
                      <a:pt x="29" y="26"/>
                    </a:lnTo>
                    <a:lnTo>
                      <a:pt x="15" y="15"/>
                    </a:lnTo>
                    <a:lnTo>
                      <a:pt x="4" y="0"/>
                    </a:lnTo>
                    <a:lnTo>
                      <a:pt x="3" y="0"/>
                    </a:lnTo>
                    <a:lnTo>
                      <a:pt x="1" y="0"/>
                    </a:lnTo>
                    <a:lnTo>
                      <a:pt x="0" y="1"/>
                    </a:lnTo>
                    <a:lnTo>
                      <a:pt x="0" y="3"/>
                    </a:lnTo>
                    <a:lnTo>
                      <a:pt x="0"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 name="Freeform 173"/>
              <p:cNvSpPr>
                <a:spLocks/>
              </p:cNvSpPr>
              <p:nvPr/>
            </p:nvSpPr>
            <p:spPr bwMode="auto">
              <a:xfrm>
                <a:off x="3814766" y="5581658"/>
                <a:ext cx="225425" cy="111125"/>
              </a:xfrm>
              <a:custGeom>
                <a:avLst/>
                <a:gdLst/>
                <a:ahLst/>
                <a:cxnLst>
                  <a:cxn ang="0">
                    <a:pos x="4" y="10"/>
                  </a:cxn>
                  <a:cxn ang="0">
                    <a:pos x="12" y="16"/>
                  </a:cxn>
                  <a:cxn ang="0">
                    <a:pos x="21" y="23"/>
                  </a:cxn>
                  <a:cxn ang="0">
                    <a:pos x="29" y="29"/>
                  </a:cxn>
                  <a:cxn ang="0">
                    <a:pos x="38" y="35"/>
                  </a:cxn>
                  <a:cxn ang="0">
                    <a:pos x="46" y="42"/>
                  </a:cxn>
                  <a:cxn ang="0">
                    <a:pos x="55" y="49"/>
                  </a:cxn>
                  <a:cxn ang="0">
                    <a:pos x="63" y="55"/>
                  </a:cxn>
                  <a:cxn ang="0">
                    <a:pos x="72" y="61"/>
                  </a:cxn>
                  <a:cxn ang="0">
                    <a:pos x="80" y="67"/>
                  </a:cxn>
                  <a:cxn ang="0">
                    <a:pos x="89" y="75"/>
                  </a:cxn>
                  <a:cxn ang="0">
                    <a:pos x="96" y="82"/>
                  </a:cxn>
                  <a:cxn ang="0">
                    <a:pos x="106" y="90"/>
                  </a:cxn>
                  <a:cxn ang="0">
                    <a:pos x="115" y="98"/>
                  </a:cxn>
                  <a:cxn ang="0">
                    <a:pos x="124" y="104"/>
                  </a:cxn>
                  <a:cxn ang="0">
                    <a:pos x="132" y="110"/>
                  </a:cxn>
                  <a:cxn ang="0">
                    <a:pos x="141" y="115"/>
                  </a:cxn>
                  <a:cxn ang="0">
                    <a:pos x="158" y="122"/>
                  </a:cxn>
                  <a:cxn ang="0">
                    <a:pos x="176" y="128"/>
                  </a:cxn>
                  <a:cxn ang="0">
                    <a:pos x="193" y="133"/>
                  </a:cxn>
                  <a:cxn ang="0">
                    <a:pos x="210" y="136"/>
                  </a:cxn>
                  <a:cxn ang="0">
                    <a:pos x="227" y="139"/>
                  </a:cxn>
                  <a:cxn ang="0">
                    <a:pos x="245" y="139"/>
                  </a:cxn>
                  <a:cxn ang="0">
                    <a:pos x="262" y="139"/>
                  </a:cxn>
                  <a:cxn ang="0">
                    <a:pos x="280" y="139"/>
                  </a:cxn>
                  <a:cxn ang="0">
                    <a:pos x="283" y="136"/>
                  </a:cxn>
                  <a:cxn ang="0">
                    <a:pos x="282" y="130"/>
                  </a:cxn>
                  <a:cxn ang="0">
                    <a:pos x="277" y="125"/>
                  </a:cxn>
                  <a:cxn ang="0">
                    <a:pos x="273" y="122"/>
                  </a:cxn>
                  <a:cxn ang="0">
                    <a:pos x="253" y="121"/>
                  </a:cxn>
                  <a:cxn ang="0">
                    <a:pos x="234" y="119"/>
                  </a:cxn>
                  <a:cxn ang="0">
                    <a:pos x="214" y="118"/>
                  </a:cxn>
                  <a:cxn ang="0">
                    <a:pos x="196" y="116"/>
                  </a:cxn>
                  <a:cxn ang="0">
                    <a:pos x="176" y="112"/>
                  </a:cxn>
                  <a:cxn ang="0">
                    <a:pos x="159" y="107"/>
                  </a:cxn>
                  <a:cxn ang="0">
                    <a:pos x="141" y="99"/>
                  </a:cxn>
                  <a:cxn ang="0">
                    <a:pos x="124" y="88"/>
                  </a:cxn>
                  <a:cxn ang="0">
                    <a:pos x="109" y="78"/>
                  </a:cxn>
                  <a:cxn ang="0">
                    <a:pos x="95" y="67"/>
                  </a:cxn>
                  <a:cxn ang="0">
                    <a:pos x="80" y="56"/>
                  </a:cxn>
                  <a:cxn ang="0">
                    <a:pos x="64" y="44"/>
                  </a:cxn>
                  <a:cxn ang="0">
                    <a:pos x="49" y="33"/>
                  </a:cxn>
                  <a:cxn ang="0">
                    <a:pos x="35" y="23"/>
                  </a:cxn>
                  <a:cxn ang="0">
                    <a:pos x="20" y="12"/>
                  </a:cxn>
                  <a:cxn ang="0">
                    <a:pos x="4" y="1"/>
                  </a:cxn>
                  <a:cxn ang="0">
                    <a:pos x="0" y="0"/>
                  </a:cxn>
                  <a:cxn ang="0">
                    <a:pos x="0" y="3"/>
                  </a:cxn>
                  <a:cxn ang="0">
                    <a:pos x="1" y="7"/>
                  </a:cxn>
                  <a:cxn ang="0">
                    <a:pos x="4" y="10"/>
                  </a:cxn>
                  <a:cxn ang="0">
                    <a:pos x="4" y="10"/>
                  </a:cxn>
                </a:cxnLst>
                <a:rect l="0" t="0" r="r" b="b"/>
                <a:pathLst>
                  <a:path w="283" h="139">
                    <a:moveTo>
                      <a:pt x="4" y="10"/>
                    </a:moveTo>
                    <a:lnTo>
                      <a:pt x="12" y="16"/>
                    </a:lnTo>
                    <a:lnTo>
                      <a:pt x="21" y="23"/>
                    </a:lnTo>
                    <a:lnTo>
                      <a:pt x="29" y="29"/>
                    </a:lnTo>
                    <a:lnTo>
                      <a:pt x="38" y="35"/>
                    </a:lnTo>
                    <a:lnTo>
                      <a:pt x="46" y="42"/>
                    </a:lnTo>
                    <a:lnTo>
                      <a:pt x="55" y="49"/>
                    </a:lnTo>
                    <a:lnTo>
                      <a:pt x="63" y="55"/>
                    </a:lnTo>
                    <a:lnTo>
                      <a:pt x="72" y="61"/>
                    </a:lnTo>
                    <a:lnTo>
                      <a:pt x="80" y="67"/>
                    </a:lnTo>
                    <a:lnTo>
                      <a:pt x="89" y="75"/>
                    </a:lnTo>
                    <a:lnTo>
                      <a:pt x="96" y="82"/>
                    </a:lnTo>
                    <a:lnTo>
                      <a:pt x="106" y="90"/>
                    </a:lnTo>
                    <a:lnTo>
                      <a:pt x="115" y="98"/>
                    </a:lnTo>
                    <a:lnTo>
                      <a:pt x="124" y="104"/>
                    </a:lnTo>
                    <a:lnTo>
                      <a:pt x="132" y="110"/>
                    </a:lnTo>
                    <a:lnTo>
                      <a:pt x="141" y="115"/>
                    </a:lnTo>
                    <a:lnTo>
                      <a:pt x="158" y="122"/>
                    </a:lnTo>
                    <a:lnTo>
                      <a:pt x="176" y="128"/>
                    </a:lnTo>
                    <a:lnTo>
                      <a:pt x="193" y="133"/>
                    </a:lnTo>
                    <a:lnTo>
                      <a:pt x="210" y="136"/>
                    </a:lnTo>
                    <a:lnTo>
                      <a:pt x="227" y="139"/>
                    </a:lnTo>
                    <a:lnTo>
                      <a:pt x="245" y="139"/>
                    </a:lnTo>
                    <a:lnTo>
                      <a:pt x="262" y="139"/>
                    </a:lnTo>
                    <a:lnTo>
                      <a:pt x="280" y="139"/>
                    </a:lnTo>
                    <a:lnTo>
                      <a:pt x="283" y="136"/>
                    </a:lnTo>
                    <a:lnTo>
                      <a:pt x="282" y="130"/>
                    </a:lnTo>
                    <a:lnTo>
                      <a:pt x="277" y="125"/>
                    </a:lnTo>
                    <a:lnTo>
                      <a:pt x="273" y="122"/>
                    </a:lnTo>
                    <a:lnTo>
                      <a:pt x="253" y="121"/>
                    </a:lnTo>
                    <a:lnTo>
                      <a:pt x="234" y="119"/>
                    </a:lnTo>
                    <a:lnTo>
                      <a:pt x="214" y="118"/>
                    </a:lnTo>
                    <a:lnTo>
                      <a:pt x="196" y="116"/>
                    </a:lnTo>
                    <a:lnTo>
                      <a:pt x="176" y="112"/>
                    </a:lnTo>
                    <a:lnTo>
                      <a:pt x="159" y="107"/>
                    </a:lnTo>
                    <a:lnTo>
                      <a:pt x="141" y="99"/>
                    </a:lnTo>
                    <a:lnTo>
                      <a:pt x="124" y="88"/>
                    </a:lnTo>
                    <a:lnTo>
                      <a:pt x="109" y="78"/>
                    </a:lnTo>
                    <a:lnTo>
                      <a:pt x="95" y="67"/>
                    </a:lnTo>
                    <a:lnTo>
                      <a:pt x="80" y="56"/>
                    </a:lnTo>
                    <a:lnTo>
                      <a:pt x="64" y="44"/>
                    </a:lnTo>
                    <a:lnTo>
                      <a:pt x="49" y="33"/>
                    </a:lnTo>
                    <a:lnTo>
                      <a:pt x="35" y="23"/>
                    </a:lnTo>
                    <a:lnTo>
                      <a:pt x="20" y="12"/>
                    </a:lnTo>
                    <a:lnTo>
                      <a:pt x="4" y="1"/>
                    </a:lnTo>
                    <a:lnTo>
                      <a:pt x="0" y="0"/>
                    </a:lnTo>
                    <a:lnTo>
                      <a:pt x="0" y="3"/>
                    </a:lnTo>
                    <a:lnTo>
                      <a:pt x="1" y="7"/>
                    </a:lnTo>
                    <a:lnTo>
                      <a:pt x="4" y="10"/>
                    </a:lnTo>
                    <a:lnTo>
                      <a:pt x="4"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174"/>
              <p:cNvSpPr>
                <a:spLocks/>
              </p:cNvSpPr>
              <p:nvPr/>
            </p:nvSpPr>
            <p:spPr bwMode="auto">
              <a:xfrm>
                <a:off x="3862391" y="5284795"/>
                <a:ext cx="255588" cy="195263"/>
              </a:xfrm>
              <a:custGeom>
                <a:avLst/>
                <a:gdLst/>
                <a:ahLst/>
                <a:cxnLst>
                  <a:cxn ang="0">
                    <a:pos x="66" y="230"/>
                  </a:cxn>
                  <a:cxn ang="0">
                    <a:pos x="38" y="233"/>
                  </a:cxn>
                  <a:cxn ang="0">
                    <a:pos x="16" y="217"/>
                  </a:cxn>
                  <a:cxn ang="0">
                    <a:pos x="4" y="186"/>
                  </a:cxn>
                  <a:cxn ang="0">
                    <a:pos x="4" y="146"/>
                  </a:cxn>
                  <a:cxn ang="0">
                    <a:pos x="15" y="109"/>
                  </a:cxn>
                  <a:cxn ang="0">
                    <a:pos x="36" y="82"/>
                  </a:cxn>
                  <a:cxn ang="0">
                    <a:pos x="67" y="57"/>
                  </a:cxn>
                  <a:cxn ang="0">
                    <a:pos x="99" y="39"/>
                  </a:cxn>
                  <a:cxn ang="0">
                    <a:pos x="128" y="26"/>
                  </a:cxn>
                  <a:cxn ang="0">
                    <a:pos x="159" y="17"/>
                  </a:cxn>
                  <a:cxn ang="0">
                    <a:pos x="191" y="14"/>
                  </a:cxn>
                  <a:cxn ang="0">
                    <a:pos x="222" y="14"/>
                  </a:cxn>
                  <a:cxn ang="0">
                    <a:pos x="251" y="22"/>
                  </a:cxn>
                  <a:cxn ang="0">
                    <a:pos x="279" y="36"/>
                  </a:cxn>
                  <a:cxn ang="0">
                    <a:pos x="305" y="52"/>
                  </a:cxn>
                  <a:cxn ang="0">
                    <a:pos x="322" y="57"/>
                  </a:cxn>
                  <a:cxn ang="0">
                    <a:pos x="322" y="46"/>
                  </a:cxn>
                  <a:cxn ang="0">
                    <a:pos x="294" y="29"/>
                  </a:cxn>
                  <a:cxn ang="0">
                    <a:pos x="246" y="8"/>
                  </a:cxn>
                  <a:cxn ang="0">
                    <a:pos x="200" y="0"/>
                  </a:cxn>
                  <a:cxn ang="0">
                    <a:pos x="150" y="6"/>
                  </a:cxn>
                  <a:cxn ang="0">
                    <a:pos x="102" y="23"/>
                  </a:cxn>
                  <a:cxn ang="0">
                    <a:pos x="67" y="42"/>
                  </a:cxn>
                  <a:cxn ang="0">
                    <a:pos x="38" y="68"/>
                  </a:cxn>
                  <a:cxn ang="0">
                    <a:pos x="13" y="98"/>
                  </a:cxn>
                  <a:cxn ang="0">
                    <a:pos x="1" y="138"/>
                  </a:cxn>
                  <a:cxn ang="0">
                    <a:pos x="3" y="192"/>
                  </a:cxn>
                  <a:cxn ang="0">
                    <a:pos x="23" y="238"/>
                  </a:cxn>
                  <a:cxn ang="0">
                    <a:pos x="58" y="244"/>
                  </a:cxn>
                  <a:cxn ang="0">
                    <a:pos x="81" y="223"/>
                  </a:cxn>
                  <a:cxn ang="0">
                    <a:pos x="81" y="218"/>
                  </a:cxn>
                  <a:cxn ang="0">
                    <a:pos x="79" y="218"/>
                  </a:cxn>
                </a:cxnLst>
                <a:rect l="0" t="0" r="r" b="b"/>
                <a:pathLst>
                  <a:path w="322" h="247">
                    <a:moveTo>
                      <a:pt x="79" y="218"/>
                    </a:moveTo>
                    <a:lnTo>
                      <a:pt x="66" y="230"/>
                    </a:lnTo>
                    <a:lnTo>
                      <a:pt x="52" y="235"/>
                    </a:lnTo>
                    <a:lnTo>
                      <a:pt x="38" y="233"/>
                    </a:lnTo>
                    <a:lnTo>
                      <a:pt x="27" y="227"/>
                    </a:lnTo>
                    <a:lnTo>
                      <a:pt x="16" y="217"/>
                    </a:lnTo>
                    <a:lnTo>
                      <a:pt x="9" y="203"/>
                    </a:lnTo>
                    <a:lnTo>
                      <a:pt x="4" y="186"/>
                    </a:lnTo>
                    <a:lnTo>
                      <a:pt x="3" y="169"/>
                    </a:lnTo>
                    <a:lnTo>
                      <a:pt x="4" y="146"/>
                    </a:lnTo>
                    <a:lnTo>
                      <a:pt x="9" y="126"/>
                    </a:lnTo>
                    <a:lnTo>
                      <a:pt x="15" y="109"/>
                    </a:lnTo>
                    <a:lnTo>
                      <a:pt x="26" y="94"/>
                    </a:lnTo>
                    <a:lnTo>
                      <a:pt x="36" y="82"/>
                    </a:lnTo>
                    <a:lnTo>
                      <a:pt x="52" y="69"/>
                    </a:lnTo>
                    <a:lnTo>
                      <a:pt x="67" y="57"/>
                    </a:lnTo>
                    <a:lnTo>
                      <a:pt x="85" y="46"/>
                    </a:lnTo>
                    <a:lnTo>
                      <a:pt x="99" y="39"/>
                    </a:lnTo>
                    <a:lnTo>
                      <a:pt x="115" y="31"/>
                    </a:lnTo>
                    <a:lnTo>
                      <a:pt x="128" y="26"/>
                    </a:lnTo>
                    <a:lnTo>
                      <a:pt x="144" y="22"/>
                    </a:lnTo>
                    <a:lnTo>
                      <a:pt x="159" y="17"/>
                    </a:lnTo>
                    <a:lnTo>
                      <a:pt x="174" y="16"/>
                    </a:lnTo>
                    <a:lnTo>
                      <a:pt x="191" y="14"/>
                    </a:lnTo>
                    <a:lnTo>
                      <a:pt x="207" y="13"/>
                    </a:lnTo>
                    <a:lnTo>
                      <a:pt x="222" y="14"/>
                    </a:lnTo>
                    <a:lnTo>
                      <a:pt x="237" y="17"/>
                    </a:lnTo>
                    <a:lnTo>
                      <a:pt x="251" y="22"/>
                    </a:lnTo>
                    <a:lnTo>
                      <a:pt x="265" y="28"/>
                    </a:lnTo>
                    <a:lnTo>
                      <a:pt x="279" y="36"/>
                    </a:lnTo>
                    <a:lnTo>
                      <a:pt x="292" y="45"/>
                    </a:lnTo>
                    <a:lnTo>
                      <a:pt x="305" y="52"/>
                    </a:lnTo>
                    <a:lnTo>
                      <a:pt x="318" y="59"/>
                    </a:lnTo>
                    <a:lnTo>
                      <a:pt x="322" y="57"/>
                    </a:lnTo>
                    <a:lnTo>
                      <a:pt x="322" y="52"/>
                    </a:lnTo>
                    <a:lnTo>
                      <a:pt x="322" y="46"/>
                    </a:lnTo>
                    <a:lnTo>
                      <a:pt x="320" y="43"/>
                    </a:lnTo>
                    <a:lnTo>
                      <a:pt x="294" y="29"/>
                    </a:lnTo>
                    <a:lnTo>
                      <a:pt x="271" y="17"/>
                    </a:lnTo>
                    <a:lnTo>
                      <a:pt x="246" y="8"/>
                    </a:lnTo>
                    <a:lnTo>
                      <a:pt x="223" y="3"/>
                    </a:lnTo>
                    <a:lnTo>
                      <a:pt x="200" y="0"/>
                    </a:lnTo>
                    <a:lnTo>
                      <a:pt x="176" y="2"/>
                    </a:lnTo>
                    <a:lnTo>
                      <a:pt x="150" y="6"/>
                    </a:lnTo>
                    <a:lnTo>
                      <a:pt x="121" y="16"/>
                    </a:lnTo>
                    <a:lnTo>
                      <a:pt x="102" y="23"/>
                    </a:lnTo>
                    <a:lnTo>
                      <a:pt x="84" y="32"/>
                    </a:lnTo>
                    <a:lnTo>
                      <a:pt x="67" y="42"/>
                    </a:lnTo>
                    <a:lnTo>
                      <a:pt x="52" y="54"/>
                    </a:lnTo>
                    <a:lnTo>
                      <a:pt x="38" y="68"/>
                    </a:lnTo>
                    <a:lnTo>
                      <a:pt x="24" y="82"/>
                    </a:lnTo>
                    <a:lnTo>
                      <a:pt x="13" y="98"/>
                    </a:lnTo>
                    <a:lnTo>
                      <a:pt x="6" y="115"/>
                    </a:lnTo>
                    <a:lnTo>
                      <a:pt x="1" y="138"/>
                    </a:lnTo>
                    <a:lnTo>
                      <a:pt x="0" y="164"/>
                    </a:lnTo>
                    <a:lnTo>
                      <a:pt x="3" y="192"/>
                    </a:lnTo>
                    <a:lnTo>
                      <a:pt x="10" y="218"/>
                    </a:lnTo>
                    <a:lnTo>
                      <a:pt x="23" y="238"/>
                    </a:lnTo>
                    <a:lnTo>
                      <a:pt x="38" y="247"/>
                    </a:lnTo>
                    <a:lnTo>
                      <a:pt x="58" y="244"/>
                    </a:lnTo>
                    <a:lnTo>
                      <a:pt x="81" y="224"/>
                    </a:lnTo>
                    <a:lnTo>
                      <a:pt x="81" y="223"/>
                    </a:lnTo>
                    <a:lnTo>
                      <a:pt x="81" y="220"/>
                    </a:lnTo>
                    <a:lnTo>
                      <a:pt x="81" y="218"/>
                    </a:lnTo>
                    <a:lnTo>
                      <a:pt x="79" y="218"/>
                    </a:lnTo>
                    <a:lnTo>
                      <a:pt x="79" y="2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 name="Freeform 175"/>
              <p:cNvSpPr>
                <a:spLocks/>
              </p:cNvSpPr>
              <p:nvPr/>
            </p:nvSpPr>
            <p:spPr bwMode="auto">
              <a:xfrm>
                <a:off x="3770316" y="4449769"/>
                <a:ext cx="428625" cy="822326"/>
              </a:xfrm>
              <a:custGeom>
                <a:avLst/>
                <a:gdLst/>
                <a:ahLst/>
                <a:cxnLst>
                  <a:cxn ang="0">
                    <a:pos x="40" y="28"/>
                  </a:cxn>
                  <a:cxn ang="0">
                    <a:pos x="120" y="84"/>
                  </a:cxn>
                  <a:cxn ang="0">
                    <a:pos x="201" y="143"/>
                  </a:cxn>
                  <a:cxn ang="0">
                    <a:pos x="279" y="207"/>
                  </a:cxn>
                  <a:cxn ang="0">
                    <a:pos x="351" y="275"/>
                  </a:cxn>
                  <a:cxn ang="0">
                    <a:pos x="414" y="350"/>
                  </a:cxn>
                  <a:cxn ang="0">
                    <a:pos x="468" y="431"/>
                  </a:cxn>
                  <a:cxn ang="0">
                    <a:pos x="506" y="520"/>
                  </a:cxn>
                  <a:cxn ang="0">
                    <a:pos x="526" y="612"/>
                  </a:cxn>
                  <a:cxn ang="0">
                    <a:pos x="509" y="690"/>
                  </a:cxn>
                  <a:cxn ang="0">
                    <a:pos x="463" y="755"/>
                  </a:cxn>
                  <a:cxn ang="0">
                    <a:pos x="399" y="808"/>
                  </a:cxn>
                  <a:cxn ang="0">
                    <a:pos x="345" y="845"/>
                  </a:cxn>
                  <a:cxn ang="0">
                    <a:pos x="342" y="880"/>
                  </a:cxn>
                  <a:cxn ang="0">
                    <a:pos x="362" y="908"/>
                  </a:cxn>
                  <a:cxn ang="0">
                    <a:pos x="383" y="930"/>
                  </a:cxn>
                  <a:cxn ang="0">
                    <a:pos x="402" y="960"/>
                  </a:cxn>
                  <a:cxn ang="0">
                    <a:pos x="394" y="989"/>
                  </a:cxn>
                  <a:cxn ang="0">
                    <a:pos x="363" y="1012"/>
                  </a:cxn>
                  <a:cxn ang="0">
                    <a:pos x="330" y="1026"/>
                  </a:cxn>
                  <a:cxn ang="0">
                    <a:pos x="316" y="1034"/>
                  </a:cxn>
                  <a:cxn ang="0">
                    <a:pos x="324" y="1037"/>
                  </a:cxn>
                  <a:cxn ang="0">
                    <a:pos x="342" y="1032"/>
                  </a:cxn>
                  <a:cxn ang="0">
                    <a:pos x="368" y="1022"/>
                  </a:cxn>
                  <a:cxn ang="0">
                    <a:pos x="393" y="1009"/>
                  </a:cxn>
                  <a:cxn ang="0">
                    <a:pos x="414" y="991"/>
                  </a:cxn>
                  <a:cxn ang="0">
                    <a:pos x="423" y="971"/>
                  </a:cxn>
                  <a:cxn ang="0">
                    <a:pos x="417" y="949"/>
                  </a:cxn>
                  <a:cxn ang="0">
                    <a:pos x="403" y="928"/>
                  </a:cxn>
                  <a:cxn ang="0">
                    <a:pos x="390" y="911"/>
                  </a:cxn>
                  <a:cxn ang="0">
                    <a:pos x="363" y="887"/>
                  </a:cxn>
                  <a:cxn ang="0">
                    <a:pos x="371" y="845"/>
                  </a:cxn>
                  <a:cxn ang="0">
                    <a:pos x="414" y="807"/>
                  </a:cxn>
                  <a:cxn ang="0">
                    <a:pos x="460" y="776"/>
                  </a:cxn>
                  <a:cxn ang="0">
                    <a:pos x="486" y="750"/>
                  </a:cxn>
                  <a:cxn ang="0">
                    <a:pos x="511" y="716"/>
                  </a:cxn>
                  <a:cxn ang="0">
                    <a:pos x="527" y="681"/>
                  </a:cxn>
                  <a:cxn ang="0">
                    <a:pos x="538" y="643"/>
                  </a:cxn>
                  <a:cxn ang="0">
                    <a:pos x="538" y="575"/>
                  </a:cxn>
                  <a:cxn ang="0">
                    <a:pos x="514" y="485"/>
                  </a:cxn>
                  <a:cxn ang="0">
                    <a:pos x="466" y="399"/>
                  </a:cxn>
                  <a:cxn ang="0">
                    <a:pos x="406" y="324"/>
                  </a:cxn>
                  <a:cxn ang="0">
                    <a:pos x="354" y="270"/>
                  </a:cxn>
                  <a:cxn ang="0">
                    <a:pos x="311" y="230"/>
                  </a:cxn>
                  <a:cxn ang="0">
                    <a:pos x="267" y="192"/>
                  </a:cxn>
                  <a:cxn ang="0">
                    <a:pos x="222" y="155"/>
                  </a:cxn>
                  <a:cxn ang="0">
                    <a:pos x="175" y="118"/>
                  </a:cxn>
                  <a:cxn ang="0">
                    <a:pos x="129" y="84"/>
                  </a:cxn>
                  <a:cxn ang="0">
                    <a:pos x="80" y="49"/>
                  </a:cxn>
                  <a:cxn ang="0">
                    <a:pos x="32" y="17"/>
                  </a:cxn>
                  <a:cxn ang="0">
                    <a:pos x="6" y="0"/>
                  </a:cxn>
                  <a:cxn ang="0">
                    <a:pos x="0" y="0"/>
                  </a:cxn>
                  <a:cxn ang="0">
                    <a:pos x="0" y="2"/>
                  </a:cxn>
                </a:cxnLst>
                <a:rect l="0" t="0" r="r" b="b"/>
                <a:pathLst>
                  <a:path w="540" h="1037">
                    <a:moveTo>
                      <a:pt x="0" y="2"/>
                    </a:moveTo>
                    <a:lnTo>
                      <a:pt x="40" y="28"/>
                    </a:lnTo>
                    <a:lnTo>
                      <a:pt x="80" y="55"/>
                    </a:lnTo>
                    <a:lnTo>
                      <a:pt x="120" y="84"/>
                    </a:lnTo>
                    <a:lnTo>
                      <a:pt x="161" y="114"/>
                    </a:lnTo>
                    <a:lnTo>
                      <a:pt x="201" y="143"/>
                    </a:lnTo>
                    <a:lnTo>
                      <a:pt x="241" y="175"/>
                    </a:lnTo>
                    <a:lnTo>
                      <a:pt x="279" y="207"/>
                    </a:lnTo>
                    <a:lnTo>
                      <a:pt x="316" y="241"/>
                    </a:lnTo>
                    <a:lnTo>
                      <a:pt x="351" y="275"/>
                    </a:lnTo>
                    <a:lnTo>
                      <a:pt x="383" y="311"/>
                    </a:lnTo>
                    <a:lnTo>
                      <a:pt x="414" y="350"/>
                    </a:lnTo>
                    <a:lnTo>
                      <a:pt x="443" y="390"/>
                    </a:lnTo>
                    <a:lnTo>
                      <a:pt x="468" y="431"/>
                    </a:lnTo>
                    <a:lnTo>
                      <a:pt x="489" y="474"/>
                    </a:lnTo>
                    <a:lnTo>
                      <a:pt x="506" y="520"/>
                    </a:lnTo>
                    <a:lnTo>
                      <a:pt x="520" y="568"/>
                    </a:lnTo>
                    <a:lnTo>
                      <a:pt x="526" y="612"/>
                    </a:lnTo>
                    <a:lnTo>
                      <a:pt x="521" y="653"/>
                    </a:lnTo>
                    <a:lnTo>
                      <a:pt x="509" y="690"/>
                    </a:lnTo>
                    <a:lnTo>
                      <a:pt x="489" y="724"/>
                    </a:lnTo>
                    <a:lnTo>
                      <a:pt x="463" y="755"/>
                    </a:lnTo>
                    <a:lnTo>
                      <a:pt x="432" y="782"/>
                    </a:lnTo>
                    <a:lnTo>
                      <a:pt x="399" y="808"/>
                    </a:lnTo>
                    <a:lnTo>
                      <a:pt x="362" y="830"/>
                    </a:lnTo>
                    <a:lnTo>
                      <a:pt x="345" y="845"/>
                    </a:lnTo>
                    <a:lnTo>
                      <a:pt x="339" y="862"/>
                    </a:lnTo>
                    <a:lnTo>
                      <a:pt x="342" y="880"/>
                    </a:lnTo>
                    <a:lnTo>
                      <a:pt x="353" y="897"/>
                    </a:lnTo>
                    <a:lnTo>
                      <a:pt x="362" y="908"/>
                    </a:lnTo>
                    <a:lnTo>
                      <a:pt x="373" y="919"/>
                    </a:lnTo>
                    <a:lnTo>
                      <a:pt x="383" y="930"/>
                    </a:lnTo>
                    <a:lnTo>
                      <a:pt x="393" y="940"/>
                    </a:lnTo>
                    <a:lnTo>
                      <a:pt x="402" y="960"/>
                    </a:lnTo>
                    <a:lnTo>
                      <a:pt x="402" y="976"/>
                    </a:lnTo>
                    <a:lnTo>
                      <a:pt x="394" y="989"/>
                    </a:lnTo>
                    <a:lnTo>
                      <a:pt x="380" y="1002"/>
                    </a:lnTo>
                    <a:lnTo>
                      <a:pt x="363" y="1012"/>
                    </a:lnTo>
                    <a:lnTo>
                      <a:pt x="345" y="1020"/>
                    </a:lnTo>
                    <a:lnTo>
                      <a:pt x="330" y="1026"/>
                    </a:lnTo>
                    <a:lnTo>
                      <a:pt x="317" y="1032"/>
                    </a:lnTo>
                    <a:lnTo>
                      <a:pt x="316" y="1034"/>
                    </a:lnTo>
                    <a:lnTo>
                      <a:pt x="319" y="1037"/>
                    </a:lnTo>
                    <a:lnTo>
                      <a:pt x="324" y="1037"/>
                    </a:lnTo>
                    <a:lnTo>
                      <a:pt x="328" y="1037"/>
                    </a:lnTo>
                    <a:lnTo>
                      <a:pt x="342" y="1032"/>
                    </a:lnTo>
                    <a:lnTo>
                      <a:pt x="356" y="1026"/>
                    </a:lnTo>
                    <a:lnTo>
                      <a:pt x="368" y="1022"/>
                    </a:lnTo>
                    <a:lnTo>
                      <a:pt x="382" y="1015"/>
                    </a:lnTo>
                    <a:lnTo>
                      <a:pt x="393" y="1009"/>
                    </a:lnTo>
                    <a:lnTo>
                      <a:pt x="403" y="1000"/>
                    </a:lnTo>
                    <a:lnTo>
                      <a:pt x="414" y="991"/>
                    </a:lnTo>
                    <a:lnTo>
                      <a:pt x="422" y="979"/>
                    </a:lnTo>
                    <a:lnTo>
                      <a:pt x="423" y="971"/>
                    </a:lnTo>
                    <a:lnTo>
                      <a:pt x="422" y="962"/>
                    </a:lnTo>
                    <a:lnTo>
                      <a:pt x="417" y="949"/>
                    </a:lnTo>
                    <a:lnTo>
                      <a:pt x="411" y="939"/>
                    </a:lnTo>
                    <a:lnTo>
                      <a:pt x="403" y="928"/>
                    </a:lnTo>
                    <a:lnTo>
                      <a:pt x="397" y="917"/>
                    </a:lnTo>
                    <a:lnTo>
                      <a:pt x="390" y="911"/>
                    </a:lnTo>
                    <a:lnTo>
                      <a:pt x="385" y="907"/>
                    </a:lnTo>
                    <a:lnTo>
                      <a:pt x="363" y="887"/>
                    </a:lnTo>
                    <a:lnTo>
                      <a:pt x="360" y="867"/>
                    </a:lnTo>
                    <a:lnTo>
                      <a:pt x="371" y="845"/>
                    </a:lnTo>
                    <a:lnTo>
                      <a:pt x="390" y="825"/>
                    </a:lnTo>
                    <a:lnTo>
                      <a:pt x="414" y="807"/>
                    </a:lnTo>
                    <a:lnTo>
                      <a:pt x="439" y="790"/>
                    </a:lnTo>
                    <a:lnTo>
                      <a:pt x="460" y="776"/>
                    </a:lnTo>
                    <a:lnTo>
                      <a:pt x="472" y="765"/>
                    </a:lnTo>
                    <a:lnTo>
                      <a:pt x="486" y="750"/>
                    </a:lnTo>
                    <a:lnTo>
                      <a:pt x="500" y="733"/>
                    </a:lnTo>
                    <a:lnTo>
                      <a:pt x="511" y="716"/>
                    </a:lnTo>
                    <a:lnTo>
                      <a:pt x="520" y="699"/>
                    </a:lnTo>
                    <a:lnTo>
                      <a:pt x="527" y="681"/>
                    </a:lnTo>
                    <a:lnTo>
                      <a:pt x="534" y="661"/>
                    </a:lnTo>
                    <a:lnTo>
                      <a:pt x="538" y="643"/>
                    </a:lnTo>
                    <a:lnTo>
                      <a:pt x="540" y="621"/>
                    </a:lnTo>
                    <a:lnTo>
                      <a:pt x="538" y="575"/>
                    </a:lnTo>
                    <a:lnTo>
                      <a:pt x="529" y="529"/>
                    </a:lnTo>
                    <a:lnTo>
                      <a:pt x="514" y="485"/>
                    </a:lnTo>
                    <a:lnTo>
                      <a:pt x="492" y="440"/>
                    </a:lnTo>
                    <a:lnTo>
                      <a:pt x="466" y="399"/>
                    </a:lnTo>
                    <a:lnTo>
                      <a:pt x="437" y="360"/>
                    </a:lnTo>
                    <a:lnTo>
                      <a:pt x="406" y="324"/>
                    </a:lnTo>
                    <a:lnTo>
                      <a:pt x="376" y="291"/>
                    </a:lnTo>
                    <a:lnTo>
                      <a:pt x="354" y="270"/>
                    </a:lnTo>
                    <a:lnTo>
                      <a:pt x="333" y="250"/>
                    </a:lnTo>
                    <a:lnTo>
                      <a:pt x="311" y="230"/>
                    </a:lnTo>
                    <a:lnTo>
                      <a:pt x="290" y="212"/>
                    </a:lnTo>
                    <a:lnTo>
                      <a:pt x="267" y="192"/>
                    </a:lnTo>
                    <a:lnTo>
                      <a:pt x="244" y="173"/>
                    </a:lnTo>
                    <a:lnTo>
                      <a:pt x="222" y="155"/>
                    </a:lnTo>
                    <a:lnTo>
                      <a:pt x="199" y="137"/>
                    </a:lnTo>
                    <a:lnTo>
                      <a:pt x="175" y="118"/>
                    </a:lnTo>
                    <a:lnTo>
                      <a:pt x="152" y="101"/>
                    </a:lnTo>
                    <a:lnTo>
                      <a:pt x="129" y="84"/>
                    </a:lnTo>
                    <a:lnTo>
                      <a:pt x="104" y="66"/>
                    </a:lnTo>
                    <a:lnTo>
                      <a:pt x="80" y="49"/>
                    </a:lnTo>
                    <a:lnTo>
                      <a:pt x="57" y="34"/>
                    </a:lnTo>
                    <a:lnTo>
                      <a:pt x="32" y="17"/>
                    </a:lnTo>
                    <a:lnTo>
                      <a:pt x="8" y="0"/>
                    </a:lnTo>
                    <a:lnTo>
                      <a:pt x="6" y="0"/>
                    </a:lnTo>
                    <a:lnTo>
                      <a:pt x="2" y="0"/>
                    </a:lnTo>
                    <a:lnTo>
                      <a:pt x="0" y="0"/>
                    </a:lnTo>
                    <a:lnTo>
                      <a:pt x="0" y="2"/>
                    </a:lnTo>
                    <a:lnTo>
                      <a:pt x="0"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Freeform 176"/>
              <p:cNvSpPr>
                <a:spLocks/>
              </p:cNvSpPr>
              <p:nvPr/>
            </p:nvSpPr>
            <p:spPr bwMode="auto">
              <a:xfrm>
                <a:off x="5259392" y="5313370"/>
                <a:ext cx="98425" cy="31750"/>
              </a:xfrm>
              <a:custGeom>
                <a:avLst/>
                <a:gdLst/>
                <a:ahLst/>
                <a:cxnLst>
                  <a:cxn ang="0">
                    <a:pos x="0" y="40"/>
                  </a:cxn>
                  <a:cxn ang="0">
                    <a:pos x="4" y="40"/>
                  </a:cxn>
                  <a:cxn ang="0">
                    <a:pos x="10" y="40"/>
                  </a:cxn>
                  <a:cxn ang="0">
                    <a:pos x="22" y="40"/>
                  </a:cxn>
                  <a:cxn ang="0">
                    <a:pos x="36" y="38"/>
                  </a:cxn>
                  <a:cxn ang="0">
                    <a:pos x="51" y="35"/>
                  </a:cxn>
                  <a:cxn ang="0">
                    <a:pos x="69" y="32"/>
                  </a:cxn>
                  <a:cxn ang="0">
                    <a:pos x="86" y="26"/>
                  </a:cxn>
                  <a:cxn ang="0">
                    <a:pos x="105" y="18"/>
                  </a:cxn>
                  <a:cxn ang="0">
                    <a:pos x="117" y="11"/>
                  </a:cxn>
                  <a:cxn ang="0">
                    <a:pos x="123" y="5"/>
                  </a:cxn>
                  <a:cxn ang="0">
                    <a:pos x="122" y="2"/>
                  </a:cxn>
                  <a:cxn ang="0">
                    <a:pos x="115" y="0"/>
                  </a:cxn>
                  <a:cxn ang="0">
                    <a:pos x="106" y="0"/>
                  </a:cxn>
                  <a:cxn ang="0">
                    <a:pos x="94" y="2"/>
                  </a:cxn>
                  <a:cxn ang="0">
                    <a:pos x="82" y="3"/>
                  </a:cxn>
                  <a:cxn ang="0">
                    <a:pos x="69" y="8"/>
                  </a:cxn>
                  <a:cxn ang="0">
                    <a:pos x="57" y="12"/>
                  </a:cxn>
                  <a:cxn ang="0">
                    <a:pos x="46" y="18"/>
                  </a:cxn>
                  <a:cxn ang="0">
                    <a:pos x="34" y="23"/>
                  </a:cxn>
                  <a:cxn ang="0">
                    <a:pos x="23" y="28"/>
                  </a:cxn>
                  <a:cxn ang="0">
                    <a:pos x="14" y="32"/>
                  </a:cxn>
                  <a:cxn ang="0">
                    <a:pos x="7" y="37"/>
                  </a:cxn>
                  <a:cxn ang="0">
                    <a:pos x="2" y="38"/>
                  </a:cxn>
                  <a:cxn ang="0">
                    <a:pos x="0" y="40"/>
                  </a:cxn>
                </a:cxnLst>
                <a:rect l="0" t="0" r="r" b="b"/>
                <a:pathLst>
                  <a:path w="123" h="40">
                    <a:moveTo>
                      <a:pt x="0" y="40"/>
                    </a:moveTo>
                    <a:lnTo>
                      <a:pt x="4" y="40"/>
                    </a:lnTo>
                    <a:lnTo>
                      <a:pt x="10" y="40"/>
                    </a:lnTo>
                    <a:lnTo>
                      <a:pt x="22" y="40"/>
                    </a:lnTo>
                    <a:lnTo>
                      <a:pt x="36" y="38"/>
                    </a:lnTo>
                    <a:lnTo>
                      <a:pt x="51" y="35"/>
                    </a:lnTo>
                    <a:lnTo>
                      <a:pt x="69" y="32"/>
                    </a:lnTo>
                    <a:lnTo>
                      <a:pt x="86" y="26"/>
                    </a:lnTo>
                    <a:lnTo>
                      <a:pt x="105" y="18"/>
                    </a:lnTo>
                    <a:lnTo>
                      <a:pt x="117" y="11"/>
                    </a:lnTo>
                    <a:lnTo>
                      <a:pt x="123" y="5"/>
                    </a:lnTo>
                    <a:lnTo>
                      <a:pt x="122" y="2"/>
                    </a:lnTo>
                    <a:lnTo>
                      <a:pt x="115" y="0"/>
                    </a:lnTo>
                    <a:lnTo>
                      <a:pt x="106" y="0"/>
                    </a:lnTo>
                    <a:lnTo>
                      <a:pt x="94" y="2"/>
                    </a:lnTo>
                    <a:lnTo>
                      <a:pt x="82" y="3"/>
                    </a:lnTo>
                    <a:lnTo>
                      <a:pt x="69" y="8"/>
                    </a:lnTo>
                    <a:lnTo>
                      <a:pt x="57" y="12"/>
                    </a:lnTo>
                    <a:lnTo>
                      <a:pt x="46" y="18"/>
                    </a:lnTo>
                    <a:lnTo>
                      <a:pt x="34" y="23"/>
                    </a:lnTo>
                    <a:lnTo>
                      <a:pt x="23" y="28"/>
                    </a:lnTo>
                    <a:lnTo>
                      <a:pt x="14" y="32"/>
                    </a:lnTo>
                    <a:lnTo>
                      <a:pt x="7" y="37"/>
                    </a:lnTo>
                    <a:lnTo>
                      <a:pt x="2" y="38"/>
                    </a:lnTo>
                    <a:lnTo>
                      <a:pt x="0" y="40"/>
                    </a:lnTo>
                    <a:close/>
                  </a:path>
                </a:pathLst>
              </a:custGeom>
              <a:solidFill>
                <a:srgbClr val="C9055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19" name="Group 320"/>
              <p:cNvGrpSpPr/>
              <p:nvPr/>
            </p:nvGrpSpPr>
            <p:grpSpPr>
              <a:xfrm rot="21000000">
                <a:off x="4389891" y="4529344"/>
                <a:ext cx="463550" cy="309562"/>
                <a:chOff x="6313487" y="4251325"/>
                <a:chExt cx="463550" cy="309562"/>
              </a:xfrm>
            </p:grpSpPr>
            <p:sp>
              <p:nvSpPr>
                <p:cNvPr id="123" name="Freeform 183"/>
                <p:cNvSpPr>
                  <a:spLocks/>
                </p:cNvSpPr>
                <p:nvPr/>
              </p:nvSpPr>
              <p:spPr bwMode="auto">
                <a:xfrm>
                  <a:off x="6324600" y="4267200"/>
                  <a:ext cx="438150" cy="293687"/>
                </a:xfrm>
                <a:custGeom>
                  <a:avLst/>
                  <a:gdLst/>
                  <a:ahLst/>
                  <a:cxnLst>
                    <a:cxn ang="0">
                      <a:pos x="130" y="103"/>
                    </a:cxn>
                    <a:cxn ang="0">
                      <a:pos x="88" y="102"/>
                    </a:cxn>
                    <a:cxn ang="0">
                      <a:pos x="49" y="131"/>
                    </a:cxn>
                    <a:cxn ang="0">
                      <a:pos x="51" y="160"/>
                    </a:cxn>
                    <a:cxn ang="0">
                      <a:pos x="45" y="163"/>
                    </a:cxn>
                    <a:cxn ang="0">
                      <a:pos x="7" y="137"/>
                    </a:cxn>
                    <a:cxn ang="0">
                      <a:pos x="12" y="73"/>
                    </a:cxn>
                    <a:cxn ang="0">
                      <a:pos x="87" y="34"/>
                    </a:cxn>
                    <a:cxn ang="0">
                      <a:pos x="117" y="53"/>
                    </a:cxn>
                    <a:cxn ang="0">
                      <a:pos x="122" y="42"/>
                    </a:cxn>
                    <a:cxn ang="0">
                      <a:pos x="153" y="4"/>
                    </a:cxn>
                    <a:cxn ang="0">
                      <a:pos x="232" y="3"/>
                    </a:cxn>
                    <a:cxn ang="0">
                      <a:pos x="274" y="25"/>
                    </a:cxn>
                    <a:cxn ang="0">
                      <a:pos x="288" y="38"/>
                    </a:cxn>
                    <a:cxn ang="0">
                      <a:pos x="330" y="18"/>
                    </a:cxn>
                    <a:cxn ang="0">
                      <a:pos x="414" y="54"/>
                    </a:cxn>
                    <a:cxn ang="0">
                      <a:pos x="453" y="91"/>
                    </a:cxn>
                    <a:cxn ang="0">
                      <a:pos x="510" y="122"/>
                    </a:cxn>
                    <a:cxn ang="0">
                      <a:pos x="525" y="174"/>
                    </a:cxn>
                    <a:cxn ang="0">
                      <a:pos x="502" y="202"/>
                    </a:cxn>
                    <a:cxn ang="0">
                      <a:pos x="501" y="220"/>
                    </a:cxn>
                    <a:cxn ang="0">
                      <a:pos x="529" y="218"/>
                    </a:cxn>
                    <a:cxn ang="0">
                      <a:pos x="548" y="253"/>
                    </a:cxn>
                    <a:cxn ang="0">
                      <a:pos x="537" y="320"/>
                    </a:cxn>
                    <a:cxn ang="0">
                      <a:pos x="512" y="339"/>
                    </a:cxn>
                    <a:cxn ang="0">
                      <a:pos x="508" y="367"/>
                    </a:cxn>
                    <a:cxn ang="0">
                      <a:pos x="503" y="356"/>
                    </a:cxn>
                    <a:cxn ang="0">
                      <a:pos x="481" y="328"/>
                    </a:cxn>
                    <a:cxn ang="0">
                      <a:pos x="444" y="338"/>
                    </a:cxn>
                    <a:cxn ang="0">
                      <a:pos x="438" y="329"/>
                    </a:cxn>
                    <a:cxn ang="0">
                      <a:pos x="408" y="290"/>
                    </a:cxn>
                    <a:cxn ang="0">
                      <a:pos x="356" y="244"/>
                    </a:cxn>
                    <a:cxn ang="0">
                      <a:pos x="318" y="198"/>
                    </a:cxn>
                    <a:cxn ang="0">
                      <a:pos x="321" y="190"/>
                    </a:cxn>
                    <a:cxn ang="0">
                      <a:pos x="349" y="186"/>
                    </a:cxn>
                    <a:cxn ang="0">
                      <a:pos x="368" y="160"/>
                    </a:cxn>
                    <a:cxn ang="0">
                      <a:pos x="352" y="130"/>
                    </a:cxn>
                    <a:cxn ang="0">
                      <a:pos x="316" y="138"/>
                    </a:cxn>
                    <a:cxn ang="0">
                      <a:pos x="342" y="145"/>
                    </a:cxn>
                    <a:cxn ang="0">
                      <a:pos x="344" y="168"/>
                    </a:cxn>
                    <a:cxn ang="0">
                      <a:pos x="307" y="165"/>
                    </a:cxn>
                    <a:cxn ang="0">
                      <a:pos x="285" y="148"/>
                    </a:cxn>
                    <a:cxn ang="0">
                      <a:pos x="279" y="122"/>
                    </a:cxn>
                    <a:cxn ang="0">
                      <a:pos x="299" y="103"/>
                    </a:cxn>
                    <a:cxn ang="0">
                      <a:pos x="323" y="95"/>
                    </a:cxn>
                    <a:cxn ang="0">
                      <a:pos x="297" y="86"/>
                    </a:cxn>
                    <a:cxn ang="0">
                      <a:pos x="263" y="106"/>
                    </a:cxn>
                    <a:cxn ang="0">
                      <a:pos x="247" y="112"/>
                    </a:cxn>
                    <a:cxn ang="0">
                      <a:pos x="206" y="106"/>
                    </a:cxn>
                    <a:cxn ang="0">
                      <a:pos x="170" y="118"/>
                    </a:cxn>
                    <a:cxn ang="0">
                      <a:pos x="157" y="145"/>
                    </a:cxn>
                    <a:cxn ang="0">
                      <a:pos x="152" y="126"/>
                    </a:cxn>
                    <a:cxn ang="0">
                      <a:pos x="189" y="88"/>
                    </a:cxn>
                    <a:cxn ang="0">
                      <a:pos x="220" y="78"/>
                    </a:cxn>
                    <a:cxn ang="0">
                      <a:pos x="223" y="66"/>
                    </a:cxn>
                    <a:cxn ang="0">
                      <a:pos x="191" y="69"/>
                    </a:cxn>
                    <a:cxn ang="0">
                      <a:pos x="149" y="94"/>
                    </a:cxn>
                  </a:cxnLst>
                  <a:rect l="0" t="0" r="r" b="b"/>
                  <a:pathLst>
                    <a:path w="551" h="369">
                      <a:moveTo>
                        <a:pt x="141" y="108"/>
                      </a:moveTo>
                      <a:lnTo>
                        <a:pt x="140" y="107"/>
                      </a:lnTo>
                      <a:lnTo>
                        <a:pt x="136" y="106"/>
                      </a:lnTo>
                      <a:lnTo>
                        <a:pt x="130" y="103"/>
                      </a:lnTo>
                      <a:lnTo>
                        <a:pt x="121" y="101"/>
                      </a:lnTo>
                      <a:lnTo>
                        <a:pt x="111" y="100"/>
                      </a:lnTo>
                      <a:lnTo>
                        <a:pt x="100" y="100"/>
                      </a:lnTo>
                      <a:lnTo>
                        <a:pt x="88" y="102"/>
                      </a:lnTo>
                      <a:lnTo>
                        <a:pt x="76" y="108"/>
                      </a:lnTo>
                      <a:lnTo>
                        <a:pt x="64" y="115"/>
                      </a:lnTo>
                      <a:lnTo>
                        <a:pt x="55" y="123"/>
                      </a:lnTo>
                      <a:lnTo>
                        <a:pt x="49" y="131"/>
                      </a:lnTo>
                      <a:lnTo>
                        <a:pt x="46" y="138"/>
                      </a:lnTo>
                      <a:lnTo>
                        <a:pt x="45" y="146"/>
                      </a:lnTo>
                      <a:lnTo>
                        <a:pt x="47" y="153"/>
                      </a:lnTo>
                      <a:lnTo>
                        <a:pt x="51" y="160"/>
                      </a:lnTo>
                      <a:lnTo>
                        <a:pt x="61" y="165"/>
                      </a:lnTo>
                      <a:lnTo>
                        <a:pt x="58" y="165"/>
                      </a:lnTo>
                      <a:lnTo>
                        <a:pt x="53" y="164"/>
                      </a:lnTo>
                      <a:lnTo>
                        <a:pt x="45" y="163"/>
                      </a:lnTo>
                      <a:lnTo>
                        <a:pt x="35" y="160"/>
                      </a:lnTo>
                      <a:lnTo>
                        <a:pt x="25" y="155"/>
                      </a:lnTo>
                      <a:lnTo>
                        <a:pt x="16" y="147"/>
                      </a:lnTo>
                      <a:lnTo>
                        <a:pt x="7" y="137"/>
                      </a:lnTo>
                      <a:lnTo>
                        <a:pt x="1" y="123"/>
                      </a:lnTo>
                      <a:lnTo>
                        <a:pt x="0" y="107"/>
                      </a:lnTo>
                      <a:lnTo>
                        <a:pt x="3" y="91"/>
                      </a:lnTo>
                      <a:lnTo>
                        <a:pt x="12" y="73"/>
                      </a:lnTo>
                      <a:lnTo>
                        <a:pt x="26" y="60"/>
                      </a:lnTo>
                      <a:lnTo>
                        <a:pt x="43" y="47"/>
                      </a:lnTo>
                      <a:lnTo>
                        <a:pt x="64" y="39"/>
                      </a:lnTo>
                      <a:lnTo>
                        <a:pt x="87" y="34"/>
                      </a:lnTo>
                      <a:lnTo>
                        <a:pt x="111" y="35"/>
                      </a:lnTo>
                      <a:lnTo>
                        <a:pt x="111" y="38"/>
                      </a:lnTo>
                      <a:lnTo>
                        <a:pt x="114" y="45"/>
                      </a:lnTo>
                      <a:lnTo>
                        <a:pt x="117" y="53"/>
                      </a:lnTo>
                      <a:lnTo>
                        <a:pt x="123" y="61"/>
                      </a:lnTo>
                      <a:lnTo>
                        <a:pt x="123" y="58"/>
                      </a:lnTo>
                      <a:lnTo>
                        <a:pt x="122" y="51"/>
                      </a:lnTo>
                      <a:lnTo>
                        <a:pt x="122" y="42"/>
                      </a:lnTo>
                      <a:lnTo>
                        <a:pt x="124" y="32"/>
                      </a:lnTo>
                      <a:lnTo>
                        <a:pt x="130" y="22"/>
                      </a:lnTo>
                      <a:lnTo>
                        <a:pt x="139" y="11"/>
                      </a:lnTo>
                      <a:lnTo>
                        <a:pt x="153" y="4"/>
                      </a:lnTo>
                      <a:lnTo>
                        <a:pt x="174" y="1"/>
                      </a:lnTo>
                      <a:lnTo>
                        <a:pt x="197" y="0"/>
                      </a:lnTo>
                      <a:lnTo>
                        <a:pt x="215" y="1"/>
                      </a:lnTo>
                      <a:lnTo>
                        <a:pt x="232" y="3"/>
                      </a:lnTo>
                      <a:lnTo>
                        <a:pt x="246" y="7"/>
                      </a:lnTo>
                      <a:lnTo>
                        <a:pt x="258" y="11"/>
                      </a:lnTo>
                      <a:lnTo>
                        <a:pt x="266" y="18"/>
                      </a:lnTo>
                      <a:lnTo>
                        <a:pt x="274" y="25"/>
                      </a:lnTo>
                      <a:lnTo>
                        <a:pt x="278" y="34"/>
                      </a:lnTo>
                      <a:lnTo>
                        <a:pt x="279" y="35"/>
                      </a:lnTo>
                      <a:lnTo>
                        <a:pt x="283" y="38"/>
                      </a:lnTo>
                      <a:lnTo>
                        <a:pt x="288" y="38"/>
                      </a:lnTo>
                      <a:lnTo>
                        <a:pt x="293" y="34"/>
                      </a:lnTo>
                      <a:lnTo>
                        <a:pt x="300" y="30"/>
                      </a:lnTo>
                      <a:lnTo>
                        <a:pt x="313" y="23"/>
                      </a:lnTo>
                      <a:lnTo>
                        <a:pt x="330" y="18"/>
                      </a:lnTo>
                      <a:lnTo>
                        <a:pt x="351" y="17"/>
                      </a:lnTo>
                      <a:lnTo>
                        <a:pt x="373" y="20"/>
                      </a:lnTo>
                      <a:lnTo>
                        <a:pt x="395" y="32"/>
                      </a:lnTo>
                      <a:lnTo>
                        <a:pt x="414" y="54"/>
                      </a:lnTo>
                      <a:lnTo>
                        <a:pt x="430" y="86"/>
                      </a:lnTo>
                      <a:lnTo>
                        <a:pt x="434" y="86"/>
                      </a:lnTo>
                      <a:lnTo>
                        <a:pt x="442" y="88"/>
                      </a:lnTo>
                      <a:lnTo>
                        <a:pt x="453" y="91"/>
                      </a:lnTo>
                      <a:lnTo>
                        <a:pt x="467" y="95"/>
                      </a:lnTo>
                      <a:lnTo>
                        <a:pt x="482" y="101"/>
                      </a:lnTo>
                      <a:lnTo>
                        <a:pt x="496" y="110"/>
                      </a:lnTo>
                      <a:lnTo>
                        <a:pt x="510" y="122"/>
                      </a:lnTo>
                      <a:lnTo>
                        <a:pt x="519" y="136"/>
                      </a:lnTo>
                      <a:lnTo>
                        <a:pt x="525" y="151"/>
                      </a:lnTo>
                      <a:lnTo>
                        <a:pt x="526" y="163"/>
                      </a:lnTo>
                      <a:lnTo>
                        <a:pt x="525" y="174"/>
                      </a:lnTo>
                      <a:lnTo>
                        <a:pt x="521" y="183"/>
                      </a:lnTo>
                      <a:lnTo>
                        <a:pt x="516" y="191"/>
                      </a:lnTo>
                      <a:lnTo>
                        <a:pt x="509" y="197"/>
                      </a:lnTo>
                      <a:lnTo>
                        <a:pt x="502" y="202"/>
                      </a:lnTo>
                      <a:lnTo>
                        <a:pt x="496" y="207"/>
                      </a:lnTo>
                      <a:lnTo>
                        <a:pt x="496" y="209"/>
                      </a:lnTo>
                      <a:lnTo>
                        <a:pt x="496" y="214"/>
                      </a:lnTo>
                      <a:lnTo>
                        <a:pt x="501" y="220"/>
                      </a:lnTo>
                      <a:lnTo>
                        <a:pt x="510" y="223"/>
                      </a:lnTo>
                      <a:lnTo>
                        <a:pt x="520" y="222"/>
                      </a:lnTo>
                      <a:lnTo>
                        <a:pt x="526" y="220"/>
                      </a:lnTo>
                      <a:lnTo>
                        <a:pt x="529" y="218"/>
                      </a:lnTo>
                      <a:lnTo>
                        <a:pt x="534" y="223"/>
                      </a:lnTo>
                      <a:lnTo>
                        <a:pt x="537" y="230"/>
                      </a:lnTo>
                      <a:lnTo>
                        <a:pt x="543" y="240"/>
                      </a:lnTo>
                      <a:lnTo>
                        <a:pt x="548" y="253"/>
                      </a:lnTo>
                      <a:lnTo>
                        <a:pt x="551" y="269"/>
                      </a:lnTo>
                      <a:lnTo>
                        <a:pt x="551" y="285"/>
                      </a:lnTo>
                      <a:lnTo>
                        <a:pt x="547" y="303"/>
                      </a:lnTo>
                      <a:lnTo>
                        <a:pt x="537" y="320"/>
                      </a:lnTo>
                      <a:lnTo>
                        <a:pt x="520" y="336"/>
                      </a:lnTo>
                      <a:lnTo>
                        <a:pt x="519" y="336"/>
                      </a:lnTo>
                      <a:lnTo>
                        <a:pt x="516" y="337"/>
                      </a:lnTo>
                      <a:lnTo>
                        <a:pt x="512" y="339"/>
                      </a:lnTo>
                      <a:lnTo>
                        <a:pt x="511" y="344"/>
                      </a:lnTo>
                      <a:lnTo>
                        <a:pt x="510" y="352"/>
                      </a:lnTo>
                      <a:lnTo>
                        <a:pt x="509" y="360"/>
                      </a:lnTo>
                      <a:lnTo>
                        <a:pt x="508" y="367"/>
                      </a:lnTo>
                      <a:lnTo>
                        <a:pt x="506" y="369"/>
                      </a:lnTo>
                      <a:lnTo>
                        <a:pt x="506" y="367"/>
                      </a:lnTo>
                      <a:lnTo>
                        <a:pt x="505" y="362"/>
                      </a:lnTo>
                      <a:lnTo>
                        <a:pt x="503" y="356"/>
                      </a:lnTo>
                      <a:lnTo>
                        <a:pt x="499" y="347"/>
                      </a:lnTo>
                      <a:lnTo>
                        <a:pt x="495" y="339"/>
                      </a:lnTo>
                      <a:lnTo>
                        <a:pt x="488" y="332"/>
                      </a:lnTo>
                      <a:lnTo>
                        <a:pt x="481" y="328"/>
                      </a:lnTo>
                      <a:lnTo>
                        <a:pt x="471" y="326"/>
                      </a:lnTo>
                      <a:lnTo>
                        <a:pt x="455" y="328"/>
                      </a:lnTo>
                      <a:lnTo>
                        <a:pt x="447" y="332"/>
                      </a:lnTo>
                      <a:lnTo>
                        <a:pt x="444" y="338"/>
                      </a:lnTo>
                      <a:lnTo>
                        <a:pt x="444" y="341"/>
                      </a:lnTo>
                      <a:lnTo>
                        <a:pt x="444" y="339"/>
                      </a:lnTo>
                      <a:lnTo>
                        <a:pt x="442" y="335"/>
                      </a:lnTo>
                      <a:lnTo>
                        <a:pt x="438" y="329"/>
                      </a:lnTo>
                      <a:lnTo>
                        <a:pt x="434" y="321"/>
                      </a:lnTo>
                      <a:lnTo>
                        <a:pt x="428" y="312"/>
                      </a:lnTo>
                      <a:lnTo>
                        <a:pt x="419" y="301"/>
                      </a:lnTo>
                      <a:lnTo>
                        <a:pt x="408" y="290"/>
                      </a:lnTo>
                      <a:lnTo>
                        <a:pt x="396" y="279"/>
                      </a:lnTo>
                      <a:lnTo>
                        <a:pt x="382" y="268"/>
                      </a:lnTo>
                      <a:lnTo>
                        <a:pt x="368" y="256"/>
                      </a:lnTo>
                      <a:lnTo>
                        <a:pt x="356" y="244"/>
                      </a:lnTo>
                      <a:lnTo>
                        <a:pt x="344" y="232"/>
                      </a:lnTo>
                      <a:lnTo>
                        <a:pt x="334" y="220"/>
                      </a:lnTo>
                      <a:lnTo>
                        <a:pt x="324" y="208"/>
                      </a:lnTo>
                      <a:lnTo>
                        <a:pt x="318" y="198"/>
                      </a:lnTo>
                      <a:lnTo>
                        <a:pt x="313" y="189"/>
                      </a:lnTo>
                      <a:lnTo>
                        <a:pt x="314" y="189"/>
                      </a:lnTo>
                      <a:lnTo>
                        <a:pt x="316" y="190"/>
                      </a:lnTo>
                      <a:lnTo>
                        <a:pt x="321" y="190"/>
                      </a:lnTo>
                      <a:lnTo>
                        <a:pt x="327" y="190"/>
                      </a:lnTo>
                      <a:lnTo>
                        <a:pt x="334" y="190"/>
                      </a:lnTo>
                      <a:lnTo>
                        <a:pt x="341" y="189"/>
                      </a:lnTo>
                      <a:lnTo>
                        <a:pt x="349" y="186"/>
                      </a:lnTo>
                      <a:lnTo>
                        <a:pt x="356" y="182"/>
                      </a:lnTo>
                      <a:lnTo>
                        <a:pt x="362" y="176"/>
                      </a:lnTo>
                      <a:lnTo>
                        <a:pt x="366" y="168"/>
                      </a:lnTo>
                      <a:lnTo>
                        <a:pt x="368" y="160"/>
                      </a:lnTo>
                      <a:lnTo>
                        <a:pt x="368" y="152"/>
                      </a:lnTo>
                      <a:lnTo>
                        <a:pt x="365" y="144"/>
                      </a:lnTo>
                      <a:lnTo>
                        <a:pt x="360" y="136"/>
                      </a:lnTo>
                      <a:lnTo>
                        <a:pt x="352" y="130"/>
                      </a:lnTo>
                      <a:lnTo>
                        <a:pt x="341" y="125"/>
                      </a:lnTo>
                      <a:lnTo>
                        <a:pt x="322" y="123"/>
                      </a:lnTo>
                      <a:lnTo>
                        <a:pt x="315" y="129"/>
                      </a:lnTo>
                      <a:lnTo>
                        <a:pt x="316" y="138"/>
                      </a:lnTo>
                      <a:lnTo>
                        <a:pt x="322" y="142"/>
                      </a:lnTo>
                      <a:lnTo>
                        <a:pt x="329" y="144"/>
                      </a:lnTo>
                      <a:lnTo>
                        <a:pt x="336" y="144"/>
                      </a:lnTo>
                      <a:lnTo>
                        <a:pt x="342" y="145"/>
                      </a:lnTo>
                      <a:lnTo>
                        <a:pt x="346" y="147"/>
                      </a:lnTo>
                      <a:lnTo>
                        <a:pt x="349" y="153"/>
                      </a:lnTo>
                      <a:lnTo>
                        <a:pt x="350" y="161"/>
                      </a:lnTo>
                      <a:lnTo>
                        <a:pt x="344" y="168"/>
                      </a:lnTo>
                      <a:lnTo>
                        <a:pt x="331" y="170"/>
                      </a:lnTo>
                      <a:lnTo>
                        <a:pt x="322" y="169"/>
                      </a:lnTo>
                      <a:lnTo>
                        <a:pt x="314" y="168"/>
                      </a:lnTo>
                      <a:lnTo>
                        <a:pt x="307" y="165"/>
                      </a:lnTo>
                      <a:lnTo>
                        <a:pt x="300" y="162"/>
                      </a:lnTo>
                      <a:lnTo>
                        <a:pt x="294" y="157"/>
                      </a:lnTo>
                      <a:lnTo>
                        <a:pt x="289" y="154"/>
                      </a:lnTo>
                      <a:lnTo>
                        <a:pt x="285" y="148"/>
                      </a:lnTo>
                      <a:lnTo>
                        <a:pt x="282" y="142"/>
                      </a:lnTo>
                      <a:lnTo>
                        <a:pt x="279" y="136"/>
                      </a:lnTo>
                      <a:lnTo>
                        <a:pt x="278" y="129"/>
                      </a:lnTo>
                      <a:lnTo>
                        <a:pt x="279" y="122"/>
                      </a:lnTo>
                      <a:lnTo>
                        <a:pt x="282" y="116"/>
                      </a:lnTo>
                      <a:lnTo>
                        <a:pt x="286" y="110"/>
                      </a:lnTo>
                      <a:lnTo>
                        <a:pt x="292" y="106"/>
                      </a:lnTo>
                      <a:lnTo>
                        <a:pt x="299" y="103"/>
                      </a:lnTo>
                      <a:lnTo>
                        <a:pt x="308" y="103"/>
                      </a:lnTo>
                      <a:lnTo>
                        <a:pt x="322" y="103"/>
                      </a:lnTo>
                      <a:lnTo>
                        <a:pt x="327" y="100"/>
                      </a:lnTo>
                      <a:lnTo>
                        <a:pt x="323" y="95"/>
                      </a:lnTo>
                      <a:lnTo>
                        <a:pt x="318" y="89"/>
                      </a:lnTo>
                      <a:lnTo>
                        <a:pt x="313" y="87"/>
                      </a:lnTo>
                      <a:lnTo>
                        <a:pt x="306" y="86"/>
                      </a:lnTo>
                      <a:lnTo>
                        <a:pt x="297" y="86"/>
                      </a:lnTo>
                      <a:lnTo>
                        <a:pt x="288" y="87"/>
                      </a:lnTo>
                      <a:lnTo>
                        <a:pt x="277" y="91"/>
                      </a:lnTo>
                      <a:lnTo>
                        <a:pt x="269" y="96"/>
                      </a:lnTo>
                      <a:lnTo>
                        <a:pt x="263" y="106"/>
                      </a:lnTo>
                      <a:lnTo>
                        <a:pt x="260" y="117"/>
                      </a:lnTo>
                      <a:lnTo>
                        <a:pt x="259" y="116"/>
                      </a:lnTo>
                      <a:lnTo>
                        <a:pt x="254" y="115"/>
                      </a:lnTo>
                      <a:lnTo>
                        <a:pt x="247" y="112"/>
                      </a:lnTo>
                      <a:lnTo>
                        <a:pt x="238" y="110"/>
                      </a:lnTo>
                      <a:lnTo>
                        <a:pt x="228" y="108"/>
                      </a:lnTo>
                      <a:lnTo>
                        <a:pt x="217" y="107"/>
                      </a:lnTo>
                      <a:lnTo>
                        <a:pt x="206" y="106"/>
                      </a:lnTo>
                      <a:lnTo>
                        <a:pt x="195" y="107"/>
                      </a:lnTo>
                      <a:lnTo>
                        <a:pt x="185" y="109"/>
                      </a:lnTo>
                      <a:lnTo>
                        <a:pt x="177" y="114"/>
                      </a:lnTo>
                      <a:lnTo>
                        <a:pt x="170" y="118"/>
                      </a:lnTo>
                      <a:lnTo>
                        <a:pt x="164" y="124"/>
                      </a:lnTo>
                      <a:lnTo>
                        <a:pt x="160" y="131"/>
                      </a:lnTo>
                      <a:lnTo>
                        <a:pt x="159" y="138"/>
                      </a:lnTo>
                      <a:lnTo>
                        <a:pt x="157" y="145"/>
                      </a:lnTo>
                      <a:lnTo>
                        <a:pt x="160" y="152"/>
                      </a:lnTo>
                      <a:lnTo>
                        <a:pt x="157" y="148"/>
                      </a:lnTo>
                      <a:lnTo>
                        <a:pt x="153" y="139"/>
                      </a:lnTo>
                      <a:lnTo>
                        <a:pt x="152" y="126"/>
                      </a:lnTo>
                      <a:lnTo>
                        <a:pt x="161" y="109"/>
                      </a:lnTo>
                      <a:lnTo>
                        <a:pt x="170" y="101"/>
                      </a:lnTo>
                      <a:lnTo>
                        <a:pt x="179" y="93"/>
                      </a:lnTo>
                      <a:lnTo>
                        <a:pt x="189" y="88"/>
                      </a:lnTo>
                      <a:lnTo>
                        <a:pt x="198" y="84"/>
                      </a:lnTo>
                      <a:lnTo>
                        <a:pt x="207" y="80"/>
                      </a:lnTo>
                      <a:lnTo>
                        <a:pt x="214" y="79"/>
                      </a:lnTo>
                      <a:lnTo>
                        <a:pt x="220" y="78"/>
                      </a:lnTo>
                      <a:lnTo>
                        <a:pt x="223" y="77"/>
                      </a:lnTo>
                      <a:lnTo>
                        <a:pt x="227" y="74"/>
                      </a:lnTo>
                      <a:lnTo>
                        <a:pt x="227" y="70"/>
                      </a:lnTo>
                      <a:lnTo>
                        <a:pt x="223" y="66"/>
                      </a:lnTo>
                      <a:lnTo>
                        <a:pt x="215" y="65"/>
                      </a:lnTo>
                      <a:lnTo>
                        <a:pt x="209" y="65"/>
                      </a:lnTo>
                      <a:lnTo>
                        <a:pt x="200" y="66"/>
                      </a:lnTo>
                      <a:lnTo>
                        <a:pt x="191" y="69"/>
                      </a:lnTo>
                      <a:lnTo>
                        <a:pt x="180" y="71"/>
                      </a:lnTo>
                      <a:lnTo>
                        <a:pt x="170" y="77"/>
                      </a:lnTo>
                      <a:lnTo>
                        <a:pt x="160" y="84"/>
                      </a:lnTo>
                      <a:lnTo>
                        <a:pt x="149" y="94"/>
                      </a:lnTo>
                      <a:lnTo>
                        <a:pt x="141" y="10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295"/>
                <p:cNvSpPr>
                  <a:spLocks/>
                </p:cNvSpPr>
                <p:nvPr/>
              </p:nvSpPr>
              <p:spPr bwMode="auto">
                <a:xfrm>
                  <a:off x="6313487" y="4286250"/>
                  <a:ext cx="93663" cy="119062"/>
                </a:xfrm>
                <a:custGeom>
                  <a:avLst/>
                  <a:gdLst/>
                  <a:ahLst/>
                  <a:cxnLst>
                    <a:cxn ang="0">
                      <a:pos x="116" y="0"/>
                    </a:cxn>
                    <a:cxn ang="0">
                      <a:pos x="106" y="0"/>
                    </a:cxn>
                    <a:cxn ang="0">
                      <a:pos x="95" y="0"/>
                    </a:cxn>
                    <a:cxn ang="0">
                      <a:pos x="85" y="1"/>
                    </a:cxn>
                    <a:cxn ang="0">
                      <a:pos x="76" y="2"/>
                    </a:cxn>
                    <a:cxn ang="0">
                      <a:pos x="66" y="5"/>
                    </a:cxn>
                    <a:cxn ang="0">
                      <a:pos x="56" y="8"/>
                    </a:cxn>
                    <a:cxn ang="0">
                      <a:pos x="47" y="12"/>
                    </a:cxn>
                    <a:cxn ang="0">
                      <a:pos x="38" y="17"/>
                    </a:cxn>
                    <a:cxn ang="0">
                      <a:pos x="30" y="24"/>
                    </a:cxn>
                    <a:cxn ang="0">
                      <a:pos x="22" y="32"/>
                    </a:cxn>
                    <a:cxn ang="0">
                      <a:pos x="15" y="42"/>
                    </a:cxn>
                    <a:cxn ang="0">
                      <a:pos x="9" y="52"/>
                    </a:cxn>
                    <a:cxn ang="0">
                      <a:pos x="4" y="62"/>
                    </a:cxn>
                    <a:cxn ang="0">
                      <a:pos x="2" y="74"/>
                    </a:cxn>
                    <a:cxn ang="0">
                      <a:pos x="0" y="84"/>
                    </a:cxn>
                    <a:cxn ang="0">
                      <a:pos x="0" y="96"/>
                    </a:cxn>
                    <a:cxn ang="0">
                      <a:pos x="2" y="105"/>
                    </a:cxn>
                    <a:cxn ang="0">
                      <a:pos x="8" y="113"/>
                    </a:cxn>
                    <a:cxn ang="0">
                      <a:pos x="15" y="121"/>
                    </a:cxn>
                    <a:cxn ang="0">
                      <a:pos x="24" y="128"/>
                    </a:cxn>
                    <a:cxn ang="0">
                      <a:pos x="34" y="135"/>
                    </a:cxn>
                    <a:cxn ang="0">
                      <a:pos x="45" y="141"/>
                    </a:cxn>
                    <a:cxn ang="0">
                      <a:pos x="54" y="144"/>
                    </a:cxn>
                    <a:cxn ang="0">
                      <a:pos x="63" y="148"/>
                    </a:cxn>
                    <a:cxn ang="0">
                      <a:pos x="70" y="150"/>
                    </a:cxn>
                    <a:cxn ang="0">
                      <a:pos x="77" y="150"/>
                    </a:cxn>
                    <a:cxn ang="0">
                      <a:pos x="84" y="151"/>
                    </a:cxn>
                    <a:cxn ang="0">
                      <a:pos x="91" y="150"/>
                    </a:cxn>
                    <a:cxn ang="0">
                      <a:pos x="98" y="149"/>
                    </a:cxn>
                    <a:cxn ang="0">
                      <a:pos x="105" y="146"/>
                    </a:cxn>
                    <a:cxn ang="0">
                      <a:pos x="112" y="143"/>
                    </a:cxn>
                    <a:cxn ang="0">
                      <a:pos x="117" y="139"/>
                    </a:cxn>
                    <a:cxn ang="0">
                      <a:pos x="117" y="139"/>
                    </a:cxn>
                    <a:cxn ang="0">
                      <a:pos x="116" y="139"/>
                    </a:cxn>
                    <a:cxn ang="0">
                      <a:pos x="115" y="139"/>
                    </a:cxn>
                    <a:cxn ang="0">
                      <a:pos x="114" y="139"/>
                    </a:cxn>
                    <a:cxn ang="0">
                      <a:pos x="97" y="146"/>
                    </a:cxn>
                    <a:cxn ang="0">
                      <a:pos x="78" y="146"/>
                    </a:cxn>
                    <a:cxn ang="0">
                      <a:pos x="60" y="142"/>
                    </a:cxn>
                    <a:cxn ang="0">
                      <a:pos x="44" y="134"/>
                    </a:cxn>
                    <a:cxn ang="0">
                      <a:pos x="29" y="121"/>
                    </a:cxn>
                    <a:cxn ang="0">
                      <a:pos x="18" y="106"/>
                    </a:cxn>
                    <a:cxn ang="0">
                      <a:pos x="14" y="90"/>
                    </a:cxn>
                    <a:cxn ang="0">
                      <a:pos x="15" y="72"/>
                    </a:cxn>
                    <a:cxn ang="0">
                      <a:pos x="19" y="59"/>
                    </a:cxn>
                    <a:cxn ang="0">
                      <a:pos x="26" y="46"/>
                    </a:cxn>
                    <a:cxn ang="0">
                      <a:pos x="34" y="36"/>
                    </a:cxn>
                    <a:cxn ang="0">
                      <a:pos x="42" y="25"/>
                    </a:cxn>
                    <a:cxn ang="0">
                      <a:pos x="49" y="19"/>
                    </a:cxn>
                    <a:cxn ang="0">
                      <a:pos x="57" y="13"/>
                    </a:cxn>
                    <a:cxn ang="0">
                      <a:pos x="67" y="9"/>
                    </a:cxn>
                    <a:cxn ang="0">
                      <a:pos x="76" y="7"/>
                    </a:cxn>
                    <a:cxn ang="0">
                      <a:pos x="85" y="5"/>
                    </a:cxn>
                    <a:cxn ang="0">
                      <a:pos x="95" y="4"/>
                    </a:cxn>
                    <a:cxn ang="0">
                      <a:pos x="105" y="4"/>
                    </a:cxn>
                    <a:cxn ang="0">
                      <a:pos x="114" y="4"/>
                    </a:cxn>
                    <a:cxn ang="0">
                      <a:pos x="116" y="4"/>
                    </a:cxn>
                    <a:cxn ang="0">
                      <a:pos x="119" y="1"/>
                    </a:cxn>
                    <a:cxn ang="0">
                      <a:pos x="119" y="0"/>
                    </a:cxn>
                    <a:cxn ang="0">
                      <a:pos x="116" y="0"/>
                    </a:cxn>
                    <a:cxn ang="0">
                      <a:pos x="116" y="0"/>
                    </a:cxn>
                  </a:cxnLst>
                  <a:rect l="0" t="0" r="r" b="b"/>
                  <a:pathLst>
                    <a:path w="119" h="151">
                      <a:moveTo>
                        <a:pt x="116" y="0"/>
                      </a:moveTo>
                      <a:lnTo>
                        <a:pt x="106" y="0"/>
                      </a:lnTo>
                      <a:lnTo>
                        <a:pt x="95" y="0"/>
                      </a:lnTo>
                      <a:lnTo>
                        <a:pt x="85" y="1"/>
                      </a:lnTo>
                      <a:lnTo>
                        <a:pt x="76" y="2"/>
                      </a:lnTo>
                      <a:lnTo>
                        <a:pt x="66" y="5"/>
                      </a:lnTo>
                      <a:lnTo>
                        <a:pt x="56" y="8"/>
                      </a:lnTo>
                      <a:lnTo>
                        <a:pt x="47" y="12"/>
                      </a:lnTo>
                      <a:lnTo>
                        <a:pt x="38" y="17"/>
                      </a:lnTo>
                      <a:lnTo>
                        <a:pt x="30" y="24"/>
                      </a:lnTo>
                      <a:lnTo>
                        <a:pt x="22" y="32"/>
                      </a:lnTo>
                      <a:lnTo>
                        <a:pt x="15" y="42"/>
                      </a:lnTo>
                      <a:lnTo>
                        <a:pt x="9" y="52"/>
                      </a:lnTo>
                      <a:lnTo>
                        <a:pt x="4" y="62"/>
                      </a:lnTo>
                      <a:lnTo>
                        <a:pt x="2" y="74"/>
                      </a:lnTo>
                      <a:lnTo>
                        <a:pt x="0" y="84"/>
                      </a:lnTo>
                      <a:lnTo>
                        <a:pt x="0" y="96"/>
                      </a:lnTo>
                      <a:lnTo>
                        <a:pt x="2" y="105"/>
                      </a:lnTo>
                      <a:lnTo>
                        <a:pt x="8" y="113"/>
                      </a:lnTo>
                      <a:lnTo>
                        <a:pt x="15" y="121"/>
                      </a:lnTo>
                      <a:lnTo>
                        <a:pt x="24" y="128"/>
                      </a:lnTo>
                      <a:lnTo>
                        <a:pt x="34" y="135"/>
                      </a:lnTo>
                      <a:lnTo>
                        <a:pt x="45" y="141"/>
                      </a:lnTo>
                      <a:lnTo>
                        <a:pt x="54" y="144"/>
                      </a:lnTo>
                      <a:lnTo>
                        <a:pt x="63" y="148"/>
                      </a:lnTo>
                      <a:lnTo>
                        <a:pt x="70" y="150"/>
                      </a:lnTo>
                      <a:lnTo>
                        <a:pt x="77" y="150"/>
                      </a:lnTo>
                      <a:lnTo>
                        <a:pt x="84" y="151"/>
                      </a:lnTo>
                      <a:lnTo>
                        <a:pt x="91" y="150"/>
                      </a:lnTo>
                      <a:lnTo>
                        <a:pt x="98" y="149"/>
                      </a:lnTo>
                      <a:lnTo>
                        <a:pt x="105" y="146"/>
                      </a:lnTo>
                      <a:lnTo>
                        <a:pt x="112" y="143"/>
                      </a:lnTo>
                      <a:lnTo>
                        <a:pt x="117" y="139"/>
                      </a:lnTo>
                      <a:lnTo>
                        <a:pt x="117" y="139"/>
                      </a:lnTo>
                      <a:lnTo>
                        <a:pt x="116" y="139"/>
                      </a:lnTo>
                      <a:lnTo>
                        <a:pt x="115" y="139"/>
                      </a:lnTo>
                      <a:lnTo>
                        <a:pt x="114" y="139"/>
                      </a:lnTo>
                      <a:lnTo>
                        <a:pt x="97" y="146"/>
                      </a:lnTo>
                      <a:lnTo>
                        <a:pt x="78" y="146"/>
                      </a:lnTo>
                      <a:lnTo>
                        <a:pt x="60" y="142"/>
                      </a:lnTo>
                      <a:lnTo>
                        <a:pt x="44" y="134"/>
                      </a:lnTo>
                      <a:lnTo>
                        <a:pt x="29" y="121"/>
                      </a:lnTo>
                      <a:lnTo>
                        <a:pt x="18" y="106"/>
                      </a:lnTo>
                      <a:lnTo>
                        <a:pt x="14" y="90"/>
                      </a:lnTo>
                      <a:lnTo>
                        <a:pt x="15" y="72"/>
                      </a:lnTo>
                      <a:lnTo>
                        <a:pt x="19" y="59"/>
                      </a:lnTo>
                      <a:lnTo>
                        <a:pt x="26" y="46"/>
                      </a:lnTo>
                      <a:lnTo>
                        <a:pt x="34" y="36"/>
                      </a:lnTo>
                      <a:lnTo>
                        <a:pt x="42" y="25"/>
                      </a:lnTo>
                      <a:lnTo>
                        <a:pt x="49" y="19"/>
                      </a:lnTo>
                      <a:lnTo>
                        <a:pt x="57" y="13"/>
                      </a:lnTo>
                      <a:lnTo>
                        <a:pt x="67" y="9"/>
                      </a:lnTo>
                      <a:lnTo>
                        <a:pt x="76" y="7"/>
                      </a:lnTo>
                      <a:lnTo>
                        <a:pt x="85" y="5"/>
                      </a:lnTo>
                      <a:lnTo>
                        <a:pt x="95" y="4"/>
                      </a:lnTo>
                      <a:lnTo>
                        <a:pt x="105" y="4"/>
                      </a:lnTo>
                      <a:lnTo>
                        <a:pt x="114" y="4"/>
                      </a:lnTo>
                      <a:lnTo>
                        <a:pt x="116" y="4"/>
                      </a:lnTo>
                      <a:lnTo>
                        <a:pt x="119" y="1"/>
                      </a:lnTo>
                      <a:lnTo>
                        <a:pt x="119" y="0"/>
                      </a:lnTo>
                      <a:lnTo>
                        <a:pt x="116" y="0"/>
                      </a:lnTo>
                      <a:lnTo>
                        <a:pt x="11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297"/>
                <p:cNvSpPr>
                  <a:spLocks/>
                </p:cNvSpPr>
                <p:nvPr/>
              </p:nvSpPr>
              <p:spPr bwMode="auto">
                <a:xfrm>
                  <a:off x="6421437" y="4251325"/>
                  <a:ext cx="138113" cy="50800"/>
                </a:xfrm>
                <a:custGeom>
                  <a:avLst/>
                  <a:gdLst/>
                  <a:ahLst/>
                  <a:cxnLst>
                    <a:cxn ang="0">
                      <a:pos x="4" y="64"/>
                    </a:cxn>
                    <a:cxn ang="0">
                      <a:pos x="10" y="42"/>
                    </a:cxn>
                    <a:cxn ang="0">
                      <a:pos x="26" y="27"/>
                    </a:cxn>
                    <a:cxn ang="0">
                      <a:pos x="49" y="17"/>
                    </a:cxn>
                    <a:cxn ang="0">
                      <a:pos x="77" y="14"/>
                    </a:cxn>
                    <a:cxn ang="0">
                      <a:pos x="106" y="15"/>
                    </a:cxn>
                    <a:cxn ang="0">
                      <a:pos x="132" y="22"/>
                    </a:cxn>
                    <a:cxn ang="0">
                      <a:pos x="154" y="32"/>
                    </a:cxn>
                    <a:cxn ang="0">
                      <a:pos x="168" y="49"/>
                    </a:cxn>
                    <a:cxn ang="0">
                      <a:pos x="170" y="51"/>
                    </a:cxn>
                    <a:cxn ang="0">
                      <a:pos x="171" y="52"/>
                    </a:cxn>
                    <a:cxn ang="0">
                      <a:pos x="174" y="51"/>
                    </a:cxn>
                    <a:cxn ang="0">
                      <a:pos x="174" y="49"/>
                    </a:cxn>
                    <a:cxn ang="0">
                      <a:pos x="162" y="26"/>
                    </a:cxn>
                    <a:cxn ang="0">
                      <a:pos x="140" y="11"/>
                    </a:cxn>
                    <a:cxn ang="0">
                      <a:pos x="113" y="1"/>
                    </a:cxn>
                    <a:cxn ang="0">
                      <a:pos x="80" y="0"/>
                    </a:cxn>
                    <a:cxn ang="0">
                      <a:pos x="49" y="6"/>
                    </a:cxn>
                    <a:cxn ang="0">
                      <a:pos x="23" y="17"/>
                    </a:cxn>
                    <a:cxn ang="0">
                      <a:pos x="6" y="36"/>
                    </a:cxn>
                    <a:cxn ang="0">
                      <a:pos x="0" y="60"/>
                    </a:cxn>
                    <a:cxn ang="0">
                      <a:pos x="1" y="62"/>
                    </a:cxn>
                    <a:cxn ang="0">
                      <a:pos x="2" y="65"/>
                    </a:cxn>
                    <a:cxn ang="0">
                      <a:pos x="3" y="65"/>
                    </a:cxn>
                    <a:cxn ang="0">
                      <a:pos x="4" y="64"/>
                    </a:cxn>
                    <a:cxn ang="0">
                      <a:pos x="4" y="64"/>
                    </a:cxn>
                  </a:cxnLst>
                  <a:rect l="0" t="0" r="r" b="b"/>
                  <a:pathLst>
                    <a:path w="174" h="65">
                      <a:moveTo>
                        <a:pt x="4" y="64"/>
                      </a:moveTo>
                      <a:lnTo>
                        <a:pt x="10" y="42"/>
                      </a:lnTo>
                      <a:lnTo>
                        <a:pt x="26" y="27"/>
                      </a:lnTo>
                      <a:lnTo>
                        <a:pt x="49" y="17"/>
                      </a:lnTo>
                      <a:lnTo>
                        <a:pt x="77" y="14"/>
                      </a:lnTo>
                      <a:lnTo>
                        <a:pt x="106" y="15"/>
                      </a:lnTo>
                      <a:lnTo>
                        <a:pt x="132" y="22"/>
                      </a:lnTo>
                      <a:lnTo>
                        <a:pt x="154" y="32"/>
                      </a:lnTo>
                      <a:lnTo>
                        <a:pt x="168" y="49"/>
                      </a:lnTo>
                      <a:lnTo>
                        <a:pt x="170" y="51"/>
                      </a:lnTo>
                      <a:lnTo>
                        <a:pt x="171" y="52"/>
                      </a:lnTo>
                      <a:lnTo>
                        <a:pt x="174" y="51"/>
                      </a:lnTo>
                      <a:lnTo>
                        <a:pt x="174" y="49"/>
                      </a:lnTo>
                      <a:lnTo>
                        <a:pt x="162" y="26"/>
                      </a:lnTo>
                      <a:lnTo>
                        <a:pt x="140" y="11"/>
                      </a:lnTo>
                      <a:lnTo>
                        <a:pt x="113" y="1"/>
                      </a:lnTo>
                      <a:lnTo>
                        <a:pt x="80" y="0"/>
                      </a:lnTo>
                      <a:lnTo>
                        <a:pt x="49" y="6"/>
                      </a:lnTo>
                      <a:lnTo>
                        <a:pt x="23" y="17"/>
                      </a:lnTo>
                      <a:lnTo>
                        <a:pt x="6" y="36"/>
                      </a:lnTo>
                      <a:lnTo>
                        <a:pt x="0" y="60"/>
                      </a:lnTo>
                      <a:lnTo>
                        <a:pt x="1" y="62"/>
                      </a:lnTo>
                      <a:lnTo>
                        <a:pt x="2" y="65"/>
                      </a:lnTo>
                      <a:lnTo>
                        <a:pt x="3" y="65"/>
                      </a:lnTo>
                      <a:lnTo>
                        <a:pt x="4" y="64"/>
                      </a:lnTo>
                      <a:lnTo>
                        <a:pt x="4" y="6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 name="Freeform 298"/>
                <p:cNvSpPr>
                  <a:spLocks/>
                </p:cNvSpPr>
                <p:nvPr/>
              </p:nvSpPr>
              <p:spPr bwMode="auto">
                <a:xfrm>
                  <a:off x="6553200" y="4267200"/>
                  <a:ext cx="128588" cy="65087"/>
                </a:xfrm>
                <a:custGeom>
                  <a:avLst/>
                  <a:gdLst/>
                  <a:ahLst/>
                  <a:cxnLst>
                    <a:cxn ang="0">
                      <a:pos x="5" y="20"/>
                    </a:cxn>
                    <a:cxn ang="0">
                      <a:pos x="17" y="13"/>
                    </a:cxn>
                    <a:cxn ang="0">
                      <a:pos x="28" y="9"/>
                    </a:cxn>
                    <a:cxn ang="0">
                      <a:pos x="41" y="6"/>
                    </a:cxn>
                    <a:cxn ang="0">
                      <a:pos x="54" y="6"/>
                    </a:cxn>
                    <a:cxn ang="0">
                      <a:pos x="66" y="6"/>
                    </a:cxn>
                    <a:cxn ang="0">
                      <a:pos x="79" y="8"/>
                    </a:cxn>
                    <a:cxn ang="0">
                      <a:pos x="91" y="11"/>
                    </a:cxn>
                    <a:cxn ang="0">
                      <a:pos x="103" y="16"/>
                    </a:cxn>
                    <a:cxn ang="0">
                      <a:pos x="114" y="22"/>
                    </a:cxn>
                    <a:cxn ang="0">
                      <a:pos x="123" y="28"/>
                    </a:cxn>
                    <a:cxn ang="0">
                      <a:pos x="130" y="34"/>
                    </a:cxn>
                    <a:cxn ang="0">
                      <a:pos x="137" y="43"/>
                    </a:cxn>
                    <a:cxn ang="0">
                      <a:pos x="141" y="52"/>
                    </a:cxn>
                    <a:cxn ang="0">
                      <a:pos x="146" y="61"/>
                    </a:cxn>
                    <a:cxn ang="0">
                      <a:pos x="151" y="71"/>
                    </a:cxn>
                    <a:cxn ang="0">
                      <a:pos x="154" y="82"/>
                    </a:cxn>
                    <a:cxn ang="0">
                      <a:pos x="155" y="83"/>
                    </a:cxn>
                    <a:cxn ang="0">
                      <a:pos x="159" y="82"/>
                    </a:cxn>
                    <a:cxn ang="0">
                      <a:pos x="161" y="79"/>
                    </a:cxn>
                    <a:cxn ang="0">
                      <a:pos x="162" y="77"/>
                    </a:cxn>
                    <a:cxn ang="0">
                      <a:pos x="156" y="52"/>
                    </a:cxn>
                    <a:cxn ang="0">
                      <a:pos x="144" y="31"/>
                    </a:cxn>
                    <a:cxn ang="0">
                      <a:pos x="125" y="15"/>
                    </a:cxn>
                    <a:cxn ang="0">
                      <a:pos x="102" y="5"/>
                    </a:cxn>
                    <a:cxn ang="0">
                      <a:pos x="76" y="0"/>
                    </a:cxn>
                    <a:cxn ang="0">
                      <a:pos x="50" y="0"/>
                    </a:cxn>
                    <a:cxn ang="0">
                      <a:pos x="25" y="6"/>
                    </a:cxn>
                    <a:cxn ang="0">
                      <a:pos x="3" y="16"/>
                    </a:cxn>
                    <a:cxn ang="0">
                      <a:pos x="1" y="18"/>
                    </a:cxn>
                    <a:cxn ang="0">
                      <a:pos x="0" y="21"/>
                    </a:cxn>
                    <a:cxn ang="0">
                      <a:pos x="2" y="21"/>
                    </a:cxn>
                    <a:cxn ang="0">
                      <a:pos x="5" y="20"/>
                    </a:cxn>
                    <a:cxn ang="0">
                      <a:pos x="5" y="20"/>
                    </a:cxn>
                  </a:cxnLst>
                  <a:rect l="0" t="0" r="r" b="b"/>
                  <a:pathLst>
                    <a:path w="162" h="83">
                      <a:moveTo>
                        <a:pt x="5" y="20"/>
                      </a:moveTo>
                      <a:lnTo>
                        <a:pt x="17" y="13"/>
                      </a:lnTo>
                      <a:lnTo>
                        <a:pt x="28" y="9"/>
                      </a:lnTo>
                      <a:lnTo>
                        <a:pt x="41" y="6"/>
                      </a:lnTo>
                      <a:lnTo>
                        <a:pt x="54" y="6"/>
                      </a:lnTo>
                      <a:lnTo>
                        <a:pt x="66" y="6"/>
                      </a:lnTo>
                      <a:lnTo>
                        <a:pt x="79" y="8"/>
                      </a:lnTo>
                      <a:lnTo>
                        <a:pt x="91" y="11"/>
                      </a:lnTo>
                      <a:lnTo>
                        <a:pt x="103" y="16"/>
                      </a:lnTo>
                      <a:lnTo>
                        <a:pt x="114" y="22"/>
                      </a:lnTo>
                      <a:lnTo>
                        <a:pt x="123" y="28"/>
                      </a:lnTo>
                      <a:lnTo>
                        <a:pt x="130" y="34"/>
                      </a:lnTo>
                      <a:lnTo>
                        <a:pt x="137" y="43"/>
                      </a:lnTo>
                      <a:lnTo>
                        <a:pt x="141" y="52"/>
                      </a:lnTo>
                      <a:lnTo>
                        <a:pt x="146" y="61"/>
                      </a:lnTo>
                      <a:lnTo>
                        <a:pt x="151" y="71"/>
                      </a:lnTo>
                      <a:lnTo>
                        <a:pt x="154" y="82"/>
                      </a:lnTo>
                      <a:lnTo>
                        <a:pt x="155" y="83"/>
                      </a:lnTo>
                      <a:lnTo>
                        <a:pt x="159" y="82"/>
                      </a:lnTo>
                      <a:lnTo>
                        <a:pt x="161" y="79"/>
                      </a:lnTo>
                      <a:lnTo>
                        <a:pt x="162" y="77"/>
                      </a:lnTo>
                      <a:lnTo>
                        <a:pt x="156" y="52"/>
                      </a:lnTo>
                      <a:lnTo>
                        <a:pt x="144" y="31"/>
                      </a:lnTo>
                      <a:lnTo>
                        <a:pt x="125" y="15"/>
                      </a:lnTo>
                      <a:lnTo>
                        <a:pt x="102" y="5"/>
                      </a:lnTo>
                      <a:lnTo>
                        <a:pt x="76" y="0"/>
                      </a:lnTo>
                      <a:lnTo>
                        <a:pt x="50" y="0"/>
                      </a:lnTo>
                      <a:lnTo>
                        <a:pt x="25" y="6"/>
                      </a:lnTo>
                      <a:lnTo>
                        <a:pt x="3" y="16"/>
                      </a:lnTo>
                      <a:lnTo>
                        <a:pt x="1" y="18"/>
                      </a:lnTo>
                      <a:lnTo>
                        <a:pt x="0" y="21"/>
                      </a:lnTo>
                      <a:lnTo>
                        <a:pt x="2" y="21"/>
                      </a:lnTo>
                      <a:lnTo>
                        <a:pt x="5" y="20"/>
                      </a:lnTo>
                      <a:lnTo>
                        <a:pt x="5" y="2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 name="Freeform 299"/>
                <p:cNvSpPr>
                  <a:spLocks/>
                </p:cNvSpPr>
                <p:nvPr/>
              </p:nvSpPr>
              <p:spPr bwMode="auto">
                <a:xfrm>
                  <a:off x="6673850" y="4322762"/>
                  <a:ext cx="87313" cy="112712"/>
                </a:xfrm>
                <a:custGeom>
                  <a:avLst/>
                  <a:gdLst/>
                  <a:ahLst/>
                  <a:cxnLst>
                    <a:cxn ang="0">
                      <a:pos x="1" y="4"/>
                    </a:cxn>
                    <a:cxn ang="0">
                      <a:pos x="11" y="8"/>
                    </a:cxn>
                    <a:cxn ang="0">
                      <a:pos x="22" y="13"/>
                    </a:cxn>
                    <a:cxn ang="0">
                      <a:pos x="32" y="17"/>
                    </a:cxn>
                    <a:cxn ang="0">
                      <a:pos x="42" y="21"/>
                    </a:cxn>
                    <a:cxn ang="0">
                      <a:pos x="53" y="27"/>
                    </a:cxn>
                    <a:cxn ang="0">
                      <a:pos x="62" y="32"/>
                    </a:cxn>
                    <a:cxn ang="0">
                      <a:pos x="72" y="38"/>
                    </a:cxn>
                    <a:cxn ang="0">
                      <a:pos x="80" y="46"/>
                    </a:cxn>
                    <a:cxn ang="0">
                      <a:pos x="89" y="58"/>
                    </a:cxn>
                    <a:cxn ang="0">
                      <a:pos x="94" y="70"/>
                    </a:cxn>
                    <a:cxn ang="0">
                      <a:pos x="95" y="82"/>
                    </a:cxn>
                    <a:cxn ang="0">
                      <a:pos x="95" y="95"/>
                    </a:cxn>
                    <a:cxn ang="0">
                      <a:pos x="92" y="107"/>
                    </a:cxn>
                    <a:cxn ang="0">
                      <a:pos x="86" y="119"/>
                    </a:cxn>
                    <a:cxn ang="0">
                      <a:pos x="78" y="129"/>
                    </a:cxn>
                    <a:cxn ang="0">
                      <a:pos x="69" y="140"/>
                    </a:cxn>
                    <a:cxn ang="0">
                      <a:pos x="69" y="141"/>
                    </a:cxn>
                    <a:cxn ang="0">
                      <a:pos x="72" y="142"/>
                    </a:cxn>
                    <a:cxn ang="0">
                      <a:pos x="76" y="142"/>
                    </a:cxn>
                    <a:cxn ang="0">
                      <a:pos x="78" y="141"/>
                    </a:cxn>
                    <a:cxn ang="0">
                      <a:pos x="87" y="134"/>
                    </a:cxn>
                    <a:cxn ang="0">
                      <a:pos x="95" y="126"/>
                    </a:cxn>
                    <a:cxn ang="0">
                      <a:pos x="101" y="117"/>
                    </a:cxn>
                    <a:cxn ang="0">
                      <a:pos x="106" y="106"/>
                    </a:cxn>
                    <a:cxn ang="0">
                      <a:pos x="109" y="95"/>
                    </a:cxn>
                    <a:cxn ang="0">
                      <a:pos x="109" y="83"/>
                    </a:cxn>
                    <a:cxn ang="0">
                      <a:pos x="108" y="72"/>
                    </a:cxn>
                    <a:cxn ang="0">
                      <a:pos x="103" y="61"/>
                    </a:cxn>
                    <a:cxn ang="0">
                      <a:pos x="95" y="49"/>
                    </a:cxn>
                    <a:cxn ang="0">
                      <a:pos x="85" y="38"/>
                    </a:cxn>
                    <a:cxn ang="0">
                      <a:pos x="75" y="30"/>
                    </a:cxn>
                    <a:cxn ang="0">
                      <a:pos x="62" y="23"/>
                    </a:cxn>
                    <a:cxn ang="0">
                      <a:pos x="49" y="16"/>
                    </a:cxn>
                    <a:cxn ang="0">
                      <a:pos x="37" y="12"/>
                    </a:cxn>
                    <a:cxn ang="0">
                      <a:pos x="23" y="6"/>
                    </a:cxn>
                    <a:cxn ang="0">
                      <a:pos x="9" y="0"/>
                    </a:cxn>
                    <a:cxn ang="0">
                      <a:pos x="7" y="0"/>
                    </a:cxn>
                    <a:cxn ang="0">
                      <a:pos x="2" y="0"/>
                    </a:cxn>
                    <a:cxn ang="0">
                      <a:pos x="0" y="2"/>
                    </a:cxn>
                    <a:cxn ang="0">
                      <a:pos x="1" y="4"/>
                    </a:cxn>
                    <a:cxn ang="0">
                      <a:pos x="1" y="4"/>
                    </a:cxn>
                  </a:cxnLst>
                  <a:rect l="0" t="0" r="r" b="b"/>
                  <a:pathLst>
                    <a:path w="109" h="142">
                      <a:moveTo>
                        <a:pt x="1" y="4"/>
                      </a:moveTo>
                      <a:lnTo>
                        <a:pt x="11" y="8"/>
                      </a:lnTo>
                      <a:lnTo>
                        <a:pt x="22" y="13"/>
                      </a:lnTo>
                      <a:lnTo>
                        <a:pt x="32" y="17"/>
                      </a:lnTo>
                      <a:lnTo>
                        <a:pt x="42" y="21"/>
                      </a:lnTo>
                      <a:lnTo>
                        <a:pt x="53" y="27"/>
                      </a:lnTo>
                      <a:lnTo>
                        <a:pt x="62" y="32"/>
                      </a:lnTo>
                      <a:lnTo>
                        <a:pt x="72" y="38"/>
                      </a:lnTo>
                      <a:lnTo>
                        <a:pt x="80" y="46"/>
                      </a:lnTo>
                      <a:lnTo>
                        <a:pt x="89" y="58"/>
                      </a:lnTo>
                      <a:lnTo>
                        <a:pt x="94" y="70"/>
                      </a:lnTo>
                      <a:lnTo>
                        <a:pt x="95" y="82"/>
                      </a:lnTo>
                      <a:lnTo>
                        <a:pt x="95" y="95"/>
                      </a:lnTo>
                      <a:lnTo>
                        <a:pt x="92" y="107"/>
                      </a:lnTo>
                      <a:lnTo>
                        <a:pt x="86" y="119"/>
                      </a:lnTo>
                      <a:lnTo>
                        <a:pt x="78" y="129"/>
                      </a:lnTo>
                      <a:lnTo>
                        <a:pt x="69" y="140"/>
                      </a:lnTo>
                      <a:lnTo>
                        <a:pt x="69" y="141"/>
                      </a:lnTo>
                      <a:lnTo>
                        <a:pt x="72" y="142"/>
                      </a:lnTo>
                      <a:lnTo>
                        <a:pt x="76" y="142"/>
                      </a:lnTo>
                      <a:lnTo>
                        <a:pt x="78" y="141"/>
                      </a:lnTo>
                      <a:lnTo>
                        <a:pt x="87" y="134"/>
                      </a:lnTo>
                      <a:lnTo>
                        <a:pt x="95" y="126"/>
                      </a:lnTo>
                      <a:lnTo>
                        <a:pt x="101" y="117"/>
                      </a:lnTo>
                      <a:lnTo>
                        <a:pt x="106" y="106"/>
                      </a:lnTo>
                      <a:lnTo>
                        <a:pt x="109" y="95"/>
                      </a:lnTo>
                      <a:lnTo>
                        <a:pt x="109" y="83"/>
                      </a:lnTo>
                      <a:lnTo>
                        <a:pt x="108" y="72"/>
                      </a:lnTo>
                      <a:lnTo>
                        <a:pt x="103" y="61"/>
                      </a:lnTo>
                      <a:lnTo>
                        <a:pt x="95" y="49"/>
                      </a:lnTo>
                      <a:lnTo>
                        <a:pt x="85" y="38"/>
                      </a:lnTo>
                      <a:lnTo>
                        <a:pt x="75" y="30"/>
                      </a:lnTo>
                      <a:lnTo>
                        <a:pt x="62" y="23"/>
                      </a:lnTo>
                      <a:lnTo>
                        <a:pt x="49" y="16"/>
                      </a:lnTo>
                      <a:lnTo>
                        <a:pt x="37" y="12"/>
                      </a:lnTo>
                      <a:lnTo>
                        <a:pt x="23" y="6"/>
                      </a:lnTo>
                      <a:lnTo>
                        <a:pt x="9" y="0"/>
                      </a:lnTo>
                      <a:lnTo>
                        <a:pt x="7" y="0"/>
                      </a:lnTo>
                      <a:lnTo>
                        <a:pt x="2" y="0"/>
                      </a:lnTo>
                      <a:lnTo>
                        <a:pt x="0" y="2"/>
                      </a:lnTo>
                      <a:lnTo>
                        <a:pt x="1" y="4"/>
                      </a:lnTo>
                      <a:lnTo>
                        <a:pt x="1"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Freeform 300"/>
                <p:cNvSpPr>
                  <a:spLocks/>
                </p:cNvSpPr>
                <p:nvPr/>
              </p:nvSpPr>
              <p:spPr bwMode="auto">
                <a:xfrm>
                  <a:off x="6732587" y="4418012"/>
                  <a:ext cx="44450" cy="136525"/>
                </a:xfrm>
                <a:custGeom>
                  <a:avLst/>
                  <a:gdLst/>
                  <a:ahLst/>
                  <a:cxnLst>
                    <a:cxn ang="0">
                      <a:pos x="23" y="8"/>
                    </a:cxn>
                    <a:cxn ang="0">
                      <a:pos x="29" y="20"/>
                    </a:cxn>
                    <a:cxn ang="0">
                      <a:pos x="36" y="31"/>
                    </a:cxn>
                    <a:cxn ang="0">
                      <a:pos x="42" y="44"/>
                    </a:cxn>
                    <a:cxn ang="0">
                      <a:pos x="48" y="55"/>
                    </a:cxn>
                    <a:cxn ang="0">
                      <a:pos x="51" y="68"/>
                    </a:cxn>
                    <a:cxn ang="0">
                      <a:pos x="52" y="82"/>
                    </a:cxn>
                    <a:cxn ang="0">
                      <a:pos x="51" y="96"/>
                    </a:cxn>
                    <a:cxn ang="0">
                      <a:pos x="48" y="109"/>
                    </a:cxn>
                    <a:cxn ang="0">
                      <a:pos x="44" y="117"/>
                    </a:cxn>
                    <a:cxn ang="0">
                      <a:pos x="38" y="124"/>
                    </a:cxn>
                    <a:cxn ang="0">
                      <a:pos x="34" y="131"/>
                    </a:cxn>
                    <a:cxn ang="0">
                      <a:pos x="27" y="137"/>
                    </a:cxn>
                    <a:cxn ang="0">
                      <a:pos x="21" y="144"/>
                    </a:cxn>
                    <a:cxn ang="0">
                      <a:pos x="14" y="150"/>
                    </a:cxn>
                    <a:cxn ang="0">
                      <a:pos x="7" y="155"/>
                    </a:cxn>
                    <a:cxn ang="0">
                      <a:pos x="2" y="161"/>
                    </a:cxn>
                    <a:cxn ang="0">
                      <a:pos x="0" y="164"/>
                    </a:cxn>
                    <a:cxn ang="0">
                      <a:pos x="0" y="167"/>
                    </a:cxn>
                    <a:cxn ang="0">
                      <a:pos x="0" y="170"/>
                    </a:cxn>
                    <a:cxn ang="0">
                      <a:pos x="3" y="172"/>
                    </a:cxn>
                    <a:cxn ang="0">
                      <a:pos x="12" y="166"/>
                    </a:cxn>
                    <a:cxn ang="0">
                      <a:pos x="21" y="159"/>
                    </a:cxn>
                    <a:cxn ang="0">
                      <a:pos x="30" y="150"/>
                    </a:cxn>
                    <a:cxn ang="0">
                      <a:pos x="38" y="140"/>
                    </a:cxn>
                    <a:cxn ang="0">
                      <a:pos x="45" y="131"/>
                    </a:cxn>
                    <a:cxn ang="0">
                      <a:pos x="52" y="121"/>
                    </a:cxn>
                    <a:cxn ang="0">
                      <a:pos x="56" y="109"/>
                    </a:cxn>
                    <a:cxn ang="0">
                      <a:pos x="58" y="99"/>
                    </a:cxn>
                    <a:cxn ang="0">
                      <a:pos x="58" y="85"/>
                    </a:cxn>
                    <a:cxn ang="0">
                      <a:pos x="57" y="73"/>
                    </a:cxn>
                    <a:cxn ang="0">
                      <a:pos x="55" y="60"/>
                    </a:cxn>
                    <a:cxn ang="0">
                      <a:pos x="50" y="48"/>
                    </a:cxn>
                    <a:cxn ang="0">
                      <a:pos x="45" y="36"/>
                    </a:cxn>
                    <a:cxn ang="0">
                      <a:pos x="40" y="24"/>
                    </a:cxn>
                    <a:cxn ang="0">
                      <a:pos x="34" y="13"/>
                    </a:cxn>
                    <a:cxn ang="0">
                      <a:pos x="27" y="1"/>
                    </a:cxn>
                    <a:cxn ang="0">
                      <a:pos x="26" y="0"/>
                    </a:cxn>
                    <a:cxn ang="0">
                      <a:pos x="23" y="1"/>
                    </a:cxn>
                    <a:cxn ang="0">
                      <a:pos x="23" y="6"/>
                    </a:cxn>
                    <a:cxn ang="0">
                      <a:pos x="23" y="8"/>
                    </a:cxn>
                    <a:cxn ang="0">
                      <a:pos x="23" y="8"/>
                    </a:cxn>
                  </a:cxnLst>
                  <a:rect l="0" t="0" r="r" b="b"/>
                  <a:pathLst>
                    <a:path w="58" h="172">
                      <a:moveTo>
                        <a:pt x="23" y="8"/>
                      </a:moveTo>
                      <a:lnTo>
                        <a:pt x="29" y="20"/>
                      </a:lnTo>
                      <a:lnTo>
                        <a:pt x="36" y="31"/>
                      </a:lnTo>
                      <a:lnTo>
                        <a:pt x="42" y="44"/>
                      </a:lnTo>
                      <a:lnTo>
                        <a:pt x="48" y="55"/>
                      </a:lnTo>
                      <a:lnTo>
                        <a:pt x="51" y="68"/>
                      </a:lnTo>
                      <a:lnTo>
                        <a:pt x="52" y="82"/>
                      </a:lnTo>
                      <a:lnTo>
                        <a:pt x="51" y="96"/>
                      </a:lnTo>
                      <a:lnTo>
                        <a:pt x="48" y="109"/>
                      </a:lnTo>
                      <a:lnTo>
                        <a:pt x="44" y="117"/>
                      </a:lnTo>
                      <a:lnTo>
                        <a:pt x="38" y="124"/>
                      </a:lnTo>
                      <a:lnTo>
                        <a:pt x="34" y="131"/>
                      </a:lnTo>
                      <a:lnTo>
                        <a:pt x="27" y="137"/>
                      </a:lnTo>
                      <a:lnTo>
                        <a:pt x="21" y="144"/>
                      </a:lnTo>
                      <a:lnTo>
                        <a:pt x="14" y="150"/>
                      </a:lnTo>
                      <a:lnTo>
                        <a:pt x="7" y="155"/>
                      </a:lnTo>
                      <a:lnTo>
                        <a:pt x="2" y="161"/>
                      </a:lnTo>
                      <a:lnTo>
                        <a:pt x="0" y="164"/>
                      </a:lnTo>
                      <a:lnTo>
                        <a:pt x="0" y="167"/>
                      </a:lnTo>
                      <a:lnTo>
                        <a:pt x="0" y="170"/>
                      </a:lnTo>
                      <a:lnTo>
                        <a:pt x="3" y="172"/>
                      </a:lnTo>
                      <a:lnTo>
                        <a:pt x="12" y="166"/>
                      </a:lnTo>
                      <a:lnTo>
                        <a:pt x="21" y="159"/>
                      </a:lnTo>
                      <a:lnTo>
                        <a:pt x="30" y="150"/>
                      </a:lnTo>
                      <a:lnTo>
                        <a:pt x="38" y="140"/>
                      </a:lnTo>
                      <a:lnTo>
                        <a:pt x="45" y="131"/>
                      </a:lnTo>
                      <a:lnTo>
                        <a:pt x="52" y="121"/>
                      </a:lnTo>
                      <a:lnTo>
                        <a:pt x="56" y="109"/>
                      </a:lnTo>
                      <a:lnTo>
                        <a:pt x="58" y="99"/>
                      </a:lnTo>
                      <a:lnTo>
                        <a:pt x="58" y="85"/>
                      </a:lnTo>
                      <a:lnTo>
                        <a:pt x="57" y="73"/>
                      </a:lnTo>
                      <a:lnTo>
                        <a:pt x="55" y="60"/>
                      </a:lnTo>
                      <a:lnTo>
                        <a:pt x="50" y="48"/>
                      </a:lnTo>
                      <a:lnTo>
                        <a:pt x="45" y="36"/>
                      </a:lnTo>
                      <a:lnTo>
                        <a:pt x="40" y="24"/>
                      </a:lnTo>
                      <a:lnTo>
                        <a:pt x="34" y="13"/>
                      </a:lnTo>
                      <a:lnTo>
                        <a:pt x="27" y="1"/>
                      </a:lnTo>
                      <a:lnTo>
                        <a:pt x="26" y="0"/>
                      </a:lnTo>
                      <a:lnTo>
                        <a:pt x="23" y="1"/>
                      </a:lnTo>
                      <a:lnTo>
                        <a:pt x="23" y="6"/>
                      </a:lnTo>
                      <a:lnTo>
                        <a:pt x="23" y="8"/>
                      </a:lnTo>
                      <a:lnTo>
                        <a:pt x="23" y="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20" name="Rectangle 119"/>
              <p:cNvSpPr/>
              <p:nvPr/>
            </p:nvSpPr>
            <p:spPr>
              <a:xfrm>
                <a:off x="4507992" y="4572000"/>
                <a:ext cx="1524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438"/>
              <p:cNvSpPr>
                <a:spLocks/>
              </p:cNvSpPr>
              <p:nvPr/>
            </p:nvSpPr>
            <p:spPr bwMode="auto">
              <a:xfrm>
                <a:off x="4754880" y="4953000"/>
                <a:ext cx="61913" cy="28575"/>
              </a:xfrm>
              <a:custGeom>
                <a:avLst/>
                <a:gdLst/>
                <a:ahLst/>
                <a:cxnLst>
                  <a:cxn ang="0">
                    <a:pos x="0" y="0"/>
                  </a:cxn>
                  <a:cxn ang="0">
                    <a:pos x="7" y="8"/>
                  </a:cxn>
                  <a:cxn ang="0">
                    <a:pos x="15" y="16"/>
                  </a:cxn>
                  <a:cxn ang="0">
                    <a:pos x="25" y="24"/>
                  </a:cxn>
                  <a:cxn ang="0">
                    <a:pos x="37" y="30"/>
                  </a:cxn>
                  <a:cxn ang="0">
                    <a:pos x="48" y="34"/>
                  </a:cxn>
                  <a:cxn ang="0">
                    <a:pos x="59" y="34"/>
                  </a:cxn>
                  <a:cxn ang="0">
                    <a:pos x="68" y="30"/>
                  </a:cxn>
                  <a:cxn ang="0">
                    <a:pos x="76" y="20"/>
                  </a:cxn>
                  <a:cxn ang="0">
                    <a:pos x="77" y="16"/>
                  </a:cxn>
                  <a:cxn ang="0">
                    <a:pos x="77" y="13"/>
                  </a:cxn>
                  <a:cxn ang="0">
                    <a:pos x="76" y="10"/>
                  </a:cxn>
                  <a:cxn ang="0">
                    <a:pos x="73" y="9"/>
                  </a:cxn>
                  <a:cxn ang="0">
                    <a:pos x="69" y="10"/>
                  </a:cxn>
                  <a:cxn ang="0">
                    <a:pos x="66" y="11"/>
                  </a:cxn>
                  <a:cxn ang="0">
                    <a:pos x="62" y="14"/>
                  </a:cxn>
                  <a:cxn ang="0">
                    <a:pos x="59" y="16"/>
                  </a:cxn>
                  <a:cxn ang="0">
                    <a:pos x="53" y="18"/>
                  </a:cxn>
                  <a:cxn ang="0">
                    <a:pos x="46" y="20"/>
                  </a:cxn>
                  <a:cxn ang="0">
                    <a:pos x="40" y="20"/>
                  </a:cxn>
                  <a:cxn ang="0">
                    <a:pos x="33" y="18"/>
                  </a:cxn>
                  <a:cxn ang="0">
                    <a:pos x="24" y="16"/>
                  </a:cxn>
                  <a:cxn ang="0">
                    <a:pos x="15" y="11"/>
                  </a:cxn>
                  <a:cxn ang="0">
                    <a:pos x="7" y="6"/>
                  </a:cxn>
                  <a:cxn ang="0">
                    <a:pos x="0" y="0"/>
                  </a:cxn>
                  <a:cxn ang="0">
                    <a:pos x="0" y="0"/>
                  </a:cxn>
                  <a:cxn ang="0">
                    <a:pos x="0" y="0"/>
                  </a:cxn>
                  <a:cxn ang="0">
                    <a:pos x="0" y="0"/>
                  </a:cxn>
                  <a:cxn ang="0">
                    <a:pos x="0" y="0"/>
                  </a:cxn>
                  <a:cxn ang="0">
                    <a:pos x="0" y="0"/>
                  </a:cxn>
                </a:cxnLst>
                <a:rect l="0" t="0" r="r" b="b"/>
                <a:pathLst>
                  <a:path w="77" h="34">
                    <a:moveTo>
                      <a:pt x="0" y="0"/>
                    </a:moveTo>
                    <a:lnTo>
                      <a:pt x="7" y="8"/>
                    </a:lnTo>
                    <a:lnTo>
                      <a:pt x="15" y="16"/>
                    </a:lnTo>
                    <a:lnTo>
                      <a:pt x="25" y="24"/>
                    </a:lnTo>
                    <a:lnTo>
                      <a:pt x="37" y="30"/>
                    </a:lnTo>
                    <a:lnTo>
                      <a:pt x="48" y="34"/>
                    </a:lnTo>
                    <a:lnTo>
                      <a:pt x="59" y="34"/>
                    </a:lnTo>
                    <a:lnTo>
                      <a:pt x="68" y="30"/>
                    </a:lnTo>
                    <a:lnTo>
                      <a:pt x="76" y="20"/>
                    </a:lnTo>
                    <a:lnTo>
                      <a:pt x="77" y="16"/>
                    </a:lnTo>
                    <a:lnTo>
                      <a:pt x="77" y="13"/>
                    </a:lnTo>
                    <a:lnTo>
                      <a:pt x="76" y="10"/>
                    </a:lnTo>
                    <a:lnTo>
                      <a:pt x="73" y="9"/>
                    </a:lnTo>
                    <a:lnTo>
                      <a:pt x="69" y="10"/>
                    </a:lnTo>
                    <a:lnTo>
                      <a:pt x="66" y="11"/>
                    </a:lnTo>
                    <a:lnTo>
                      <a:pt x="62" y="14"/>
                    </a:lnTo>
                    <a:lnTo>
                      <a:pt x="59" y="16"/>
                    </a:lnTo>
                    <a:lnTo>
                      <a:pt x="53" y="18"/>
                    </a:lnTo>
                    <a:lnTo>
                      <a:pt x="46" y="20"/>
                    </a:lnTo>
                    <a:lnTo>
                      <a:pt x="40" y="20"/>
                    </a:lnTo>
                    <a:lnTo>
                      <a:pt x="33" y="18"/>
                    </a:lnTo>
                    <a:lnTo>
                      <a:pt x="24" y="16"/>
                    </a:lnTo>
                    <a:lnTo>
                      <a:pt x="15" y="11"/>
                    </a:lnTo>
                    <a:lnTo>
                      <a:pt x="7" y="6"/>
                    </a:lnTo>
                    <a:lnTo>
                      <a:pt x="0" y="0"/>
                    </a:lnTo>
                    <a:lnTo>
                      <a:pt x="0" y="0"/>
                    </a:lnTo>
                    <a:lnTo>
                      <a:pt x="0" y="0"/>
                    </a:lnTo>
                    <a:lnTo>
                      <a:pt x="0" y="0"/>
                    </a:lnTo>
                    <a:lnTo>
                      <a:pt x="0"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439"/>
              <p:cNvSpPr>
                <a:spLocks/>
              </p:cNvSpPr>
              <p:nvPr/>
            </p:nvSpPr>
            <p:spPr bwMode="auto">
              <a:xfrm>
                <a:off x="4572000" y="4953000"/>
                <a:ext cx="98425" cy="22225"/>
              </a:xfrm>
              <a:custGeom>
                <a:avLst/>
                <a:gdLst/>
                <a:ahLst/>
                <a:cxnLst>
                  <a:cxn ang="0">
                    <a:pos x="122" y="2"/>
                  </a:cxn>
                  <a:cxn ang="0">
                    <a:pos x="114" y="5"/>
                  </a:cxn>
                  <a:cxn ang="0">
                    <a:pos x="106" y="7"/>
                  </a:cxn>
                  <a:cxn ang="0">
                    <a:pos x="99" y="9"/>
                  </a:cxn>
                  <a:cxn ang="0">
                    <a:pos x="91" y="10"/>
                  </a:cxn>
                  <a:cxn ang="0">
                    <a:pos x="83" y="12"/>
                  </a:cxn>
                  <a:cxn ang="0">
                    <a:pos x="75" y="12"/>
                  </a:cxn>
                  <a:cxn ang="0">
                    <a:pos x="67" y="12"/>
                  </a:cxn>
                  <a:cxn ang="0">
                    <a:pos x="58" y="12"/>
                  </a:cxn>
                  <a:cxn ang="0">
                    <a:pos x="52" y="10"/>
                  </a:cxn>
                  <a:cxn ang="0">
                    <a:pos x="46" y="10"/>
                  </a:cxn>
                  <a:cxn ang="0">
                    <a:pos x="40" y="9"/>
                  </a:cxn>
                  <a:cxn ang="0">
                    <a:pos x="34" y="7"/>
                  </a:cxn>
                  <a:cxn ang="0">
                    <a:pos x="30" y="6"/>
                  </a:cxn>
                  <a:cxn ang="0">
                    <a:pos x="24" y="5"/>
                  </a:cxn>
                  <a:cxn ang="0">
                    <a:pos x="18" y="2"/>
                  </a:cxn>
                  <a:cxn ang="0">
                    <a:pos x="12" y="0"/>
                  </a:cxn>
                  <a:cxn ang="0">
                    <a:pos x="8" y="0"/>
                  </a:cxn>
                  <a:cxn ang="0">
                    <a:pos x="4" y="2"/>
                  </a:cxn>
                  <a:cxn ang="0">
                    <a:pos x="1" y="5"/>
                  </a:cxn>
                  <a:cxn ang="0">
                    <a:pos x="0" y="9"/>
                  </a:cxn>
                  <a:cxn ang="0">
                    <a:pos x="2" y="16"/>
                  </a:cxn>
                  <a:cxn ang="0">
                    <a:pos x="8" y="21"/>
                  </a:cxn>
                  <a:cxn ang="0">
                    <a:pos x="14" y="24"/>
                  </a:cxn>
                  <a:cxn ang="0">
                    <a:pos x="20" y="26"/>
                  </a:cxn>
                  <a:cxn ang="0">
                    <a:pos x="28" y="26"/>
                  </a:cxn>
                  <a:cxn ang="0">
                    <a:pos x="37" y="28"/>
                  </a:cxn>
                  <a:cxn ang="0">
                    <a:pos x="43" y="26"/>
                  </a:cxn>
                  <a:cxn ang="0">
                    <a:pos x="50" y="26"/>
                  </a:cxn>
                  <a:cxn ang="0">
                    <a:pos x="60" y="25"/>
                  </a:cxn>
                  <a:cxn ang="0">
                    <a:pos x="70" y="24"/>
                  </a:cxn>
                  <a:cxn ang="0">
                    <a:pos x="79" y="22"/>
                  </a:cxn>
                  <a:cxn ang="0">
                    <a:pos x="88" y="20"/>
                  </a:cxn>
                  <a:cxn ang="0">
                    <a:pos x="96" y="16"/>
                  </a:cxn>
                  <a:cxn ang="0">
                    <a:pos x="106" y="13"/>
                  </a:cxn>
                  <a:cxn ang="0">
                    <a:pos x="114" y="8"/>
                  </a:cxn>
                  <a:cxn ang="0">
                    <a:pos x="123" y="3"/>
                  </a:cxn>
                  <a:cxn ang="0">
                    <a:pos x="123" y="2"/>
                  </a:cxn>
                  <a:cxn ang="0">
                    <a:pos x="123" y="2"/>
                  </a:cxn>
                  <a:cxn ang="0">
                    <a:pos x="123" y="2"/>
                  </a:cxn>
                  <a:cxn ang="0">
                    <a:pos x="122" y="2"/>
                  </a:cxn>
                  <a:cxn ang="0">
                    <a:pos x="122" y="2"/>
                  </a:cxn>
                </a:cxnLst>
                <a:rect l="0" t="0" r="r" b="b"/>
                <a:pathLst>
                  <a:path w="123" h="28">
                    <a:moveTo>
                      <a:pt x="122" y="2"/>
                    </a:moveTo>
                    <a:lnTo>
                      <a:pt x="114" y="5"/>
                    </a:lnTo>
                    <a:lnTo>
                      <a:pt x="106" y="7"/>
                    </a:lnTo>
                    <a:lnTo>
                      <a:pt x="99" y="9"/>
                    </a:lnTo>
                    <a:lnTo>
                      <a:pt x="91" y="10"/>
                    </a:lnTo>
                    <a:lnTo>
                      <a:pt x="83" y="12"/>
                    </a:lnTo>
                    <a:lnTo>
                      <a:pt x="75" y="12"/>
                    </a:lnTo>
                    <a:lnTo>
                      <a:pt x="67" y="12"/>
                    </a:lnTo>
                    <a:lnTo>
                      <a:pt x="58" y="12"/>
                    </a:lnTo>
                    <a:lnTo>
                      <a:pt x="52" y="10"/>
                    </a:lnTo>
                    <a:lnTo>
                      <a:pt x="46" y="10"/>
                    </a:lnTo>
                    <a:lnTo>
                      <a:pt x="40" y="9"/>
                    </a:lnTo>
                    <a:lnTo>
                      <a:pt x="34" y="7"/>
                    </a:lnTo>
                    <a:lnTo>
                      <a:pt x="30" y="6"/>
                    </a:lnTo>
                    <a:lnTo>
                      <a:pt x="24" y="5"/>
                    </a:lnTo>
                    <a:lnTo>
                      <a:pt x="18" y="2"/>
                    </a:lnTo>
                    <a:lnTo>
                      <a:pt x="12" y="0"/>
                    </a:lnTo>
                    <a:lnTo>
                      <a:pt x="8" y="0"/>
                    </a:lnTo>
                    <a:lnTo>
                      <a:pt x="4" y="2"/>
                    </a:lnTo>
                    <a:lnTo>
                      <a:pt x="1" y="5"/>
                    </a:lnTo>
                    <a:lnTo>
                      <a:pt x="0" y="9"/>
                    </a:lnTo>
                    <a:lnTo>
                      <a:pt x="2" y="16"/>
                    </a:lnTo>
                    <a:lnTo>
                      <a:pt x="8" y="21"/>
                    </a:lnTo>
                    <a:lnTo>
                      <a:pt x="14" y="24"/>
                    </a:lnTo>
                    <a:lnTo>
                      <a:pt x="20" y="26"/>
                    </a:lnTo>
                    <a:lnTo>
                      <a:pt x="28" y="26"/>
                    </a:lnTo>
                    <a:lnTo>
                      <a:pt x="37" y="28"/>
                    </a:lnTo>
                    <a:lnTo>
                      <a:pt x="43" y="26"/>
                    </a:lnTo>
                    <a:lnTo>
                      <a:pt x="50" y="26"/>
                    </a:lnTo>
                    <a:lnTo>
                      <a:pt x="60" y="25"/>
                    </a:lnTo>
                    <a:lnTo>
                      <a:pt x="70" y="24"/>
                    </a:lnTo>
                    <a:lnTo>
                      <a:pt x="79" y="22"/>
                    </a:lnTo>
                    <a:lnTo>
                      <a:pt x="88" y="20"/>
                    </a:lnTo>
                    <a:lnTo>
                      <a:pt x="96" y="16"/>
                    </a:lnTo>
                    <a:lnTo>
                      <a:pt x="106" y="13"/>
                    </a:lnTo>
                    <a:lnTo>
                      <a:pt x="114" y="8"/>
                    </a:lnTo>
                    <a:lnTo>
                      <a:pt x="123" y="3"/>
                    </a:lnTo>
                    <a:lnTo>
                      <a:pt x="123" y="2"/>
                    </a:lnTo>
                    <a:lnTo>
                      <a:pt x="123" y="2"/>
                    </a:lnTo>
                    <a:lnTo>
                      <a:pt x="123" y="2"/>
                    </a:lnTo>
                    <a:lnTo>
                      <a:pt x="122" y="2"/>
                    </a:lnTo>
                    <a:lnTo>
                      <a:pt x="122"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 name="Rectangle 5"/>
            <p:cNvSpPr/>
            <p:nvPr/>
          </p:nvSpPr>
          <p:spPr>
            <a:xfrm>
              <a:off x="3733800" y="6019800"/>
              <a:ext cx="1752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US" dirty="0" smtClean="0"/>
              <a:t>Features of the Program</a:t>
            </a:r>
            <a:endParaRPr lang="en-US" dirty="0"/>
          </a:p>
        </p:txBody>
      </p:sp>
      <p:sp>
        <p:nvSpPr>
          <p:cNvPr id="3" name="Content Placeholder 2"/>
          <p:cNvSpPr>
            <a:spLocks noGrp="1"/>
          </p:cNvSpPr>
          <p:nvPr>
            <p:ph idx="1"/>
          </p:nvPr>
        </p:nvSpPr>
        <p:spPr>
          <a:xfrm>
            <a:off x="685800" y="1189037"/>
            <a:ext cx="8763000" cy="5059363"/>
          </a:xfrm>
        </p:spPr>
        <p:txBody>
          <a:bodyPr/>
          <a:lstStyle/>
          <a:p>
            <a:pPr>
              <a:spcAft>
                <a:spcPts val="2400"/>
              </a:spcAft>
            </a:pPr>
            <a:r>
              <a:rPr lang="en-US" dirty="0" smtClean="0"/>
              <a:t>Family Sharing</a:t>
            </a:r>
          </a:p>
          <a:p>
            <a:pPr>
              <a:spcAft>
                <a:spcPts val="2400"/>
              </a:spcAft>
            </a:pPr>
            <a:r>
              <a:rPr lang="en-US" dirty="0" smtClean="0"/>
              <a:t>Family Assessment Process</a:t>
            </a:r>
          </a:p>
          <a:p>
            <a:pPr>
              <a:spcAft>
                <a:spcPts val="2400"/>
              </a:spcAft>
            </a:pPr>
            <a:r>
              <a:rPr lang="en-US" dirty="0" smtClean="0"/>
              <a:t>Transitional Issues</a:t>
            </a:r>
          </a:p>
        </p:txBody>
      </p:sp>
      <p:sp>
        <p:nvSpPr>
          <p:cNvPr id="130" name="Rectangle 129"/>
          <p:cNvSpPr/>
          <p:nvPr/>
        </p:nvSpPr>
        <p:spPr bwMode="auto">
          <a:xfrm rot="5400000">
            <a:off x="4419600" y="2139696"/>
            <a:ext cx="304800" cy="9144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1" name="Straight Connector 130"/>
          <p:cNvSpPr>
            <a:spLocks noChangeShapeType="1"/>
          </p:cNvSpPr>
          <p:nvPr/>
        </p:nvSpPr>
        <p:spPr bwMode="auto">
          <a:xfrm rot="5400000">
            <a:off x="4572000" y="1904999"/>
            <a:ext cx="0" cy="9144000"/>
          </a:xfrm>
          <a:prstGeom prst="line">
            <a:avLst/>
          </a:prstGeom>
          <a:noFill/>
          <a:ln w="381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2" name="Straight Connector 131"/>
          <p:cNvSpPr>
            <a:spLocks noChangeShapeType="1"/>
          </p:cNvSpPr>
          <p:nvPr/>
        </p:nvSpPr>
        <p:spPr bwMode="auto">
          <a:xfrm rot="5400000">
            <a:off x="4572000" y="2133599"/>
            <a:ext cx="0" cy="9144000"/>
          </a:xfrm>
          <a:prstGeom prst="line">
            <a:avLst/>
          </a:prstGeom>
          <a:noFill/>
          <a:ln w="76200" cap="flat" cmpd="sng" algn="ctr">
            <a:solidFill>
              <a:schemeClr val="accent1">
                <a:alpha val="4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3" name="Straight Connector 132"/>
          <p:cNvSpPr>
            <a:spLocks noChangeShapeType="1"/>
          </p:cNvSpPr>
          <p:nvPr/>
        </p:nvSpPr>
        <p:spPr bwMode="auto">
          <a:xfrm rot="5400000">
            <a:off x="4572000" y="2057399"/>
            <a:ext cx="0" cy="9144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4" name="Rectangle 133"/>
          <p:cNvSpPr/>
          <p:nvPr/>
        </p:nvSpPr>
        <p:spPr bwMode="auto">
          <a:xfrm rot="5400000">
            <a:off x="4425330" y="2139696"/>
            <a:ext cx="304800" cy="9144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5" name="Straight Connector 134"/>
          <p:cNvSpPr>
            <a:spLocks noChangeShapeType="1"/>
          </p:cNvSpPr>
          <p:nvPr/>
        </p:nvSpPr>
        <p:spPr bwMode="auto">
          <a:xfrm rot="5400000">
            <a:off x="4577730" y="1904999"/>
            <a:ext cx="0" cy="9144000"/>
          </a:xfrm>
          <a:prstGeom prst="line">
            <a:avLst/>
          </a:prstGeom>
          <a:noFill/>
          <a:ln w="381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6" name="Straight Connector 135"/>
          <p:cNvSpPr>
            <a:spLocks noChangeShapeType="1"/>
          </p:cNvSpPr>
          <p:nvPr/>
        </p:nvSpPr>
        <p:spPr bwMode="auto">
          <a:xfrm rot="5400000">
            <a:off x="4577730" y="2133599"/>
            <a:ext cx="0" cy="9144000"/>
          </a:xfrm>
          <a:prstGeom prst="line">
            <a:avLst/>
          </a:prstGeom>
          <a:noFill/>
          <a:ln w="76200" cap="flat" cmpd="sng" algn="ctr">
            <a:solidFill>
              <a:schemeClr val="accent1">
                <a:alpha val="4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7" name="Straight Connector 136"/>
          <p:cNvSpPr>
            <a:spLocks noChangeShapeType="1"/>
          </p:cNvSpPr>
          <p:nvPr/>
        </p:nvSpPr>
        <p:spPr bwMode="auto">
          <a:xfrm rot="5400000">
            <a:off x="4577730" y="2057399"/>
            <a:ext cx="0" cy="9144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8" name="TextBox 137"/>
          <p:cNvSpPr txBox="1"/>
          <p:nvPr/>
        </p:nvSpPr>
        <p:spPr>
          <a:xfrm>
            <a:off x="0" y="6645064"/>
            <a:ext cx="9144000" cy="230832"/>
          </a:xfrm>
          <a:prstGeom prst="rect">
            <a:avLst/>
          </a:prstGeom>
          <a:noFill/>
        </p:spPr>
        <p:txBody>
          <a:bodyPr wrap="square" rtlCol="0">
            <a:spAutoFit/>
          </a:bodyPr>
          <a:lstStyle/>
          <a:p>
            <a:r>
              <a:rPr lang="en-US" sz="900" dirty="0"/>
              <a:t>© 2014 New York State Office of Children and Family Services.</a:t>
            </a:r>
            <a:endParaRPr lang="en-US" sz="900" i="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of the Program</a:t>
            </a:r>
            <a:endParaRPr lang="en-US" dirty="0"/>
          </a:p>
        </p:txBody>
      </p:sp>
      <p:sp>
        <p:nvSpPr>
          <p:cNvPr id="3" name="Content Placeholder 2"/>
          <p:cNvSpPr>
            <a:spLocks noGrp="1"/>
          </p:cNvSpPr>
          <p:nvPr>
            <p:ph idx="1"/>
          </p:nvPr>
        </p:nvSpPr>
        <p:spPr>
          <a:xfrm>
            <a:off x="1066800" y="1189037"/>
            <a:ext cx="7315200" cy="5059363"/>
          </a:xfrm>
        </p:spPr>
        <p:txBody>
          <a:bodyPr/>
          <a:lstStyle/>
          <a:p>
            <a:pPr>
              <a:spcAft>
                <a:spcPts val="3500"/>
              </a:spcAft>
            </a:pPr>
            <a:r>
              <a:rPr lang="en-US" dirty="0" smtClean="0"/>
              <a:t>Family Plan</a:t>
            </a:r>
          </a:p>
          <a:p>
            <a:pPr>
              <a:spcAft>
                <a:spcPts val="3500"/>
              </a:spcAft>
            </a:pPr>
            <a:r>
              <a:rPr lang="en-US" dirty="0" smtClean="0"/>
              <a:t>Personal Journal</a:t>
            </a:r>
          </a:p>
          <a:p>
            <a:pPr>
              <a:spcAft>
                <a:spcPts val="1300"/>
              </a:spcAft>
            </a:pPr>
            <a:r>
              <a:rPr lang="en-US" dirty="0" smtClean="0"/>
              <a:t>Participant Workbook</a:t>
            </a:r>
          </a:p>
          <a:p>
            <a:pPr lvl="1"/>
            <a:r>
              <a:rPr lang="en-US" dirty="0" smtClean="0"/>
              <a:t>Community Resources	</a:t>
            </a:r>
          </a:p>
          <a:p>
            <a:pPr lvl="1">
              <a:lnSpc>
                <a:spcPts val="3500"/>
              </a:lnSpc>
            </a:pPr>
            <a:r>
              <a:rPr lang="en-US" dirty="0" smtClean="0"/>
              <a:t>Glossary of Terms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 Kinship Situation</a:t>
            </a:r>
            <a:endParaRPr lang="en-US" dirty="0"/>
          </a:p>
        </p:txBody>
      </p:sp>
      <p:sp>
        <p:nvSpPr>
          <p:cNvPr id="3" name="Content Placeholder 2"/>
          <p:cNvSpPr>
            <a:spLocks noGrp="1"/>
          </p:cNvSpPr>
          <p:nvPr>
            <p:ph idx="1"/>
          </p:nvPr>
        </p:nvSpPr>
        <p:spPr/>
        <p:txBody>
          <a:bodyPr/>
          <a:lstStyle/>
          <a:p>
            <a:r>
              <a:rPr lang="en-US" dirty="0" smtClean="0"/>
              <a:t>Identify a child or children under the age of 18</a:t>
            </a:r>
          </a:p>
          <a:p>
            <a:r>
              <a:rPr lang="en-US" dirty="0" smtClean="0"/>
              <a:t>Names of the children</a:t>
            </a:r>
          </a:p>
          <a:p>
            <a:r>
              <a:rPr lang="en-US" dirty="0" smtClean="0"/>
              <a:t>Services needed</a:t>
            </a:r>
          </a:p>
          <a:p>
            <a:r>
              <a:rPr lang="en-US" dirty="0" smtClean="0"/>
              <a:t>How would your life change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Sharing </a:t>
            </a:r>
            <a:r>
              <a:rPr lang="en-US" sz="2100" b="0" dirty="0" smtClean="0">
                <a:solidFill>
                  <a:schemeClr val="tx1"/>
                </a:solidFill>
              </a:rPr>
              <a:t>(1 of 2)</a:t>
            </a:r>
            <a:endParaRPr lang="en-US" sz="2100" dirty="0"/>
          </a:p>
        </p:txBody>
      </p:sp>
      <p:sp>
        <p:nvSpPr>
          <p:cNvPr id="3" name="Content Placeholder 2"/>
          <p:cNvSpPr>
            <a:spLocks noGrp="1"/>
          </p:cNvSpPr>
          <p:nvPr>
            <p:ph idx="1"/>
          </p:nvPr>
        </p:nvSpPr>
        <p:spPr>
          <a:xfrm>
            <a:off x="685800" y="1189037"/>
            <a:ext cx="8382000" cy="5059363"/>
          </a:xfrm>
        </p:spPr>
        <p:txBody>
          <a:bodyPr>
            <a:noAutofit/>
          </a:bodyPr>
          <a:lstStyle/>
          <a:p>
            <a:pPr marL="690563" indent="-690563">
              <a:lnSpc>
                <a:spcPts val="4300"/>
              </a:lnSpc>
              <a:spcAft>
                <a:spcPts val="3500"/>
              </a:spcAft>
              <a:buNone/>
            </a:pPr>
            <a:r>
              <a:rPr lang="en-US" sz="4000" dirty="0" smtClean="0">
                <a:solidFill>
                  <a:schemeClr val="accent1"/>
                </a:solidFill>
              </a:rPr>
              <a:t>1.	</a:t>
            </a:r>
            <a:r>
              <a:rPr lang="en-US" sz="4000" dirty="0" smtClean="0"/>
              <a:t>How long have you had </a:t>
            </a:r>
            <a:br>
              <a:rPr lang="en-US" sz="4000" dirty="0" smtClean="0"/>
            </a:br>
            <a:r>
              <a:rPr lang="en-US" sz="4000" dirty="0" smtClean="0"/>
              <a:t>the children living in your home?</a:t>
            </a:r>
          </a:p>
          <a:p>
            <a:pPr marL="690563" indent="-690563">
              <a:lnSpc>
                <a:spcPts val="4300"/>
              </a:lnSpc>
              <a:spcAft>
                <a:spcPts val="3500"/>
              </a:spcAft>
              <a:buNone/>
            </a:pPr>
            <a:r>
              <a:rPr lang="en-US" sz="4000" dirty="0" smtClean="0">
                <a:solidFill>
                  <a:schemeClr val="accent1"/>
                </a:solidFill>
              </a:rPr>
              <a:t>2.	</a:t>
            </a:r>
            <a:r>
              <a:rPr lang="en-US" sz="4000" dirty="0" smtClean="0"/>
              <a:t>How are you feeling about your role in parenting the second time around or parenting someone else's child?</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Sharing </a:t>
            </a:r>
            <a:r>
              <a:rPr lang="en-US" sz="2100" b="0" dirty="0" smtClean="0">
                <a:solidFill>
                  <a:schemeClr val="tx1"/>
                </a:solidFill>
              </a:rPr>
              <a:t>(2 of 2)</a:t>
            </a:r>
            <a:endParaRPr lang="en-US" sz="2100" dirty="0"/>
          </a:p>
        </p:txBody>
      </p:sp>
      <p:sp>
        <p:nvSpPr>
          <p:cNvPr id="3" name="Content Placeholder 2"/>
          <p:cNvSpPr>
            <a:spLocks noGrp="1"/>
          </p:cNvSpPr>
          <p:nvPr>
            <p:ph idx="1"/>
          </p:nvPr>
        </p:nvSpPr>
        <p:spPr>
          <a:xfrm>
            <a:off x="685800" y="1189037"/>
            <a:ext cx="8382000" cy="5059363"/>
          </a:xfrm>
        </p:spPr>
        <p:txBody>
          <a:bodyPr>
            <a:noAutofit/>
          </a:bodyPr>
          <a:lstStyle/>
          <a:p>
            <a:pPr marL="690563" indent="-690563">
              <a:lnSpc>
                <a:spcPts val="4300"/>
              </a:lnSpc>
              <a:spcAft>
                <a:spcPts val="3500"/>
              </a:spcAft>
              <a:buNone/>
            </a:pPr>
            <a:r>
              <a:rPr lang="en-US" sz="4000" dirty="0" smtClean="0">
                <a:solidFill>
                  <a:schemeClr val="accent1"/>
                </a:solidFill>
              </a:rPr>
              <a:t>3.	</a:t>
            </a:r>
            <a:r>
              <a:rPr lang="en-US" sz="4000" dirty="0" smtClean="0"/>
              <a:t>One hope/dream for the children and their parents?</a:t>
            </a:r>
          </a:p>
          <a:p>
            <a:pPr marL="690563" indent="-690563">
              <a:lnSpc>
                <a:spcPts val="4300"/>
              </a:lnSpc>
              <a:spcAft>
                <a:spcPts val="3500"/>
              </a:spcAft>
              <a:buNone/>
            </a:pPr>
            <a:r>
              <a:rPr lang="en-US" sz="4000" dirty="0" smtClean="0">
                <a:solidFill>
                  <a:schemeClr val="accent1"/>
                </a:solidFill>
              </a:rPr>
              <a:t>4.	</a:t>
            </a:r>
            <a:r>
              <a:rPr lang="en-US" sz="4000" dirty="0" smtClean="0"/>
              <a:t>One concern for the </a:t>
            </a:r>
            <a:br>
              <a:rPr lang="en-US" sz="4000" dirty="0" smtClean="0"/>
            </a:br>
            <a:r>
              <a:rPr lang="en-US" sz="4000" dirty="0" smtClean="0"/>
              <a:t>children and their parents?</a:t>
            </a:r>
          </a:p>
          <a:p>
            <a:pPr marL="690563" indent="-690563">
              <a:lnSpc>
                <a:spcPts val="4300"/>
              </a:lnSpc>
              <a:spcAft>
                <a:spcPts val="3500"/>
              </a:spcAft>
              <a:buNone/>
            </a:pPr>
            <a:r>
              <a:rPr lang="en-US" sz="4000" dirty="0" smtClean="0">
                <a:solidFill>
                  <a:schemeClr val="accent1"/>
                </a:solidFill>
              </a:rPr>
              <a:t>5.	</a:t>
            </a:r>
            <a:r>
              <a:rPr lang="en-US" sz="4000" dirty="0" smtClean="0"/>
              <a:t>What resources or services do you need to support your role as a kinship caregiver?</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0" y="0"/>
            <a:ext cx="9144000" cy="6858000"/>
          </a:xfrm>
          <a:prstGeom prst="rect">
            <a:avLst/>
          </a:prstGeom>
          <a:solidFill>
            <a:srgbClr val="D6EDDD"/>
          </a:solidFill>
          <a:ln w="9525">
            <a:noFill/>
            <a:miter lim="800000"/>
            <a:headEnd/>
            <a:tailEnd/>
          </a:ln>
          <a:effectLst/>
        </p:spPr>
        <p:txBody>
          <a:bodyPr wrap="none" anchor="ctr"/>
          <a:lstStyle/>
          <a:p>
            <a:endParaRPr lang="en-US"/>
          </a:p>
        </p:txBody>
      </p:sp>
      <p:sp>
        <p:nvSpPr>
          <p:cNvPr id="6" name="Rectangle 4"/>
          <p:cNvSpPr>
            <a:spLocks noChangeArrowheads="1"/>
          </p:cNvSpPr>
          <p:nvPr/>
        </p:nvSpPr>
        <p:spPr bwMode="auto">
          <a:xfrm>
            <a:off x="0" y="1676400"/>
            <a:ext cx="9144000" cy="2438400"/>
          </a:xfrm>
          <a:prstGeom prst="rect">
            <a:avLst/>
          </a:prstGeom>
          <a:noFill/>
          <a:ln w="9525">
            <a:noFill/>
            <a:miter lim="800000"/>
            <a:headEnd/>
            <a:tailEnd/>
          </a:ln>
          <a:effectLst/>
        </p:spPr>
        <p:txBody>
          <a:bodyPr/>
          <a:lstStyle/>
          <a:p>
            <a:pPr algn="ctr">
              <a:lnSpc>
                <a:spcPts val="5800"/>
              </a:lnSpc>
            </a:pPr>
            <a:r>
              <a:rPr lang="en-US" sz="5500" b="1" i="1" dirty="0" smtClean="0">
                <a:latin typeface="Times" pitchFamily="18" charset="0"/>
              </a:rPr>
              <a:t>Assessing the Impact of Children Living in My Home</a:t>
            </a:r>
          </a:p>
        </p:txBody>
      </p:sp>
      <p:sp>
        <p:nvSpPr>
          <p:cNvPr id="9" name="Rounded Rectangle 8"/>
          <p:cNvSpPr/>
          <p:nvPr/>
        </p:nvSpPr>
        <p:spPr>
          <a:xfrm>
            <a:off x="2768600" y="533400"/>
            <a:ext cx="3530600" cy="932688"/>
          </a:xfrm>
          <a:prstGeom prst="roundRect">
            <a:avLst/>
          </a:prstGeom>
          <a:ln w="12700"/>
          <a:effectLst>
            <a:outerShdw blurRad="101600" dist="38100" dir="2700000" algn="tl" rotWithShape="0">
              <a:prstClr val="black">
                <a:alpha val="40000"/>
              </a:prstClr>
            </a:outerShdw>
          </a:effectLst>
          <a:scene3d>
            <a:camera prst="orthographicFront"/>
            <a:lightRig rig="threePt" dir="t"/>
          </a:scene3d>
          <a:sp3d extrusionH="12700">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4"/>
          <p:cNvSpPr>
            <a:spLocks noChangeArrowheads="1"/>
          </p:cNvSpPr>
          <p:nvPr/>
        </p:nvSpPr>
        <p:spPr bwMode="auto">
          <a:xfrm>
            <a:off x="0" y="857080"/>
            <a:ext cx="9144000" cy="685800"/>
          </a:xfrm>
          <a:prstGeom prst="rect">
            <a:avLst/>
          </a:prstGeom>
          <a:noFill/>
          <a:ln w="9525">
            <a:noFill/>
            <a:miter lim="800000"/>
            <a:headEnd/>
            <a:tailEnd/>
          </a:ln>
          <a:effectLst/>
        </p:spPr>
        <p:txBody>
          <a:bodyPr/>
          <a:lstStyle/>
          <a:p>
            <a:pPr algn="ctr">
              <a:lnSpc>
                <a:spcPts val="3300"/>
              </a:lnSpc>
              <a:spcAft>
                <a:spcPct val="50000"/>
              </a:spcAft>
            </a:pPr>
            <a:r>
              <a:rPr lang="en-US" sz="4300" b="1" spc="80" dirty="0" smtClean="0">
                <a:solidFill>
                  <a:schemeClr val="bg1"/>
                </a:solidFill>
                <a:latin typeface="Tahoma" pitchFamily="34" charset="0"/>
                <a:cs typeface="Tahoma" pitchFamily="34" charset="0"/>
              </a:rPr>
              <a:t>Meeting 2</a:t>
            </a:r>
          </a:p>
        </p:txBody>
      </p:sp>
      <p:sp>
        <p:nvSpPr>
          <p:cNvPr id="62" name="Rectangle 61"/>
          <p:cNvSpPr/>
          <p:nvPr/>
        </p:nvSpPr>
        <p:spPr bwMode="auto">
          <a:xfrm rot="5400000">
            <a:off x="4419600" y="2139696"/>
            <a:ext cx="304800" cy="9144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3" name="Straight Connector 62"/>
          <p:cNvSpPr>
            <a:spLocks noChangeShapeType="1"/>
          </p:cNvSpPr>
          <p:nvPr/>
        </p:nvSpPr>
        <p:spPr bwMode="auto">
          <a:xfrm rot="5400000">
            <a:off x="4572000" y="1904999"/>
            <a:ext cx="0" cy="9144000"/>
          </a:xfrm>
          <a:prstGeom prst="line">
            <a:avLst/>
          </a:prstGeom>
          <a:noFill/>
          <a:ln w="381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4" name="Straight Connector 63"/>
          <p:cNvSpPr>
            <a:spLocks noChangeShapeType="1"/>
          </p:cNvSpPr>
          <p:nvPr/>
        </p:nvSpPr>
        <p:spPr bwMode="auto">
          <a:xfrm rot="5400000">
            <a:off x="4572000" y="2133599"/>
            <a:ext cx="0" cy="9144000"/>
          </a:xfrm>
          <a:prstGeom prst="line">
            <a:avLst/>
          </a:prstGeom>
          <a:noFill/>
          <a:ln w="76200" cap="flat" cmpd="sng" algn="ctr">
            <a:solidFill>
              <a:schemeClr val="accent1">
                <a:alpha val="4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5" name="Straight Connector 64"/>
          <p:cNvSpPr>
            <a:spLocks noChangeShapeType="1"/>
          </p:cNvSpPr>
          <p:nvPr/>
        </p:nvSpPr>
        <p:spPr bwMode="auto">
          <a:xfrm rot="5400000">
            <a:off x="4572000" y="2057399"/>
            <a:ext cx="0" cy="9144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pic>
        <p:nvPicPr>
          <p:cNvPr id="66" name="Picture 3" descr="C:\Documents and Settings\kelleyb\My Documents\My Pictures\Microsoft Clip Organizer\j0324684.wmf"/>
          <p:cNvPicPr>
            <a:picLocks noChangeAspect="1" noChangeArrowheads="1"/>
          </p:cNvPicPr>
          <p:nvPr/>
        </p:nvPicPr>
        <p:blipFill>
          <a:blip r:embed="rId3" cstate="print"/>
          <a:srcRect/>
          <a:stretch>
            <a:fillRect/>
          </a:stretch>
        </p:blipFill>
        <p:spPr bwMode="auto">
          <a:xfrm>
            <a:off x="3425946" y="3867912"/>
            <a:ext cx="2396884" cy="2594354"/>
          </a:xfrm>
          <a:prstGeom prst="rect">
            <a:avLst/>
          </a:prstGeom>
          <a:noFill/>
        </p:spPr>
      </p:pic>
      <p:sp>
        <p:nvSpPr>
          <p:cNvPr id="11" name="TextBox 10"/>
          <p:cNvSpPr txBox="1"/>
          <p:nvPr/>
        </p:nvSpPr>
        <p:spPr>
          <a:xfrm>
            <a:off x="0" y="6645064"/>
            <a:ext cx="9144000" cy="230832"/>
          </a:xfrm>
          <a:prstGeom prst="rect">
            <a:avLst/>
          </a:prstGeom>
          <a:noFill/>
        </p:spPr>
        <p:txBody>
          <a:bodyPr wrap="square" rtlCol="0">
            <a:spAutoFit/>
          </a:bodyPr>
          <a:lstStyle/>
          <a:p>
            <a:r>
              <a:rPr lang="en-US" sz="900" dirty="0"/>
              <a:t>© 2014 New York State Office of Children and Family Services.</a:t>
            </a:r>
            <a:endParaRPr lang="en-US" sz="900" i="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914400"/>
            <a:ext cx="6934200" cy="5257800"/>
          </a:xfrm>
          <a:prstGeom prst="rect">
            <a:avLst/>
          </a:prstGeom>
          <a:solidFill>
            <a:schemeClr val="accent1">
              <a:alpha val="17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0"/>
            <a:ext cx="8839200" cy="914400"/>
          </a:xfrm>
        </p:spPr>
        <p:txBody>
          <a:bodyPr/>
          <a:lstStyle/>
          <a:p>
            <a:r>
              <a:rPr lang="en-US" dirty="0" smtClean="0"/>
              <a:t>Review to Renew</a:t>
            </a:r>
            <a:endParaRPr lang="en-US" dirty="0"/>
          </a:p>
        </p:txBody>
      </p:sp>
      <p:sp>
        <p:nvSpPr>
          <p:cNvPr id="3" name="Content Placeholder 2"/>
          <p:cNvSpPr>
            <a:spLocks noGrp="1"/>
          </p:cNvSpPr>
          <p:nvPr>
            <p:ph idx="1"/>
          </p:nvPr>
        </p:nvSpPr>
        <p:spPr>
          <a:xfrm>
            <a:off x="1447800" y="1295400"/>
            <a:ext cx="7543800" cy="5486400"/>
          </a:xfrm>
        </p:spPr>
        <p:txBody>
          <a:bodyPr>
            <a:noAutofit/>
          </a:bodyPr>
          <a:lstStyle/>
          <a:p>
            <a:pPr marL="569913" indent="-569913">
              <a:lnSpc>
                <a:spcPts val="2200"/>
              </a:lnSpc>
              <a:buNone/>
            </a:pPr>
            <a:r>
              <a:rPr lang="pt-BR" sz="3500" dirty="0" smtClean="0"/>
              <a:t>R 	</a:t>
            </a:r>
            <a:r>
              <a:rPr lang="pt-BR" sz="2000" b="0" dirty="0" smtClean="0">
                <a:solidFill>
                  <a:srgbClr val="7FA3CF"/>
                </a:solidFill>
              </a:rPr>
              <a:t>________________________________________</a:t>
            </a:r>
          </a:p>
          <a:p>
            <a:pPr marL="569913" indent="-569913">
              <a:lnSpc>
                <a:spcPts val="2200"/>
              </a:lnSpc>
              <a:buNone/>
            </a:pPr>
            <a:r>
              <a:rPr lang="pt-BR" sz="3500" dirty="0" smtClean="0"/>
              <a:t>E	</a:t>
            </a:r>
            <a:r>
              <a:rPr lang="pt-BR" sz="2000" b="0" dirty="0" smtClean="0">
                <a:solidFill>
                  <a:srgbClr val="7FA3CF"/>
                </a:solidFill>
              </a:rPr>
              <a:t>________________________________________</a:t>
            </a:r>
            <a:endParaRPr lang="pt-BR" sz="2000" dirty="0" smtClean="0">
              <a:solidFill>
                <a:schemeClr val="accent1">
                  <a:lumMod val="60000"/>
                  <a:lumOff val="40000"/>
                </a:schemeClr>
              </a:solidFill>
            </a:endParaRPr>
          </a:p>
          <a:p>
            <a:pPr marL="569913" indent="-569913">
              <a:lnSpc>
                <a:spcPts val="2200"/>
              </a:lnSpc>
              <a:buNone/>
            </a:pPr>
            <a:r>
              <a:rPr lang="pt-BR" sz="3500" dirty="0" smtClean="0"/>
              <a:t>L	</a:t>
            </a:r>
            <a:r>
              <a:rPr lang="pt-BR" sz="2000" b="0" dirty="0" smtClean="0">
                <a:solidFill>
                  <a:srgbClr val="7FA3CF"/>
                </a:solidFill>
              </a:rPr>
              <a:t>________________________________________</a:t>
            </a:r>
            <a:endParaRPr lang="pt-BR" sz="2000" dirty="0" smtClean="0"/>
          </a:p>
          <a:p>
            <a:pPr marL="569913" indent="-569913">
              <a:lnSpc>
                <a:spcPts val="2200"/>
              </a:lnSpc>
              <a:buNone/>
            </a:pPr>
            <a:r>
              <a:rPr lang="pt-BR" sz="3500" dirty="0" smtClean="0"/>
              <a:t>A</a:t>
            </a:r>
            <a:r>
              <a:rPr lang="pt-BR" sz="3500" b="0" dirty="0" smtClean="0"/>
              <a:t> 	</a:t>
            </a:r>
            <a:r>
              <a:rPr lang="pt-BR" sz="2000" b="0" dirty="0" smtClean="0">
                <a:solidFill>
                  <a:srgbClr val="7FA3CF"/>
                </a:solidFill>
              </a:rPr>
              <a:t>________________________________________</a:t>
            </a:r>
            <a:endParaRPr lang="pt-BR" sz="2000" dirty="0" smtClean="0"/>
          </a:p>
          <a:p>
            <a:pPr marL="569913" indent="-569913">
              <a:lnSpc>
                <a:spcPts val="2200"/>
              </a:lnSpc>
              <a:buNone/>
            </a:pPr>
            <a:r>
              <a:rPr lang="pt-BR" sz="3500" dirty="0" smtClean="0"/>
              <a:t>T</a:t>
            </a:r>
            <a:r>
              <a:rPr lang="pt-BR" sz="3500" b="0" dirty="0" smtClean="0"/>
              <a:t> 	</a:t>
            </a:r>
            <a:r>
              <a:rPr lang="pt-BR" sz="2000" b="0" dirty="0" smtClean="0">
                <a:solidFill>
                  <a:srgbClr val="7FA3CF"/>
                </a:solidFill>
              </a:rPr>
              <a:t>________________________________________</a:t>
            </a:r>
            <a:endParaRPr lang="pt-BR" sz="2000" dirty="0" smtClean="0"/>
          </a:p>
          <a:p>
            <a:pPr marL="569913" indent="-569913">
              <a:lnSpc>
                <a:spcPts val="2200"/>
              </a:lnSpc>
              <a:buNone/>
            </a:pPr>
            <a:r>
              <a:rPr lang="pt-BR" sz="3500" dirty="0" smtClean="0"/>
              <a:t>I	</a:t>
            </a:r>
            <a:r>
              <a:rPr lang="pt-BR" sz="2000" b="0" dirty="0" smtClean="0">
                <a:solidFill>
                  <a:srgbClr val="7FA3CF"/>
                </a:solidFill>
              </a:rPr>
              <a:t>________________________________________</a:t>
            </a:r>
            <a:endParaRPr lang="pt-BR" sz="2000" dirty="0" smtClean="0"/>
          </a:p>
          <a:p>
            <a:pPr marL="569913" indent="-569913">
              <a:lnSpc>
                <a:spcPts val="2200"/>
              </a:lnSpc>
              <a:buNone/>
            </a:pPr>
            <a:r>
              <a:rPr lang="pt-BR" sz="3500" dirty="0" smtClean="0"/>
              <a:t>V	</a:t>
            </a:r>
            <a:r>
              <a:rPr lang="pt-BR" sz="2000" b="0" dirty="0" smtClean="0">
                <a:solidFill>
                  <a:srgbClr val="7FA3CF"/>
                </a:solidFill>
              </a:rPr>
              <a:t>________________________________________</a:t>
            </a:r>
            <a:endParaRPr lang="pt-BR" sz="2000" dirty="0" smtClean="0"/>
          </a:p>
          <a:p>
            <a:pPr marL="569913" indent="-569913">
              <a:lnSpc>
                <a:spcPts val="2200"/>
              </a:lnSpc>
              <a:buNone/>
            </a:pPr>
            <a:r>
              <a:rPr lang="pt-BR" sz="3500" dirty="0" smtClean="0"/>
              <a:t>E</a:t>
            </a:r>
            <a:r>
              <a:rPr lang="pt-BR" sz="3500" b="0" dirty="0" smtClean="0"/>
              <a:t> 	</a:t>
            </a:r>
            <a:r>
              <a:rPr lang="pt-BR" sz="2000" b="0" dirty="0" smtClean="0">
                <a:solidFill>
                  <a:srgbClr val="7FA3CF"/>
                </a:solidFill>
              </a:rPr>
              <a:t>________________________________________</a:t>
            </a:r>
            <a:endParaRPr lang="pt-BR" sz="2000" dirty="0" smtClean="0"/>
          </a:p>
        </p:txBody>
      </p:sp>
      <p:pic>
        <p:nvPicPr>
          <p:cNvPr id="119809" name="Picture 1" descr="C:\Documents and Settings\kelleyb\My Documents\My Pictures\Microsoft Clip Organizer\j0441310.png"/>
          <p:cNvPicPr>
            <a:picLocks noChangeAspect="1" noChangeArrowheads="1"/>
          </p:cNvPicPr>
          <p:nvPr/>
        </p:nvPicPr>
        <p:blipFill>
          <a:blip r:embed="rId3" cstate="print"/>
          <a:srcRect/>
          <a:stretch>
            <a:fillRect/>
          </a:stretch>
        </p:blipFill>
        <p:spPr bwMode="auto">
          <a:xfrm>
            <a:off x="6553200" y="0"/>
            <a:ext cx="1447800" cy="14478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Sharing </a:t>
            </a:r>
            <a:r>
              <a:rPr lang="en-US" sz="2100" b="0" dirty="0" smtClean="0">
                <a:solidFill>
                  <a:schemeClr val="tx1"/>
                </a:solidFill>
              </a:rPr>
              <a:t>(1 of 2)</a:t>
            </a:r>
            <a:endParaRPr lang="en-US" sz="2100" dirty="0"/>
          </a:p>
        </p:txBody>
      </p:sp>
      <p:sp>
        <p:nvSpPr>
          <p:cNvPr id="3" name="Content Placeholder 2"/>
          <p:cNvSpPr>
            <a:spLocks noGrp="1"/>
          </p:cNvSpPr>
          <p:nvPr>
            <p:ph idx="1"/>
          </p:nvPr>
        </p:nvSpPr>
        <p:spPr>
          <a:xfrm>
            <a:off x="685800" y="1189037"/>
            <a:ext cx="8382000" cy="5059363"/>
          </a:xfrm>
        </p:spPr>
        <p:txBody>
          <a:bodyPr>
            <a:noAutofit/>
          </a:bodyPr>
          <a:lstStyle/>
          <a:p>
            <a:pPr marL="690563" indent="-690563">
              <a:lnSpc>
                <a:spcPts val="4300"/>
              </a:lnSpc>
              <a:spcAft>
                <a:spcPts val="3500"/>
              </a:spcAft>
              <a:buNone/>
            </a:pPr>
            <a:r>
              <a:rPr lang="en-US" sz="4000" dirty="0" smtClean="0">
                <a:solidFill>
                  <a:schemeClr val="accent1"/>
                </a:solidFill>
              </a:rPr>
              <a:t>1.	</a:t>
            </a:r>
            <a:r>
              <a:rPr lang="en-US" sz="4000" dirty="0" smtClean="0"/>
              <a:t>How long have you had </a:t>
            </a:r>
            <a:br>
              <a:rPr lang="en-US" sz="4000" dirty="0" smtClean="0"/>
            </a:br>
            <a:r>
              <a:rPr lang="en-US" sz="4000" dirty="0" smtClean="0"/>
              <a:t>the children living in your home?</a:t>
            </a:r>
          </a:p>
          <a:p>
            <a:pPr marL="690563" indent="-690563">
              <a:lnSpc>
                <a:spcPts val="4300"/>
              </a:lnSpc>
              <a:spcAft>
                <a:spcPts val="3500"/>
              </a:spcAft>
              <a:buNone/>
            </a:pPr>
            <a:r>
              <a:rPr lang="en-US" sz="4000" dirty="0" smtClean="0">
                <a:solidFill>
                  <a:schemeClr val="accent1"/>
                </a:solidFill>
              </a:rPr>
              <a:t>2.	</a:t>
            </a:r>
            <a:r>
              <a:rPr lang="en-US" sz="4000" dirty="0" smtClean="0"/>
              <a:t>How are you feeling about your role in parenting the second time around or parenting someone else's child?</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Sharing </a:t>
            </a:r>
            <a:r>
              <a:rPr lang="en-US" sz="2100" b="0" dirty="0" smtClean="0">
                <a:solidFill>
                  <a:schemeClr val="tx1"/>
                </a:solidFill>
              </a:rPr>
              <a:t>(2 of 2)</a:t>
            </a:r>
            <a:endParaRPr lang="en-US" sz="2100" dirty="0"/>
          </a:p>
        </p:txBody>
      </p:sp>
      <p:sp>
        <p:nvSpPr>
          <p:cNvPr id="3" name="Content Placeholder 2"/>
          <p:cNvSpPr>
            <a:spLocks noGrp="1"/>
          </p:cNvSpPr>
          <p:nvPr>
            <p:ph idx="1"/>
          </p:nvPr>
        </p:nvSpPr>
        <p:spPr>
          <a:xfrm>
            <a:off x="685800" y="1189037"/>
            <a:ext cx="8382000" cy="5059363"/>
          </a:xfrm>
        </p:spPr>
        <p:txBody>
          <a:bodyPr>
            <a:noAutofit/>
          </a:bodyPr>
          <a:lstStyle/>
          <a:p>
            <a:pPr marL="690563" indent="-690563">
              <a:lnSpc>
                <a:spcPts val="4300"/>
              </a:lnSpc>
              <a:spcAft>
                <a:spcPts val="3500"/>
              </a:spcAft>
              <a:buNone/>
            </a:pPr>
            <a:r>
              <a:rPr lang="en-US" sz="4000" dirty="0" smtClean="0">
                <a:solidFill>
                  <a:schemeClr val="accent1"/>
                </a:solidFill>
              </a:rPr>
              <a:t>3.	</a:t>
            </a:r>
            <a:r>
              <a:rPr lang="en-US" sz="4000" dirty="0" smtClean="0"/>
              <a:t>One hope/dream for the children and their parents?</a:t>
            </a:r>
          </a:p>
          <a:p>
            <a:pPr marL="690563" indent="-690563">
              <a:lnSpc>
                <a:spcPts val="4300"/>
              </a:lnSpc>
              <a:spcAft>
                <a:spcPts val="3500"/>
              </a:spcAft>
              <a:buNone/>
            </a:pPr>
            <a:r>
              <a:rPr lang="en-US" sz="4000" dirty="0" smtClean="0">
                <a:solidFill>
                  <a:schemeClr val="accent1"/>
                </a:solidFill>
              </a:rPr>
              <a:t>4.	</a:t>
            </a:r>
            <a:r>
              <a:rPr lang="en-US" sz="4000" dirty="0" smtClean="0"/>
              <a:t>One concern for the </a:t>
            </a:r>
            <a:br>
              <a:rPr lang="en-US" sz="4000" dirty="0" smtClean="0"/>
            </a:br>
            <a:r>
              <a:rPr lang="en-US" sz="4000" dirty="0" smtClean="0"/>
              <a:t>children and their parents?</a:t>
            </a:r>
          </a:p>
          <a:p>
            <a:pPr marL="690563" indent="-690563">
              <a:lnSpc>
                <a:spcPts val="4300"/>
              </a:lnSpc>
              <a:spcAft>
                <a:spcPts val="3500"/>
              </a:spcAft>
              <a:buNone/>
            </a:pPr>
            <a:r>
              <a:rPr lang="en-US" sz="4000" dirty="0" smtClean="0">
                <a:solidFill>
                  <a:schemeClr val="accent1"/>
                </a:solidFill>
              </a:rPr>
              <a:t>5.	</a:t>
            </a:r>
            <a:r>
              <a:rPr lang="en-US" sz="4000" dirty="0" smtClean="0"/>
              <a:t>What resources or services do you need to support your role as a kinship caregiver?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736" name="Picture 8"/>
          <p:cNvPicPr>
            <a:picLocks noChangeAspect="1" noChangeArrowheads="1"/>
          </p:cNvPicPr>
          <p:nvPr/>
        </p:nvPicPr>
        <p:blipFill>
          <a:blip r:embed="rId3" cstate="print"/>
          <a:srcRect/>
          <a:stretch>
            <a:fillRect/>
          </a:stretch>
        </p:blipFill>
        <p:spPr bwMode="auto">
          <a:xfrm>
            <a:off x="923275" y="609600"/>
            <a:ext cx="7297452" cy="5871176"/>
          </a:xfrm>
          <a:prstGeom prst="rect">
            <a:avLst/>
          </a:prstGeom>
          <a:noFill/>
          <a:ln w="9525">
            <a:noFill/>
            <a:miter lim="800000"/>
            <a:headEnd/>
            <a:tailEnd/>
          </a:ln>
        </p:spPr>
      </p:pic>
      <p:pic>
        <p:nvPicPr>
          <p:cNvPr id="201732" name="Picture 4"/>
          <p:cNvPicPr>
            <a:picLocks noChangeAspect="1" noChangeArrowheads="1"/>
          </p:cNvPicPr>
          <p:nvPr/>
        </p:nvPicPr>
        <p:blipFill>
          <a:blip r:embed="rId4" cstate="print"/>
          <a:srcRect/>
          <a:stretch>
            <a:fillRect/>
          </a:stretch>
        </p:blipFill>
        <p:spPr bwMode="auto">
          <a:xfrm>
            <a:off x="8325256" y="2810774"/>
            <a:ext cx="590144" cy="2142226"/>
          </a:xfrm>
          <a:prstGeom prst="rect">
            <a:avLst/>
          </a:prstGeom>
          <a:noFill/>
          <a:ln w="9525">
            <a:noFill/>
            <a:miter lim="800000"/>
            <a:headEnd/>
            <a:tailEnd/>
          </a:ln>
        </p:spPr>
      </p:pic>
      <p:sp>
        <p:nvSpPr>
          <p:cNvPr id="12" name="Title 1"/>
          <p:cNvSpPr txBox="1">
            <a:spLocks/>
          </p:cNvSpPr>
          <p:nvPr/>
        </p:nvSpPr>
        <p:spPr>
          <a:xfrm>
            <a:off x="0" y="76200"/>
            <a:ext cx="91440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accent1"/>
                </a:solidFill>
                <a:effectLst/>
                <a:uLnTx/>
                <a:uFillTx/>
                <a:latin typeface="Tahoma" pitchFamily="34" charset="0"/>
                <a:ea typeface="+mj-ea"/>
                <a:cs typeface="Tahoma" pitchFamily="34" charset="0"/>
              </a:rPr>
              <a:t>Friendship Pie</a:t>
            </a:r>
            <a:endParaRPr kumimoji="0" lang="en-US" sz="2800" b="1" i="0" u="none" strike="noStrike" kern="1200" cap="none" spc="0" normalizeH="0" baseline="0" noProof="0" dirty="0">
              <a:ln>
                <a:noFill/>
              </a:ln>
              <a:solidFill>
                <a:schemeClr val="accent1"/>
              </a:solidFill>
              <a:effectLst/>
              <a:uLnTx/>
              <a:uFillTx/>
              <a:latin typeface="Tahoma" pitchFamily="34" charset="0"/>
              <a:ea typeface="+mj-ea"/>
              <a:cs typeface="Tahoma" pitchFamily="34" charset="0"/>
            </a:endParaRPr>
          </a:p>
        </p:txBody>
      </p:sp>
      <p:sp>
        <p:nvSpPr>
          <p:cNvPr id="14" name="TextBox 13"/>
          <p:cNvSpPr txBox="1"/>
          <p:nvPr/>
        </p:nvSpPr>
        <p:spPr>
          <a:xfrm>
            <a:off x="2133600" y="2133441"/>
            <a:ext cx="2151364" cy="1066959"/>
          </a:xfrm>
          <a:prstGeom prst="rect">
            <a:avLst/>
          </a:prstGeom>
          <a:noFill/>
        </p:spPr>
        <p:txBody>
          <a:bodyPr wrap="square" rtlCol="0">
            <a:spAutoFit/>
          </a:bodyPr>
          <a:lstStyle/>
          <a:p>
            <a:pPr algn="ctr">
              <a:lnSpc>
                <a:spcPts val="3700"/>
              </a:lnSpc>
              <a:defRPr sz="1800" b="0" i="0" u="none" strike="noStrike" kern="1200" baseline="0">
                <a:solidFill>
                  <a:prstClr val="black"/>
                </a:solidFill>
                <a:latin typeface="+mn-lt"/>
                <a:ea typeface="+mn-ea"/>
                <a:cs typeface="+mn-cs"/>
              </a:defRPr>
            </a:pPr>
            <a:r>
              <a:rPr lang="en-US" sz="3400" b="1" dirty="0" smtClean="0">
                <a:latin typeface="Tahoma" pitchFamily="34" charset="0"/>
                <a:cs typeface="Tahoma" pitchFamily="34" charset="0"/>
              </a:rPr>
              <a:t>Favorite</a:t>
            </a:r>
          </a:p>
          <a:p>
            <a:pPr algn="ctr">
              <a:lnSpc>
                <a:spcPts val="3700"/>
              </a:lnSpc>
              <a:defRPr sz="1800" b="0" i="0" u="none" strike="noStrike" kern="1200" baseline="0">
                <a:solidFill>
                  <a:prstClr val="black"/>
                </a:solidFill>
                <a:latin typeface="+mn-lt"/>
                <a:ea typeface="+mn-ea"/>
                <a:cs typeface="+mn-cs"/>
              </a:defRPr>
            </a:pPr>
            <a:r>
              <a:rPr lang="en-US" sz="3400" b="1" dirty="0" smtClean="0">
                <a:latin typeface="Tahoma" pitchFamily="34" charset="0"/>
                <a:cs typeface="Tahoma" pitchFamily="34" charset="0"/>
              </a:rPr>
              <a:t>Color</a:t>
            </a:r>
          </a:p>
        </p:txBody>
      </p:sp>
      <p:sp>
        <p:nvSpPr>
          <p:cNvPr id="15" name="TextBox 14"/>
          <p:cNvSpPr txBox="1"/>
          <p:nvPr/>
        </p:nvSpPr>
        <p:spPr>
          <a:xfrm>
            <a:off x="1526754" y="4008328"/>
            <a:ext cx="3426246" cy="1554272"/>
          </a:xfrm>
          <a:prstGeom prst="rect">
            <a:avLst/>
          </a:prstGeom>
          <a:noFill/>
        </p:spPr>
        <p:txBody>
          <a:bodyPr wrap="square" rtlCol="0">
            <a:spAutoFit/>
          </a:bodyPr>
          <a:lstStyle/>
          <a:p>
            <a:pPr algn="ctr">
              <a:lnSpc>
                <a:spcPts val="3700"/>
              </a:lnSpc>
              <a:defRPr sz="1800" b="0" i="0" u="none" strike="noStrike" kern="1200" baseline="0">
                <a:solidFill>
                  <a:prstClr val="black"/>
                </a:solidFill>
                <a:latin typeface="+mn-lt"/>
                <a:ea typeface="+mn-ea"/>
                <a:cs typeface="+mn-cs"/>
              </a:defRPr>
            </a:pPr>
            <a:r>
              <a:rPr lang="en-US" sz="3400" b="1" dirty="0" smtClean="0">
                <a:latin typeface="Tahoma" pitchFamily="34" charset="0"/>
                <a:cs typeface="Tahoma" pitchFamily="34" charset="0"/>
              </a:rPr>
              <a:t>Favorite</a:t>
            </a:r>
          </a:p>
          <a:p>
            <a:pPr algn="ctr">
              <a:lnSpc>
                <a:spcPts val="3700"/>
              </a:lnSpc>
              <a:defRPr sz="1800" b="0" i="0" u="none" strike="noStrike" kern="1200" baseline="0">
                <a:solidFill>
                  <a:prstClr val="black"/>
                </a:solidFill>
                <a:latin typeface="+mn-lt"/>
                <a:ea typeface="+mn-ea"/>
                <a:cs typeface="+mn-cs"/>
              </a:defRPr>
            </a:pPr>
            <a:r>
              <a:rPr lang="en-US" sz="3400" b="1" dirty="0" smtClean="0">
                <a:latin typeface="Tahoma" pitchFamily="34" charset="0"/>
                <a:cs typeface="Tahoma" pitchFamily="34" charset="0"/>
              </a:rPr>
              <a:t>Age/Time </a:t>
            </a:r>
            <a:br>
              <a:rPr lang="en-US" sz="3400" b="1" dirty="0" smtClean="0">
                <a:latin typeface="Tahoma" pitchFamily="34" charset="0"/>
                <a:cs typeface="Tahoma" pitchFamily="34" charset="0"/>
              </a:rPr>
            </a:br>
            <a:r>
              <a:rPr lang="en-US" sz="3400" b="1" dirty="0" smtClean="0">
                <a:latin typeface="Tahoma" pitchFamily="34" charset="0"/>
                <a:cs typeface="Tahoma" pitchFamily="34" charset="0"/>
              </a:rPr>
              <a:t>of Life</a:t>
            </a:r>
          </a:p>
        </p:txBody>
      </p:sp>
      <p:sp>
        <p:nvSpPr>
          <p:cNvPr id="16" name="TextBox 15"/>
          <p:cNvSpPr txBox="1"/>
          <p:nvPr/>
        </p:nvSpPr>
        <p:spPr>
          <a:xfrm>
            <a:off x="4935236" y="2133441"/>
            <a:ext cx="2151364" cy="1066959"/>
          </a:xfrm>
          <a:prstGeom prst="rect">
            <a:avLst/>
          </a:prstGeom>
          <a:noFill/>
        </p:spPr>
        <p:txBody>
          <a:bodyPr wrap="square" rtlCol="0">
            <a:spAutoFit/>
          </a:bodyPr>
          <a:lstStyle/>
          <a:p>
            <a:pPr algn="ctr">
              <a:lnSpc>
                <a:spcPts val="3700"/>
              </a:lnSpc>
              <a:defRPr sz="1800" b="0" i="0" u="none" strike="noStrike" kern="1200" baseline="0">
                <a:solidFill>
                  <a:prstClr val="black"/>
                </a:solidFill>
                <a:latin typeface="+mn-lt"/>
                <a:ea typeface="+mn-ea"/>
                <a:cs typeface="+mn-cs"/>
              </a:defRPr>
            </a:pPr>
            <a:r>
              <a:rPr lang="en-US" sz="3400" b="1" dirty="0" smtClean="0">
                <a:latin typeface="Tahoma" pitchFamily="34" charset="0"/>
                <a:cs typeface="Tahoma" pitchFamily="34" charset="0"/>
              </a:rPr>
              <a:t>Favorite</a:t>
            </a:r>
          </a:p>
          <a:p>
            <a:pPr algn="ctr">
              <a:lnSpc>
                <a:spcPts val="3700"/>
              </a:lnSpc>
              <a:defRPr sz="1800" b="0" i="0" u="none" strike="noStrike" kern="1200" baseline="0">
                <a:solidFill>
                  <a:prstClr val="black"/>
                </a:solidFill>
                <a:latin typeface="+mn-lt"/>
                <a:ea typeface="+mn-ea"/>
                <a:cs typeface="+mn-cs"/>
              </a:defRPr>
            </a:pPr>
            <a:r>
              <a:rPr lang="en-US" sz="3400" b="1" dirty="0" smtClean="0">
                <a:latin typeface="Tahoma" pitchFamily="34" charset="0"/>
                <a:cs typeface="Tahoma" pitchFamily="34" charset="0"/>
              </a:rPr>
              <a:t>Activity</a:t>
            </a:r>
          </a:p>
        </p:txBody>
      </p:sp>
      <p:sp>
        <p:nvSpPr>
          <p:cNvPr id="17" name="TextBox 16"/>
          <p:cNvSpPr txBox="1"/>
          <p:nvPr/>
        </p:nvSpPr>
        <p:spPr>
          <a:xfrm>
            <a:off x="4343400" y="4008328"/>
            <a:ext cx="3426246" cy="1554272"/>
          </a:xfrm>
          <a:prstGeom prst="rect">
            <a:avLst/>
          </a:prstGeom>
          <a:noFill/>
        </p:spPr>
        <p:txBody>
          <a:bodyPr wrap="square" rtlCol="0">
            <a:spAutoFit/>
          </a:bodyPr>
          <a:lstStyle/>
          <a:p>
            <a:pPr algn="ctr">
              <a:lnSpc>
                <a:spcPts val="3700"/>
              </a:lnSpc>
              <a:defRPr sz="1800" b="0" i="0" u="none" strike="noStrike" kern="1200" baseline="0">
                <a:solidFill>
                  <a:prstClr val="black"/>
                </a:solidFill>
                <a:latin typeface="+mn-lt"/>
                <a:ea typeface="+mn-ea"/>
                <a:cs typeface="+mn-cs"/>
              </a:defRPr>
            </a:pPr>
            <a:r>
              <a:rPr lang="en-US" sz="3500" b="1" dirty="0" smtClean="0">
                <a:latin typeface="Tahoma" pitchFamily="34" charset="0"/>
                <a:cs typeface="Tahoma" pitchFamily="34" charset="0"/>
              </a:rPr>
              <a:t>Relationship to the </a:t>
            </a:r>
            <a:br>
              <a:rPr lang="en-US" sz="3500" b="1" dirty="0" smtClean="0">
                <a:latin typeface="Tahoma" pitchFamily="34" charset="0"/>
                <a:cs typeface="Tahoma" pitchFamily="34" charset="0"/>
              </a:rPr>
            </a:br>
            <a:r>
              <a:rPr lang="en-US" sz="3500" b="1" dirty="0" smtClean="0">
                <a:latin typeface="Tahoma" pitchFamily="34" charset="0"/>
                <a:cs typeface="Tahoma" pitchFamily="34" charset="0"/>
              </a:rPr>
              <a:t>Child</a:t>
            </a:r>
          </a:p>
        </p:txBody>
      </p:sp>
      <p:sp>
        <p:nvSpPr>
          <p:cNvPr id="13" name="TextBox 12"/>
          <p:cNvSpPr txBox="1"/>
          <p:nvPr/>
        </p:nvSpPr>
        <p:spPr>
          <a:xfrm>
            <a:off x="0" y="6645064"/>
            <a:ext cx="9144000" cy="230832"/>
          </a:xfrm>
          <a:prstGeom prst="rect">
            <a:avLst/>
          </a:prstGeom>
          <a:noFill/>
        </p:spPr>
        <p:txBody>
          <a:bodyPr wrap="square" rtlCol="0">
            <a:spAutoFit/>
          </a:bodyPr>
          <a:lstStyle/>
          <a:p>
            <a:r>
              <a:rPr lang="en-US" sz="900" dirty="0"/>
              <a:t>© 2014 New York State Office of Children and Family Services.</a:t>
            </a:r>
            <a:endParaRPr lang="en-US" sz="900" i="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Assessment</a:t>
            </a:r>
            <a:endParaRPr lang="en-US" dirty="0"/>
          </a:p>
        </p:txBody>
      </p:sp>
      <p:sp>
        <p:nvSpPr>
          <p:cNvPr id="3" name="Content Placeholder 2"/>
          <p:cNvSpPr>
            <a:spLocks noGrp="1"/>
          </p:cNvSpPr>
          <p:nvPr>
            <p:ph idx="1"/>
          </p:nvPr>
        </p:nvSpPr>
        <p:spPr>
          <a:xfrm>
            <a:off x="533400" y="1189037"/>
            <a:ext cx="8763000" cy="5059363"/>
          </a:xfrm>
        </p:spPr>
        <p:txBody>
          <a:bodyPr>
            <a:normAutofit/>
          </a:bodyPr>
          <a:lstStyle/>
          <a:p>
            <a:pPr marL="0" indent="0">
              <a:buNone/>
            </a:pPr>
            <a:r>
              <a:rPr lang="en-US" sz="4000" dirty="0" smtClean="0"/>
              <a:t>An evaluation (self-assessment) of the strengths and needs of </a:t>
            </a:r>
            <a:br>
              <a:rPr lang="en-US" sz="4000" dirty="0" smtClean="0"/>
            </a:br>
            <a:r>
              <a:rPr lang="en-US" sz="4000" dirty="0" smtClean="0"/>
              <a:t>an individual and/or his family members, which will assist </a:t>
            </a:r>
            <a:br>
              <a:rPr lang="en-US" sz="4000" dirty="0" smtClean="0"/>
            </a:br>
            <a:r>
              <a:rPr lang="en-US" sz="4000" dirty="0" smtClean="0"/>
              <a:t>in planning for short- and </a:t>
            </a:r>
            <a:br>
              <a:rPr lang="en-US" sz="4000" dirty="0" smtClean="0"/>
            </a:br>
            <a:r>
              <a:rPr lang="en-US" sz="4000" dirty="0" smtClean="0"/>
              <a:t>long-term goals.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839200" cy="1143000"/>
          </a:xfrm>
        </p:spPr>
        <p:txBody>
          <a:bodyPr/>
          <a:lstStyle/>
          <a:p>
            <a:r>
              <a:rPr lang="en-US" dirty="0" smtClean="0"/>
              <a:t>My Personal Journal</a:t>
            </a:r>
            <a:endParaRPr lang="en-US" dirty="0"/>
          </a:p>
        </p:txBody>
      </p:sp>
      <p:sp>
        <p:nvSpPr>
          <p:cNvPr id="3" name="Content Placeholder 2"/>
          <p:cNvSpPr>
            <a:spLocks noGrp="1"/>
          </p:cNvSpPr>
          <p:nvPr>
            <p:ph idx="1"/>
          </p:nvPr>
        </p:nvSpPr>
        <p:spPr>
          <a:xfrm>
            <a:off x="609600" y="990600"/>
            <a:ext cx="8763000" cy="5334000"/>
          </a:xfrm>
        </p:spPr>
        <p:txBody>
          <a:bodyPr>
            <a:noAutofit/>
          </a:bodyPr>
          <a:lstStyle/>
          <a:p>
            <a:pPr>
              <a:lnSpc>
                <a:spcPts val="4300"/>
              </a:lnSpc>
              <a:spcAft>
                <a:spcPts val="2000"/>
              </a:spcAft>
            </a:pPr>
            <a:r>
              <a:rPr lang="en-US" sz="3800" dirty="0" smtClean="0"/>
              <a:t>Names of Meeting…</a:t>
            </a:r>
          </a:p>
          <a:p>
            <a:pPr>
              <a:lnSpc>
                <a:spcPts val="4300"/>
              </a:lnSpc>
              <a:spcAft>
                <a:spcPts val="2000"/>
              </a:spcAft>
            </a:pPr>
            <a:r>
              <a:rPr lang="en-US" sz="3800" dirty="0" smtClean="0"/>
              <a:t>My Strengths Are…</a:t>
            </a:r>
          </a:p>
          <a:p>
            <a:pPr>
              <a:lnSpc>
                <a:spcPts val="4300"/>
              </a:lnSpc>
              <a:spcAft>
                <a:spcPts val="2000"/>
              </a:spcAft>
            </a:pPr>
            <a:r>
              <a:rPr lang="en-US" sz="3800" dirty="0" smtClean="0"/>
              <a:t>The Children’s Strength’s Are…</a:t>
            </a:r>
          </a:p>
          <a:p>
            <a:pPr>
              <a:lnSpc>
                <a:spcPts val="4300"/>
              </a:lnSpc>
              <a:spcAft>
                <a:spcPts val="2000"/>
              </a:spcAft>
            </a:pPr>
            <a:r>
              <a:rPr lang="en-US" sz="3800" dirty="0" smtClean="0"/>
              <a:t>My Family's Needs Are…</a:t>
            </a:r>
          </a:p>
          <a:p>
            <a:pPr>
              <a:lnSpc>
                <a:spcPts val="4300"/>
              </a:lnSpc>
              <a:spcAft>
                <a:spcPts val="2000"/>
              </a:spcAft>
            </a:pPr>
            <a:r>
              <a:rPr lang="en-US" sz="3800" dirty="0" smtClean="0"/>
              <a:t>We Need Help With…</a:t>
            </a:r>
          </a:p>
          <a:p>
            <a:pPr>
              <a:lnSpc>
                <a:spcPts val="4300"/>
              </a:lnSpc>
              <a:spcAft>
                <a:spcPts val="2000"/>
              </a:spcAft>
            </a:pPr>
            <a:r>
              <a:rPr lang="en-US" sz="3800" dirty="0" smtClean="0"/>
              <a:t>Other Thoughts and Feelings About this Meeting…</a:t>
            </a:r>
            <a:endParaRPr lang="en-US" sz="38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590800" y="1600200"/>
            <a:ext cx="6324600" cy="5029200"/>
          </a:xfrm>
          <a:prstGeom prst="rect">
            <a:avLst/>
          </a:prstGeom>
          <a:solidFill>
            <a:schemeClr val="accent3">
              <a:lumMod val="20000"/>
              <a:lumOff val="8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01168" y="1676400"/>
            <a:ext cx="2389632" cy="4953000"/>
          </a:xfrm>
          <a:prstGeom prst="rect">
            <a:avLst/>
          </a:prstGeom>
          <a:solidFill>
            <a:schemeClr val="accent4">
              <a:lumMod val="20000"/>
              <a:lumOff val="8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0" y="152400"/>
            <a:ext cx="9144000" cy="838200"/>
          </a:xfrm>
          <a:prstGeom prst="rect">
            <a:avLst/>
          </a:prstGeom>
        </p:spPr>
        <p:txBody>
          <a:bodyPr/>
          <a:lstStyle/>
          <a:p>
            <a:r>
              <a:rPr lang="en-US" sz="3000" b="1" dirty="0" smtClean="0">
                <a:solidFill>
                  <a:schemeClr val="accent1"/>
                </a:solidFill>
                <a:latin typeface="Tahoma" pitchFamily="34" charset="0"/>
                <a:cs typeface="Tahoma" pitchFamily="34" charset="0"/>
              </a:rPr>
              <a:t>Our Life Changes</a:t>
            </a:r>
            <a:endParaRPr lang="en-US" sz="3000" b="1" dirty="0">
              <a:solidFill>
                <a:schemeClr val="accent1"/>
              </a:solidFill>
              <a:latin typeface="Tahoma" pitchFamily="34" charset="0"/>
              <a:cs typeface="Tahoma" pitchFamily="34" charset="0"/>
            </a:endParaRPr>
          </a:p>
        </p:txBody>
      </p:sp>
      <p:sp>
        <p:nvSpPr>
          <p:cNvPr id="5" name="Rectangle 4"/>
          <p:cNvSpPr/>
          <p:nvPr/>
        </p:nvSpPr>
        <p:spPr>
          <a:xfrm>
            <a:off x="192024" y="890016"/>
            <a:ext cx="8723376" cy="8382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68224" y="981457"/>
            <a:ext cx="8839200" cy="923330"/>
          </a:xfrm>
          <a:prstGeom prst="rect">
            <a:avLst/>
          </a:prstGeom>
          <a:noFill/>
        </p:spPr>
        <p:txBody>
          <a:bodyPr wrap="square" rtlCol="0">
            <a:spAutoFit/>
          </a:bodyPr>
          <a:lstStyle/>
          <a:p>
            <a:pPr fontAlgn="base">
              <a:tabLst>
                <a:tab pos="2398713" algn="l"/>
                <a:tab pos="3770313" algn="l"/>
                <a:tab pos="5141913" algn="l"/>
                <a:tab pos="6918325" algn="l"/>
              </a:tabLst>
            </a:pPr>
            <a:r>
              <a:rPr lang="en-US" b="1" dirty="0" smtClean="0">
                <a:solidFill>
                  <a:schemeClr val="bg1"/>
                </a:solidFill>
                <a:latin typeface="Tahoma" pitchFamily="34" charset="0"/>
                <a:cs typeface="Tahoma" pitchFamily="34" charset="0"/>
              </a:rPr>
              <a:t>Life Situations	Before 	Our Life	Life in 5 Yrs	Life in 5 Yrs 	the Child	Now	</a:t>
            </a:r>
            <a:r>
              <a:rPr lang="en-US" b="1" u="sng" dirty="0" smtClean="0">
                <a:solidFill>
                  <a:schemeClr val="bg1"/>
                </a:solidFill>
                <a:latin typeface="Tahoma" pitchFamily="34" charset="0"/>
                <a:cs typeface="Tahoma" pitchFamily="34" charset="0"/>
              </a:rPr>
              <a:t>Hopes</a:t>
            </a:r>
            <a:r>
              <a:rPr lang="en-US" b="1" dirty="0" smtClean="0">
                <a:solidFill>
                  <a:schemeClr val="bg1"/>
                </a:solidFill>
                <a:latin typeface="Tahoma" pitchFamily="34" charset="0"/>
                <a:cs typeface="Tahoma" pitchFamily="34" charset="0"/>
              </a:rPr>
              <a:t>	</a:t>
            </a:r>
            <a:r>
              <a:rPr lang="en-US" b="1" u="sng" dirty="0" smtClean="0">
                <a:solidFill>
                  <a:schemeClr val="bg1"/>
                </a:solidFill>
                <a:latin typeface="Tahoma" pitchFamily="34" charset="0"/>
                <a:cs typeface="Tahoma" pitchFamily="34" charset="0"/>
              </a:rPr>
              <a:t>Fears</a:t>
            </a:r>
            <a:endParaRPr lang="en-US" b="1" dirty="0" smtClean="0">
              <a:solidFill>
                <a:schemeClr val="bg1"/>
              </a:solidFill>
              <a:latin typeface="Tahoma" pitchFamily="34" charset="0"/>
              <a:cs typeface="Tahoma" pitchFamily="34" charset="0"/>
            </a:endParaRPr>
          </a:p>
          <a:p>
            <a:pPr fontAlgn="base">
              <a:tabLst>
                <a:tab pos="2346325" algn="l"/>
                <a:tab pos="3657600" algn="l"/>
                <a:tab pos="5262563" algn="l"/>
                <a:tab pos="7091363" algn="l"/>
              </a:tabLst>
            </a:pPr>
            <a:endParaRPr lang="en-US" b="1" dirty="0" smtClean="0">
              <a:solidFill>
                <a:schemeClr val="bg1"/>
              </a:solidFill>
              <a:latin typeface="Tahoma" pitchFamily="34" charset="0"/>
              <a:cs typeface="Tahoma" pitchFamily="34" charset="0"/>
            </a:endParaRPr>
          </a:p>
        </p:txBody>
      </p:sp>
      <p:cxnSp>
        <p:nvCxnSpPr>
          <p:cNvPr id="7" name="Straight Connector 6"/>
          <p:cNvCxnSpPr/>
          <p:nvPr/>
        </p:nvCxnSpPr>
        <p:spPr>
          <a:xfrm rot="5400000">
            <a:off x="2133600" y="1280160"/>
            <a:ext cx="9144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Content Placeholder 2"/>
          <p:cNvSpPr txBox="1">
            <a:spLocks/>
          </p:cNvSpPr>
          <p:nvPr/>
        </p:nvSpPr>
        <p:spPr>
          <a:xfrm>
            <a:off x="265176" y="1828800"/>
            <a:ext cx="2667000" cy="4791456"/>
          </a:xfrm>
          <a:prstGeom prst="rect">
            <a:avLst/>
          </a:prstGeom>
        </p:spPr>
        <p:txBody>
          <a:bodyPr>
            <a:normAutofit/>
          </a:bodyPr>
          <a:lstStyle/>
          <a:p>
            <a:pPr fontAlgn="base">
              <a:spcAft>
                <a:spcPts val="1700"/>
              </a:spcAft>
            </a:pPr>
            <a:r>
              <a:rPr lang="en-US" b="1" dirty="0" smtClean="0">
                <a:latin typeface="Tahoma" pitchFamily="34" charset="0"/>
                <a:cs typeface="Tahoma" pitchFamily="34" charset="0"/>
              </a:rPr>
              <a:t>Social Life</a:t>
            </a:r>
          </a:p>
          <a:p>
            <a:pPr fontAlgn="base">
              <a:spcAft>
                <a:spcPts val="1700"/>
              </a:spcAft>
            </a:pPr>
            <a:r>
              <a:rPr lang="en-US" b="1" dirty="0" smtClean="0">
                <a:latin typeface="Tahoma" pitchFamily="34" charset="0"/>
                <a:cs typeface="Tahoma" pitchFamily="34" charset="0"/>
              </a:rPr>
              <a:t>Work</a:t>
            </a:r>
          </a:p>
          <a:p>
            <a:pPr fontAlgn="base">
              <a:spcAft>
                <a:spcPts val="1700"/>
              </a:spcAft>
            </a:pPr>
            <a:r>
              <a:rPr lang="en-US" b="1" dirty="0" smtClean="0">
                <a:latin typeface="Tahoma" pitchFamily="34" charset="0"/>
                <a:cs typeface="Tahoma" pitchFamily="34" charset="0"/>
              </a:rPr>
              <a:t>Marriage/</a:t>
            </a:r>
            <a:br>
              <a:rPr lang="en-US" b="1" dirty="0" smtClean="0">
                <a:latin typeface="Tahoma" pitchFamily="34" charset="0"/>
                <a:cs typeface="Tahoma" pitchFamily="34" charset="0"/>
              </a:rPr>
            </a:br>
            <a:r>
              <a:rPr lang="en-US" b="1" dirty="0" smtClean="0">
                <a:latin typeface="Tahoma" pitchFamily="34" charset="0"/>
                <a:cs typeface="Tahoma" pitchFamily="34" charset="0"/>
              </a:rPr>
              <a:t>Relationship</a:t>
            </a:r>
          </a:p>
          <a:p>
            <a:pPr fontAlgn="base">
              <a:spcAft>
                <a:spcPts val="1700"/>
              </a:spcAft>
            </a:pPr>
            <a:r>
              <a:rPr lang="en-US" b="1" dirty="0" smtClean="0">
                <a:latin typeface="Tahoma" pitchFamily="34" charset="0"/>
                <a:cs typeface="Tahoma" pitchFamily="34" charset="0"/>
              </a:rPr>
              <a:t>Finances</a:t>
            </a:r>
          </a:p>
          <a:p>
            <a:pPr fontAlgn="base">
              <a:spcAft>
                <a:spcPts val="1700"/>
              </a:spcAft>
            </a:pPr>
            <a:r>
              <a:rPr lang="en-US" b="1" dirty="0" smtClean="0">
                <a:latin typeface="Tahoma" pitchFamily="34" charset="0"/>
                <a:cs typeface="Tahoma" pitchFamily="34" charset="0"/>
              </a:rPr>
              <a:t>Plans for </a:t>
            </a:r>
            <a:br>
              <a:rPr lang="en-US" b="1" dirty="0" smtClean="0">
                <a:latin typeface="Tahoma" pitchFamily="34" charset="0"/>
                <a:cs typeface="Tahoma" pitchFamily="34" charset="0"/>
              </a:rPr>
            </a:br>
            <a:r>
              <a:rPr lang="en-US" b="1" dirty="0" smtClean="0">
                <a:latin typeface="Tahoma" pitchFamily="34" charset="0"/>
                <a:cs typeface="Tahoma" pitchFamily="34" charset="0"/>
              </a:rPr>
              <a:t>the Future</a:t>
            </a:r>
          </a:p>
          <a:p>
            <a:pPr fontAlgn="base">
              <a:spcAft>
                <a:spcPts val="1700"/>
              </a:spcAft>
            </a:pPr>
            <a:r>
              <a:rPr lang="en-US" b="1" dirty="0" smtClean="0">
                <a:latin typeface="Tahoma" pitchFamily="34" charset="0"/>
                <a:cs typeface="Tahoma" pitchFamily="34" charset="0"/>
              </a:rPr>
              <a:t>Relations with </a:t>
            </a:r>
            <a:br>
              <a:rPr lang="en-US" b="1" dirty="0" smtClean="0">
                <a:latin typeface="Tahoma" pitchFamily="34" charset="0"/>
                <a:cs typeface="Tahoma" pitchFamily="34" charset="0"/>
              </a:rPr>
            </a:br>
            <a:r>
              <a:rPr lang="en-US" b="1" dirty="0" smtClean="0">
                <a:latin typeface="Tahoma" pitchFamily="34" charset="0"/>
                <a:cs typeface="Tahoma" pitchFamily="34" charset="0"/>
              </a:rPr>
              <a:t>Your Other </a:t>
            </a:r>
            <a:br>
              <a:rPr lang="en-US" b="1" dirty="0" smtClean="0">
                <a:latin typeface="Tahoma" pitchFamily="34" charset="0"/>
                <a:cs typeface="Tahoma" pitchFamily="34" charset="0"/>
              </a:rPr>
            </a:br>
            <a:r>
              <a:rPr lang="en-US" b="1" dirty="0" smtClean="0">
                <a:latin typeface="Tahoma" pitchFamily="34" charset="0"/>
                <a:cs typeface="Tahoma" pitchFamily="34" charset="0"/>
              </a:rPr>
              <a:t>Children</a:t>
            </a:r>
          </a:p>
          <a:p>
            <a:pPr fontAlgn="base">
              <a:spcAft>
                <a:spcPts val="1700"/>
              </a:spcAft>
            </a:pPr>
            <a:r>
              <a:rPr lang="en-US" b="1" dirty="0" smtClean="0">
                <a:latin typeface="Tahoma" pitchFamily="34" charset="0"/>
                <a:cs typeface="Tahoma" pitchFamily="34" charset="0"/>
              </a:rPr>
              <a:t>Involvement with Outside Agencies</a:t>
            </a:r>
            <a:endParaRPr lang="en-US" b="1" dirty="0">
              <a:latin typeface="Tahoma" pitchFamily="34" charset="0"/>
              <a:cs typeface="Tahoma" pitchFamily="34" charset="0"/>
            </a:endParaRPr>
          </a:p>
        </p:txBody>
      </p:sp>
      <p:cxnSp>
        <p:nvCxnSpPr>
          <p:cNvPr id="16" name="Straight Connector 15"/>
          <p:cNvCxnSpPr/>
          <p:nvPr/>
        </p:nvCxnSpPr>
        <p:spPr>
          <a:xfrm>
            <a:off x="192024" y="2249424"/>
            <a:ext cx="8723376"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92024" y="2743200"/>
            <a:ext cx="8723376"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92024" y="3520440"/>
            <a:ext cx="8723376"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92024" y="3995928"/>
            <a:ext cx="8723376"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92024" y="4764024"/>
            <a:ext cx="8723376"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92024" y="5806440"/>
            <a:ext cx="8723376"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1485900" y="4152900"/>
            <a:ext cx="4953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505199" y="1280160"/>
            <a:ext cx="9144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2788920" y="4152901"/>
            <a:ext cx="4953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4617720" y="4152900"/>
            <a:ext cx="4953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6629400" y="1280160"/>
            <a:ext cx="9144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4800600" y="1280160"/>
            <a:ext cx="9144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0" y="6645064"/>
            <a:ext cx="9144000" cy="230832"/>
          </a:xfrm>
          <a:prstGeom prst="rect">
            <a:avLst/>
          </a:prstGeom>
          <a:noFill/>
        </p:spPr>
        <p:txBody>
          <a:bodyPr wrap="square" rtlCol="0">
            <a:spAutoFit/>
          </a:bodyPr>
          <a:lstStyle/>
          <a:p>
            <a:r>
              <a:rPr lang="en-US" sz="900" dirty="0"/>
              <a:t>© 2014 New York State Office of Children and Family Services.</a:t>
            </a:r>
            <a:endParaRPr lang="en-US" sz="900" i="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0" y="0"/>
            <a:ext cx="9144000" cy="6858000"/>
          </a:xfrm>
          <a:prstGeom prst="rect">
            <a:avLst/>
          </a:prstGeom>
          <a:solidFill>
            <a:srgbClr val="D6EDDD"/>
          </a:solidFill>
          <a:ln w="9525">
            <a:noFill/>
            <a:miter lim="800000"/>
            <a:headEnd/>
            <a:tailEnd/>
          </a:ln>
          <a:effectLst/>
        </p:spPr>
        <p:txBody>
          <a:bodyPr wrap="none" anchor="ctr"/>
          <a:lstStyle/>
          <a:p>
            <a:endParaRPr lang="en-US"/>
          </a:p>
        </p:txBody>
      </p:sp>
      <p:sp>
        <p:nvSpPr>
          <p:cNvPr id="6" name="Rectangle 4"/>
          <p:cNvSpPr>
            <a:spLocks noChangeArrowheads="1"/>
          </p:cNvSpPr>
          <p:nvPr/>
        </p:nvSpPr>
        <p:spPr bwMode="auto">
          <a:xfrm>
            <a:off x="0" y="1676400"/>
            <a:ext cx="9144000" cy="2438400"/>
          </a:xfrm>
          <a:prstGeom prst="rect">
            <a:avLst/>
          </a:prstGeom>
          <a:noFill/>
          <a:ln w="9525">
            <a:noFill/>
            <a:miter lim="800000"/>
            <a:headEnd/>
            <a:tailEnd/>
          </a:ln>
          <a:effectLst/>
        </p:spPr>
        <p:txBody>
          <a:bodyPr/>
          <a:lstStyle/>
          <a:p>
            <a:pPr algn="ctr">
              <a:lnSpc>
                <a:spcPts val="5800"/>
              </a:lnSpc>
            </a:pPr>
            <a:r>
              <a:rPr lang="en-US" sz="5500" b="1" i="1" dirty="0" smtClean="0">
                <a:latin typeface="Times" pitchFamily="18" charset="0"/>
              </a:rPr>
              <a:t>Looking at My Role in Achieving Permanency</a:t>
            </a:r>
          </a:p>
        </p:txBody>
      </p:sp>
      <p:sp>
        <p:nvSpPr>
          <p:cNvPr id="9" name="Rounded Rectangle 8"/>
          <p:cNvSpPr/>
          <p:nvPr/>
        </p:nvSpPr>
        <p:spPr>
          <a:xfrm>
            <a:off x="2768600" y="533400"/>
            <a:ext cx="3530600" cy="932688"/>
          </a:xfrm>
          <a:prstGeom prst="roundRect">
            <a:avLst/>
          </a:prstGeom>
          <a:ln w="12700"/>
          <a:effectLst>
            <a:outerShdw blurRad="101600" dist="38100" dir="2700000" algn="tl" rotWithShape="0">
              <a:prstClr val="black">
                <a:alpha val="40000"/>
              </a:prstClr>
            </a:outerShdw>
          </a:effectLst>
          <a:scene3d>
            <a:camera prst="orthographicFront"/>
            <a:lightRig rig="threePt" dir="t"/>
          </a:scene3d>
          <a:sp3d extrusionH="12700">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4"/>
          <p:cNvSpPr>
            <a:spLocks noChangeArrowheads="1"/>
          </p:cNvSpPr>
          <p:nvPr/>
        </p:nvSpPr>
        <p:spPr bwMode="auto">
          <a:xfrm>
            <a:off x="0" y="857080"/>
            <a:ext cx="9144000" cy="685800"/>
          </a:xfrm>
          <a:prstGeom prst="rect">
            <a:avLst/>
          </a:prstGeom>
          <a:noFill/>
          <a:ln w="9525">
            <a:noFill/>
            <a:miter lim="800000"/>
            <a:headEnd/>
            <a:tailEnd/>
          </a:ln>
          <a:effectLst/>
        </p:spPr>
        <p:txBody>
          <a:bodyPr/>
          <a:lstStyle/>
          <a:p>
            <a:pPr algn="ctr">
              <a:lnSpc>
                <a:spcPts val="3300"/>
              </a:lnSpc>
              <a:spcAft>
                <a:spcPct val="50000"/>
              </a:spcAft>
            </a:pPr>
            <a:r>
              <a:rPr lang="en-US" sz="4300" b="1" spc="80" dirty="0" smtClean="0">
                <a:solidFill>
                  <a:schemeClr val="bg1"/>
                </a:solidFill>
                <a:latin typeface="Tahoma" pitchFamily="34" charset="0"/>
                <a:cs typeface="Tahoma" pitchFamily="34" charset="0"/>
              </a:rPr>
              <a:t>Meeting 3</a:t>
            </a:r>
          </a:p>
        </p:txBody>
      </p:sp>
      <p:sp>
        <p:nvSpPr>
          <p:cNvPr id="62" name="Rectangle 61"/>
          <p:cNvSpPr/>
          <p:nvPr/>
        </p:nvSpPr>
        <p:spPr bwMode="auto">
          <a:xfrm rot="5400000">
            <a:off x="4419600" y="2139696"/>
            <a:ext cx="304800" cy="9144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3" name="Straight Connector 62"/>
          <p:cNvSpPr>
            <a:spLocks noChangeShapeType="1"/>
          </p:cNvSpPr>
          <p:nvPr/>
        </p:nvSpPr>
        <p:spPr bwMode="auto">
          <a:xfrm rot="5400000">
            <a:off x="4572000" y="1904999"/>
            <a:ext cx="0" cy="9144000"/>
          </a:xfrm>
          <a:prstGeom prst="line">
            <a:avLst/>
          </a:prstGeom>
          <a:noFill/>
          <a:ln w="381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4" name="Straight Connector 63"/>
          <p:cNvSpPr>
            <a:spLocks noChangeShapeType="1"/>
          </p:cNvSpPr>
          <p:nvPr/>
        </p:nvSpPr>
        <p:spPr bwMode="auto">
          <a:xfrm rot="5400000">
            <a:off x="4572000" y="2133599"/>
            <a:ext cx="0" cy="9144000"/>
          </a:xfrm>
          <a:prstGeom prst="line">
            <a:avLst/>
          </a:prstGeom>
          <a:noFill/>
          <a:ln w="76200" cap="flat" cmpd="sng" algn="ctr">
            <a:solidFill>
              <a:schemeClr val="accent1">
                <a:alpha val="4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5" name="Straight Connector 64"/>
          <p:cNvSpPr>
            <a:spLocks noChangeShapeType="1"/>
          </p:cNvSpPr>
          <p:nvPr/>
        </p:nvSpPr>
        <p:spPr bwMode="auto">
          <a:xfrm rot="5400000">
            <a:off x="4572000" y="2057399"/>
            <a:ext cx="0" cy="9144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grpSp>
        <p:nvGrpSpPr>
          <p:cNvPr id="11" name="Group 442"/>
          <p:cNvGrpSpPr>
            <a:grpSpLocks noChangeAspect="1"/>
          </p:cNvGrpSpPr>
          <p:nvPr/>
        </p:nvGrpSpPr>
        <p:grpSpPr bwMode="auto">
          <a:xfrm>
            <a:off x="3276600" y="4069080"/>
            <a:ext cx="2667000" cy="2391104"/>
            <a:chOff x="2928" y="3072"/>
            <a:chExt cx="1140" cy="1248"/>
          </a:xfrm>
        </p:grpSpPr>
        <p:sp>
          <p:nvSpPr>
            <p:cNvPr id="13" name="AutoShape 441"/>
            <p:cNvSpPr>
              <a:spLocks noChangeAspect="1" noChangeArrowheads="1" noTextEdit="1"/>
            </p:cNvSpPr>
            <p:nvPr/>
          </p:nvSpPr>
          <p:spPr bwMode="auto">
            <a:xfrm>
              <a:off x="2928" y="3072"/>
              <a:ext cx="1140" cy="1248"/>
            </a:xfrm>
            <a:prstGeom prst="rect">
              <a:avLst/>
            </a:prstGeom>
            <a:noFill/>
            <a:ln w="9525">
              <a:noFill/>
              <a:miter lim="800000"/>
              <a:headEnd/>
              <a:tailEnd/>
            </a:ln>
          </p:spPr>
          <p:txBody>
            <a:bodyPr/>
            <a:lstStyle/>
            <a:p>
              <a:endParaRPr lang="en-US"/>
            </a:p>
          </p:txBody>
        </p:sp>
        <p:sp>
          <p:nvSpPr>
            <p:cNvPr id="14" name="Rectangle 443"/>
            <p:cNvSpPr>
              <a:spLocks noChangeArrowheads="1"/>
            </p:cNvSpPr>
            <p:nvPr/>
          </p:nvSpPr>
          <p:spPr bwMode="auto">
            <a:xfrm>
              <a:off x="2964" y="4181"/>
              <a:ext cx="1083" cy="139"/>
            </a:xfrm>
            <a:prstGeom prst="rect">
              <a:avLst/>
            </a:prstGeom>
            <a:solidFill>
              <a:srgbClr val="C6D1DD"/>
            </a:solidFill>
            <a:ln w="9525">
              <a:noFill/>
              <a:miter lim="800000"/>
              <a:headEnd/>
              <a:tailEnd/>
            </a:ln>
          </p:spPr>
          <p:txBody>
            <a:bodyPr/>
            <a:lstStyle/>
            <a:p>
              <a:endParaRPr lang="en-US"/>
            </a:p>
          </p:txBody>
        </p:sp>
        <p:sp>
          <p:nvSpPr>
            <p:cNvPr id="15" name="Freeform 444"/>
            <p:cNvSpPr>
              <a:spLocks/>
            </p:cNvSpPr>
            <p:nvPr/>
          </p:nvSpPr>
          <p:spPr bwMode="auto">
            <a:xfrm>
              <a:off x="3552" y="3444"/>
              <a:ext cx="505" cy="743"/>
            </a:xfrm>
            <a:custGeom>
              <a:avLst/>
              <a:gdLst>
                <a:gd name="T0" fmla="*/ 76 w 1009"/>
                <a:gd name="T1" fmla="*/ 8 h 1486"/>
                <a:gd name="T2" fmla="*/ 0 w 1009"/>
                <a:gd name="T3" fmla="*/ 36 h 1486"/>
                <a:gd name="T4" fmla="*/ 26 w 1009"/>
                <a:gd name="T5" fmla="*/ 372 h 1486"/>
                <a:gd name="T6" fmla="*/ 234 w 1009"/>
                <a:gd name="T7" fmla="*/ 372 h 1486"/>
                <a:gd name="T8" fmla="*/ 234 w 1009"/>
                <a:gd name="T9" fmla="*/ 368 h 1486"/>
                <a:gd name="T10" fmla="*/ 235 w 1009"/>
                <a:gd name="T11" fmla="*/ 360 h 1486"/>
                <a:gd name="T12" fmla="*/ 235 w 1009"/>
                <a:gd name="T13" fmla="*/ 348 h 1486"/>
                <a:gd name="T14" fmla="*/ 236 w 1009"/>
                <a:gd name="T15" fmla="*/ 334 h 1486"/>
                <a:gd name="T16" fmla="*/ 237 w 1009"/>
                <a:gd name="T17" fmla="*/ 319 h 1486"/>
                <a:gd name="T18" fmla="*/ 239 w 1009"/>
                <a:gd name="T19" fmla="*/ 305 h 1486"/>
                <a:gd name="T20" fmla="*/ 241 w 1009"/>
                <a:gd name="T21" fmla="*/ 293 h 1486"/>
                <a:gd name="T22" fmla="*/ 243 w 1009"/>
                <a:gd name="T23" fmla="*/ 285 h 1486"/>
                <a:gd name="T24" fmla="*/ 244 w 1009"/>
                <a:gd name="T25" fmla="*/ 283 h 1486"/>
                <a:gd name="T26" fmla="*/ 245 w 1009"/>
                <a:gd name="T27" fmla="*/ 280 h 1486"/>
                <a:gd name="T28" fmla="*/ 247 w 1009"/>
                <a:gd name="T29" fmla="*/ 277 h 1486"/>
                <a:gd name="T30" fmla="*/ 248 w 1009"/>
                <a:gd name="T31" fmla="*/ 274 h 1486"/>
                <a:gd name="T32" fmla="*/ 249 w 1009"/>
                <a:gd name="T33" fmla="*/ 271 h 1486"/>
                <a:gd name="T34" fmla="*/ 250 w 1009"/>
                <a:gd name="T35" fmla="*/ 268 h 1486"/>
                <a:gd name="T36" fmla="*/ 251 w 1009"/>
                <a:gd name="T37" fmla="*/ 265 h 1486"/>
                <a:gd name="T38" fmla="*/ 252 w 1009"/>
                <a:gd name="T39" fmla="*/ 262 h 1486"/>
                <a:gd name="T40" fmla="*/ 252 w 1009"/>
                <a:gd name="T41" fmla="*/ 255 h 1486"/>
                <a:gd name="T42" fmla="*/ 253 w 1009"/>
                <a:gd name="T43" fmla="*/ 248 h 1486"/>
                <a:gd name="T44" fmla="*/ 252 w 1009"/>
                <a:gd name="T45" fmla="*/ 241 h 1486"/>
                <a:gd name="T46" fmla="*/ 251 w 1009"/>
                <a:gd name="T47" fmla="*/ 234 h 1486"/>
                <a:gd name="T48" fmla="*/ 250 w 1009"/>
                <a:gd name="T49" fmla="*/ 228 h 1486"/>
                <a:gd name="T50" fmla="*/ 248 w 1009"/>
                <a:gd name="T51" fmla="*/ 218 h 1486"/>
                <a:gd name="T52" fmla="*/ 245 w 1009"/>
                <a:gd name="T53" fmla="*/ 204 h 1486"/>
                <a:gd name="T54" fmla="*/ 243 w 1009"/>
                <a:gd name="T55" fmla="*/ 190 h 1486"/>
                <a:gd name="T56" fmla="*/ 241 w 1009"/>
                <a:gd name="T57" fmla="*/ 180 h 1486"/>
                <a:gd name="T58" fmla="*/ 239 w 1009"/>
                <a:gd name="T59" fmla="*/ 170 h 1486"/>
                <a:gd name="T60" fmla="*/ 238 w 1009"/>
                <a:gd name="T61" fmla="*/ 162 h 1486"/>
                <a:gd name="T62" fmla="*/ 237 w 1009"/>
                <a:gd name="T63" fmla="*/ 158 h 1486"/>
                <a:gd name="T64" fmla="*/ 237 w 1009"/>
                <a:gd name="T65" fmla="*/ 154 h 1486"/>
                <a:gd name="T66" fmla="*/ 236 w 1009"/>
                <a:gd name="T67" fmla="*/ 146 h 1486"/>
                <a:gd name="T68" fmla="*/ 235 w 1009"/>
                <a:gd name="T69" fmla="*/ 135 h 1486"/>
                <a:gd name="T70" fmla="*/ 232 w 1009"/>
                <a:gd name="T71" fmla="*/ 121 h 1486"/>
                <a:gd name="T72" fmla="*/ 230 w 1009"/>
                <a:gd name="T73" fmla="*/ 107 h 1486"/>
                <a:gd name="T74" fmla="*/ 226 w 1009"/>
                <a:gd name="T75" fmla="*/ 94 h 1486"/>
                <a:gd name="T76" fmla="*/ 222 w 1009"/>
                <a:gd name="T77" fmla="*/ 84 h 1486"/>
                <a:gd name="T78" fmla="*/ 218 w 1009"/>
                <a:gd name="T79" fmla="*/ 75 h 1486"/>
                <a:gd name="T80" fmla="*/ 215 w 1009"/>
                <a:gd name="T81" fmla="*/ 70 h 1486"/>
                <a:gd name="T82" fmla="*/ 212 w 1009"/>
                <a:gd name="T83" fmla="*/ 66 h 1486"/>
                <a:gd name="T84" fmla="*/ 209 w 1009"/>
                <a:gd name="T85" fmla="*/ 62 h 1486"/>
                <a:gd name="T86" fmla="*/ 206 w 1009"/>
                <a:gd name="T87" fmla="*/ 60 h 1486"/>
                <a:gd name="T88" fmla="*/ 203 w 1009"/>
                <a:gd name="T89" fmla="*/ 58 h 1486"/>
                <a:gd name="T90" fmla="*/ 199 w 1009"/>
                <a:gd name="T91" fmla="*/ 55 h 1486"/>
                <a:gd name="T92" fmla="*/ 195 w 1009"/>
                <a:gd name="T93" fmla="*/ 52 h 1486"/>
                <a:gd name="T94" fmla="*/ 191 w 1009"/>
                <a:gd name="T95" fmla="*/ 47 h 1486"/>
                <a:gd name="T96" fmla="*/ 186 w 1009"/>
                <a:gd name="T97" fmla="*/ 42 h 1486"/>
                <a:gd name="T98" fmla="*/ 179 w 1009"/>
                <a:gd name="T99" fmla="*/ 35 h 1486"/>
                <a:gd name="T100" fmla="*/ 172 w 1009"/>
                <a:gd name="T101" fmla="*/ 26 h 1486"/>
                <a:gd name="T102" fmla="*/ 165 w 1009"/>
                <a:gd name="T103" fmla="*/ 19 h 1486"/>
                <a:gd name="T104" fmla="*/ 158 w 1009"/>
                <a:gd name="T105" fmla="*/ 12 h 1486"/>
                <a:gd name="T106" fmla="*/ 152 w 1009"/>
                <a:gd name="T107" fmla="*/ 6 h 1486"/>
                <a:gd name="T108" fmla="*/ 148 w 1009"/>
                <a:gd name="T109" fmla="*/ 1 h 1486"/>
                <a:gd name="T110" fmla="*/ 147 w 1009"/>
                <a:gd name="T111" fmla="*/ 0 h 1486"/>
                <a:gd name="T112" fmla="*/ 76 w 1009"/>
                <a:gd name="T113" fmla="*/ 8 h 14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09"/>
                <a:gd name="T172" fmla="*/ 0 h 1486"/>
                <a:gd name="T173" fmla="*/ 1009 w 1009"/>
                <a:gd name="T174" fmla="*/ 1486 h 14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09" h="1486">
                  <a:moveTo>
                    <a:pt x="302" y="32"/>
                  </a:moveTo>
                  <a:lnTo>
                    <a:pt x="0" y="144"/>
                  </a:lnTo>
                  <a:lnTo>
                    <a:pt x="101" y="1486"/>
                  </a:lnTo>
                  <a:lnTo>
                    <a:pt x="935" y="1486"/>
                  </a:lnTo>
                  <a:lnTo>
                    <a:pt x="935" y="1472"/>
                  </a:lnTo>
                  <a:lnTo>
                    <a:pt x="938" y="1440"/>
                  </a:lnTo>
                  <a:lnTo>
                    <a:pt x="940" y="1391"/>
                  </a:lnTo>
                  <a:lnTo>
                    <a:pt x="944" y="1333"/>
                  </a:lnTo>
                  <a:lnTo>
                    <a:pt x="948" y="1273"/>
                  </a:lnTo>
                  <a:lnTo>
                    <a:pt x="954" y="1217"/>
                  </a:lnTo>
                  <a:lnTo>
                    <a:pt x="961" y="1169"/>
                  </a:lnTo>
                  <a:lnTo>
                    <a:pt x="970" y="1139"/>
                  </a:lnTo>
                  <a:lnTo>
                    <a:pt x="975" y="1129"/>
                  </a:lnTo>
                  <a:lnTo>
                    <a:pt x="980" y="1117"/>
                  </a:lnTo>
                  <a:lnTo>
                    <a:pt x="985" y="1106"/>
                  </a:lnTo>
                  <a:lnTo>
                    <a:pt x="990" y="1095"/>
                  </a:lnTo>
                  <a:lnTo>
                    <a:pt x="994" y="1083"/>
                  </a:lnTo>
                  <a:lnTo>
                    <a:pt x="998" y="1071"/>
                  </a:lnTo>
                  <a:lnTo>
                    <a:pt x="1001" y="1059"/>
                  </a:lnTo>
                  <a:lnTo>
                    <a:pt x="1005" y="1045"/>
                  </a:lnTo>
                  <a:lnTo>
                    <a:pt x="1008" y="1022"/>
                  </a:lnTo>
                  <a:lnTo>
                    <a:pt x="1009" y="995"/>
                  </a:lnTo>
                  <a:lnTo>
                    <a:pt x="1007" y="967"/>
                  </a:lnTo>
                  <a:lnTo>
                    <a:pt x="1002" y="937"/>
                  </a:lnTo>
                  <a:lnTo>
                    <a:pt x="998" y="915"/>
                  </a:lnTo>
                  <a:lnTo>
                    <a:pt x="990" y="873"/>
                  </a:lnTo>
                  <a:lnTo>
                    <a:pt x="980" y="819"/>
                  </a:lnTo>
                  <a:lnTo>
                    <a:pt x="970" y="763"/>
                  </a:lnTo>
                  <a:lnTo>
                    <a:pt x="962" y="717"/>
                  </a:lnTo>
                  <a:lnTo>
                    <a:pt x="955" y="677"/>
                  </a:lnTo>
                  <a:lnTo>
                    <a:pt x="950" y="647"/>
                  </a:lnTo>
                  <a:lnTo>
                    <a:pt x="948" y="632"/>
                  </a:lnTo>
                  <a:lnTo>
                    <a:pt x="947" y="614"/>
                  </a:lnTo>
                  <a:lnTo>
                    <a:pt x="942" y="581"/>
                  </a:lnTo>
                  <a:lnTo>
                    <a:pt x="937" y="537"/>
                  </a:lnTo>
                  <a:lnTo>
                    <a:pt x="927" y="486"/>
                  </a:lnTo>
                  <a:lnTo>
                    <a:pt x="917" y="431"/>
                  </a:lnTo>
                  <a:lnTo>
                    <a:pt x="903" y="379"/>
                  </a:lnTo>
                  <a:lnTo>
                    <a:pt x="888" y="333"/>
                  </a:lnTo>
                  <a:lnTo>
                    <a:pt x="871" y="297"/>
                  </a:lnTo>
                  <a:lnTo>
                    <a:pt x="858" y="278"/>
                  </a:lnTo>
                  <a:lnTo>
                    <a:pt x="846" y="263"/>
                  </a:lnTo>
                  <a:lnTo>
                    <a:pt x="834" y="251"/>
                  </a:lnTo>
                  <a:lnTo>
                    <a:pt x="822" y="241"/>
                  </a:lnTo>
                  <a:lnTo>
                    <a:pt x="809" y="232"/>
                  </a:lnTo>
                  <a:lnTo>
                    <a:pt x="795" y="221"/>
                  </a:lnTo>
                  <a:lnTo>
                    <a:pt x="780" y="208"/>
                  </a:lnTo>
                  <a:lnTo>
                    <a:pt x="763" y="190"/>
                  </a:lnTo>
                  <a:lnTo>
                    <a:pt x="741" y="166"/>
                  </a:lnTo>
                  <a:lnTo>
                    <a:pt x="714" y="137"/>
                  </a:lnTo>
                  <a:lnTo>
                    <a:pt x="686" y="105"/>
                  </a:lnTo>
                  <a:lnTo>
                    <a:pt x="657" y="74"/>
                  </a:lnTo>
                  <a:lnTo>
                    <a:pt x="629" y="46"/>
                  </a:lnTo>
                  <a:lnTo>
                    <a:pt x="607" y="22"/>
                  </a:lnTo>
                  <a:lnTo>
                    <a:pt x="592" y="6"/>
                  </a:lnTo>
                  <a:lnTo>
                    <a:pt x="587" y="0"/>
                  </a:lnTo>
                  <a:lnTo>
                    <a:pt x="302" y="32"/>
                  </a:lnTo>
                  <a:close/>
                </a:path>
              </a:pathLst>
            </a:custGeom>
            <a:solidFill>
              <a:srgbClr val="FFB2F4"/>
            </a:solidFill>
            <a:ln w="9525">
              <a:noFill/>
              <a:round/>
              <a:headEnd/>
              <a:tailEnd/>
            </a:ln>
          </p:spPr>
          <p:txBody>
            <a:bodyPr/>
            <a:lstStyle/>
            <a:p>
              <a:endParaRPr lang="en-US"/>
            </a:p>
          </p:txBody>
        </p:sp>
        <p:sp>
          <p:nvSpPr>
            <p:cNvPr id="16" name="Freeform 445"/>
            <p:cNvSpPr>
              <a:spLocks/>
            </p:cNvSpPr>
            <p:nvPr/>
          </p:nvSpPr>
          <p:spPr bwMode="auto">
            <a:xfrm>
              <a:off x="3655" y="3157"/>
              <a:ext cx="260" cy="428"/>
            </a:xfrm>
            <a:custGeom>
              <a:avLst/>
              <a:gdLst>
                <a:gd name="T0" fmla="*/ 26 w 520"/>
                <a:gd name="T1" fmla="*/ 9 h 856"/>
                <a:gd name="T2" fmla="*/ 19 w 520"/>
                <a:gd name="T3" fmla="*/ 22 h 856"/>
                <a:gd name="T4" fmla="*/ 12 w 520"/>
                <a:gd name="T5" fmla="*/ 39 h 856"/>
                <a:gd name="T6" fmla="*/ 6 w 520"/>
                <a:gd name="T7" fmla="*/ 54 h 856"/>
                <a:gd name="T8" fmla="*/ 2 w 520"/>
                <a:gd name="T9" fmla="*/ 68 h 856"/>
                <a:gd name="T10" fmla="*/ 0 w 520"/>
                <a:gd name="T11" fmla="*/ 94 h 856"/>
                <a:gd name="T12" fmla="*/ 1 w 520"/>
                <a:gd name="T13" fmla="*/ 113 h 856"/>
                <a:gd name="T14" fmla="*/ 2 w 520"/>
                <a:gd name="T15" fmla="*/ 121 h 856"/>
                <a:gd name="T16" fmla="*/ 4 w 520"/>
                <a:gd name="T17" fmla="*/ 129 h 856"/>
                <a:gd name="T18" fmla="*/ 8 w 520"/>
                <a:gd name="T19" fmla="*/ 134 h 856"/>
                <a:gd name="T20" fmla="*/ 12 w 520"/>
                <a:gd name="T21" fmla="*/ 141 h 856"/>
                <a:gd name="T22" fmla="*/ 17 w 520"/>
                <a:gd name="T23" fmla="*/ 146 h 856"/>
                <a:gd name="T24" fmla="*/ 21 w 520"/>
                <a:gd name="T25" fmla="*/ 149 h 856"/>
                <a:gd name="T26" fmla="*/ 23 w 520"/>
                <a:gd name="T27" fmla="*/ 150 h 856"/>
                <a:gd name="T28" fmla="*/ 25 w 520"/>
                <a:gd name="T29" fmla="*/ 164 h 856"/>
                <a:gd name="T30" fmla="*/ 25 w 520"/>
                <a:gd name="T31" fmla="*/ 171 h 856"/>
                <a:gd name="T32" fmla="*/ 27 w 520"/>
                <a:gd name="T33" fmla="*/ 184 h 856"/>
                <a:gd name="T34" fmla="*/ 30 w 520"/>
                <a:gd name="T35" fmla="*/ 199 h 856"/>
                <a:gd name="T36" fmla="*/ 35 w 520"/>
                <a:gd name="T37" fmla="*/ 207 h 856"/>
                <a:gd name="T38" fmla="*/ 41 w 520"/>
                <a:gd name="T39" fmla="*/ 209 h 856"/>
                <a:gd name="T40" fmla="*/ 48 w 520"/>
                <a:gd name="T41" fmla="*/ 212 h 856"/>
                <a:gd name="T42" fmla="*/ 54 w 520"/>
                <a:gd name="T43" fmla="*/ 214 h 856"/>
                <a:gd name="T44" fmla="*/ 60 w 520"/>
                <a:gd name="T45" fmla="*/ 214 h 856"/>
                <a:gd name="T46" fmla="*/ 67 w 520"/>
                <a:gd name="T47" fmla="*/ 211 h 856"/>
                <a:gd name="T48" fmla="*/ 74 w 520"/>
                <a:gd name="T49" fmla="*/ 206 h 856"/>
                <a:gd name="T50" fmla="*/ 81 w 520"/>
                <a:gd name="T51" fmla="*/ 200 h 856"/>
                <a:gd name="T52" fmla="*/ 86 w 520"/>
                <a:gd name="T53" fmla="*/ 196 h 856"/>
                <a:gd name="T54" fmla="*/ 90 w 520"/>
                <a:gd name="T55" fmla="*/ 182 h 856"/>
                <a:gd name="T56" fmla="*/ 96 w 520"/>
                <a:gd name="T57" fmla="*/ 156 h 856"/>
                <a:gd name="T58" fmla="*/ 100 w 520"/>
                <a:gd name="T59" fmla="*/ 132 h 856"/>
                <a:gd name="T60" fmla="*/ 102 w 520"/>
                <a:gd name="T61" fmla="*/ 120 h 856"/>
                <a:gd name="T62" fmla="*/ 107 w 520"/>
                <a:gd name="T63" fmla="*/ 111 h 856"/>
                <a:gd name="T64" fmla="*/ 116 w 520"/>
                <a:gd name="T65" fmla="*/ 92 h 856"/>
                <a:gd name="T66" fmla="*/ 126 w 520"/>
                <a:gd name="T67" fmla="*/ 71 h 856"/>
                <a:gd name="T68" fmla="*/ 130 w 520"/>
                <a:gd name="T69" fmla="*/ 58 h 856"/>
                <a:gd name="T70" fmla="*/ 123 w 520"/>
                <a:gd name="T71" fmla="*/ 48 h 856"/>
                <a:gd name="T72" fmla="*/ 111 w 520"/>
                <a:gd name="T73" fmla="*/ 29 h 856"/>
                <a:gd name="T74" fmla="*/ 98 w 520"/>
                <a:gd name="T75" fmla="*/ 11 h 856"/>
                <a:gd name="T76" fmla="*/ 90 w 520"/>
                <a:gd name="T77" fmla="*/ 2 h 856"/>
                <a:gd name="T78" fmla="*/ 88 w 520"/>
                <a:gd name="T79" fmla="*/ 2 h 856"/>
                <a:gd name="T80" fmla="*/ 82 w 520"/>
                <a:gd name="T81" fmla="*/ 1 h 856"/>
                <a:gd name="T82" fmla="*/ 74 w 520"/>
                <a:gd name="T83" fmla="*/ 1 h 856"/>
                <a:gd name="T84" fmla="*/ 65 w 520"/>
                <a:gd name="T85" fmla="*/ 1 h 856"/>
                <a:gd name="T86" fmla="*/ 57 w 520"/>
                <a:gd name="T87" fmla="*/ 0 h 856"/>
                <a:gd name="T88" fmla="*/ 50 w 520"/>
                <a:gd name="T89" fmla="*/ 0 h 856"/>
                <a:gd name="T90" fmla="*/ 44 w 520"/>
                <a:gd name="T91" fmla="*/ 0 h 856"/>
                <a:gd name="T92" fmla="*/ 42 w 520"/>
                <a:gd name="T93" fmla="*/ 0 h 85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20"/>
                <a:gd name="T142" fmla="*/ 0 h 856"/>
                <a:gd name="T143" fmla="*/ 520 w 520"/>
                <a:gd name="T144" fmla="*/ 856 h 85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20" h="856">
                  <a:moveTo>
                    <a:pt x="114" y="20"/>
                  </a:moveTo>
                  <a:lnTo>
                    <a:pt x="106" y="34"/>
                  </a:lnTo>
                  <a:lnTo>
                    <a:pt x="93" y="58"/>
                  </a:lnTo>
                  <a:lnTo>
                    <a:pt x="79" y="87"/>
                  </a:lnTo>
                  <a:lnTo>
                    <a:pt x="63" y="122"/>
                  </a:lnTo>
                  <a:lnTo>
                    <a:pt x="48" y="156"/>
                  </a:lnTo>
                  <a:lnTo>
                    <a:pt x="34" y="188"/>
                  </a:lnTo>
                  <a:lnTo>
                    <a:pt x="24" y="215"/>
                  </a:lnTo>
                  <a:lnTo>
                    <a:pt x="18" y="235"/>
                  </a:lnTo>
                  <a:lnTo>
                    <a:pt x="10" y="270"/>
                  </a:lnTo>
                  <a:lnTo>
                    <a:pt x="3" y="319"/>
                  </a:lnTo>
                  <a:lnTo>
                    <a:pt x="0" y="374"/>
                  </a:lnTo>
                  <a:lnTo>
                    <a:pt x="2" y="429"/>
                  </a:lnTo>
                  <a:lnTo>
                    <a:pt x="5" y="453"/>
                  </a:lnTo>
                  <a:lnTo>
                    <a:pt x="8" y="473"/>
                  </a:lnTo>
                  <a:lnTo>
                    <a:pt x="11" y="487"/>
                  </a:lnTo>
                  <a:lnTo>
                    <a:pt x="15" y="501"/>
                  </a:lnTo>
                  <a:lnTo>
                    <a:pt x="19" y="513"/>
                  </a:lnTo>
                  <a:lnTo>
                    <a:pt x="25" y="525"/>
                  </a:lnTo>
                  <a:lnTo>
                    <a:pt x="32" y="535"/>
                  </a:lnTo>
                  <a:lnTo>
                    <a:pt x="40" y="548"/>
                  </a:lnTo>
                  <a:lnTo>
                    <a:pt x="50" y="562"/>
                  </a:lnTo>
                  <a:lnTo>
                    <a:pt x="59" y="572"/>
                  </a:lnTo>
                  <a:lnTo>
                    <a:pt x="69" y="581"/>
                  </a:lnTo>
                  <a:lnTo>
                    <a:pt x="77" y="587"/>
                  </a:lnTo>
                  <a:lnTo>
                    <a:pt x="84" y="593"/>
                  </a:lnTo>
                  <a:lnTo>
                    <a:pt x="89" y="596"/>
                  </a:lnTo>
                  <a:lnTo>
                    <a:pt x="93" y="599"/>
                  </a:lnTo>
                  <a:lnTo>
                    <a:pt x="94" y="599"/>
                  </a:lnTo>
                  <a:lnTo>
                    <a:pt x="101" y="656"/>
                  </a:lnTo>
                  <a:lnTo>
                    <a:pt x="101" y="663"/>
                  </a:lnTo>
                  <a:lnTo>
                    <a:pt x="103" y="681"/>
                  </a:lnTo>
                  <a:lnTo>
                    <a:pt x="106" y="706"/>
                  </a:lnTo>
                  <a:lnTo>
                    <a:pt x="110" y="736"/>
                  </a:lnTo>
                  <a:lnTo>
                    <a:pt x="115" y="766"/>
                  </a:lnTo>
                  <a:lnTo>
                    <a:pt x="123" y="794"/>
                  </a:lnTo>
                  <a:lnTo>
                    <a:pt x="131" y="815"/>
                  </a:lnTo>
                  <a:lnTo>
                    <a:pt x="142" y="825"/>
                  </a:lnTo>
                  <a:lnTo>
                    <a:pt x="155" y="830"/>
                  </a:lnTo>
                  <a:lnTo>
                    <a:pt x="167" y="836"/>
                  </a:lnTo>
                  <a:lnTo>
                    <a:pt x="179" y="841"/>
                  </a:lnTo>
                  <a:lnTo>
                    <a:pt x="192" y="847"/>
                  </a:lnTo>
                  <a:lnTo>
                    <a:pt x="204" y="852"/>
                  </a:lnTo>
                  <a:lnTo>
                    <a:pt x="217" y="855"/>
                  </a:lnTo>
                  <a:lnTo>
                    <a:pt x="229" y="856"/>
                  </a:lnTo>
                  <a:lnTo>
                    <a:pt x="241" y="855"/>
                  </a:lnTo>
                  <a:lnTo>
                    <a:pt x="254" y="850"/>
                  </a:lnTo>
                  <a:lnTo>
                    <a:pt x="268" y="843"/>
                  </a:lnTo>
                  <a:lnTo>
                    <a:pt x="283" y="833"/>
                  </a:lnTo>
                  <a:lnTo>
                    <a:pt x="298" y="822"/>
                  </a:lnTo>
                  <a:lnTo>
                    <a:pt x="312" y="810"/>
                  </a:lnTo>
                  <a:lnTo>
                    <a:pt x="324" y="800"/>
                  </a:lnTo>
                  <a:lnTo>
                    <a:pt x="335" y="789"/>
                  </a:lnTo>
                  <a:lnTo>
                    <a:pt x="344" y="781"/>
                  </a:lnTo>
                  <a:lnTo>
                    <a:pt x="352" y="761"/>
                  </a:lnTo>
                  <a:lnTo>
                    <a:pt x="362" y="725"/>
                  </a:lnTo>
                  <a:lnTo>
                    <a:pt x="374" y="678"/>
                  </a:lnTo>
                  <a:lnTo>
                    <a:pt x="384" y="624"/>
                  </a:lnTo>
                  <a:lnTo>
                    <a:pt x="394" y="572"/>
                  </a:lnTo>
                  <a:lnTo>
                    <a:pt x="402" y="526"/>
                  </a:lnTo>
                  <a:lnTo>
                    <a:pt x="408" y="495"/>
                  </a:lnTo>
                  <a:lnTo>
                    <a:pt x="411" y="483"/>
                  </a:lnTo>
                  <a:lnTo>
                    <a:pt x="415" y="473"/>
                  </a:lnTo>
                  <a:lnTo>
                    <a:pt x="429" y="447"/>
                  </a:lnTo>
                  <a:lnTo>
                    <a:pt x="446" y="410"/>
                  </a:lnTo>
                  <a:lnTo>
                    <a:pt x="467" y="367"/>
                  </a:lnTo>
                  <a:lnTo>
                    <a:pt x="488" y="322"/>
                  </a:lnTo>
                  <a:lnTo>
                    <a:pt x="505" y="282"/>
                  </a:lnTo>
                  <a:lnTo>
                    <a:pt x="516" y="251"/>
                  </a:lnTo>
                  <a:lnTo>
                    <a:pt x="520" y="235"/>
                  </a:lnTo>
                  <a:lnTo>
                    <a:pt x="512" y="220"/>
                  </a:lnTo>
                  <a:lnTo>
                    <a:pt x="495" y="191"/>
                  </a:lnTo>
                  <a:lnTo>
                    <a:pt x="470" y="156"/>
                  </a:lnTo>
                  <a:lnTo>
                    <a:pt x="444" y="117"/>
                  </a:lnTo>
                  <a:lnTo>
                    <a:pt x="416" y="78"/>
                  </a:lnTo>
                  <a:lnTo>
                    <a:pt x="392" y="44"/>
                  </a:lnTo>
                  <a:lnTo>
                    <a:pt x="374" y="19"/>
                  </a:lnTo>
                  <a:lnTo>
                    <a:pt x="363" y="8"/>
                  </a:lnTo>
                  <a:lnTo>
                    <a:pt x="359" y="7"/>
                  </a:lnTo>
                  <a:lnTo>
                    <a:pt x="352" y="6"/>
                  </a:lnTo>
                  <a:lnTo>
                    <a:pt x="341" y="4"/>
                  </a:lnTo>
                  <a:lnTo>
                    <a:pt x="328" y="4"/>
                  </a:lnTo>
                  <a:lnTo>
                    <a:pt x="313" y="3"/>
                  </a:lnTo>
                  <a:lnTo>
                    <a:pt x="297" y="1"/>
                  </a:lnTo>
                  <a:lnTo>
                    <a:pt x="280" y="1"/>
                  </a:lnTo>
                  <a:lnTo>
                    <a:pt x="262" y="1"/>
                  </a:lnTo>
                  <a:lnTo>
                    <a:pt x="245" y="1"/>
                  </a:lnTo>
                  <a:lnTo>
                    <a:pt x="229" y="0"/>
                  </a:lnTo>
                  <a:lnTo>
                    <a:pt x="214" y="0"/>
                  </a:lnTo>
                  <a:lnTo>
                    <a:pt x="200" y="0"/>
                  </a:lnTo>
                  <a:lnTo>
                    <a:pt x="187" y="0"/>
                  </a:lnTo>
                  <a:lnTo>
                    <a:pt x="179" y="0"/>
                  </a:lnTo>
                  <a:lnTo>
                    <a:pt x="173" y="0"/>
                  </a:lnTo>
                  <a:lnTo>
                    <a:pt x="171" y="0"/>
                  </a:lnTo>
                  <a:lnTo>
                    <a:pt x="114" y="20"/>
                  </a:lnTo>
                  <a:close/>
                </a:path>
              </a:pathLst>
            </a:custGeom>
            <a:solidFill>
              <a:srgbClr val="D6B7A3"/>
            </a:solidFill>
            <a:ln w="9525">
              <a:noFill/>
              <a:round/>
              <a:headEnd/>
              <a:tailEnd/>
            </a:ln>
          </p:spPr>
          <p:txBody>
            <a:bodyPr/>
            <a:lstStyle/>
            <a:p>
              <a:endParaRPr lang="en-US"/>
            </a:p>
          </p:txBody>
        </p:sp>
        <p:sp>
          <p:nvSpPr>
            <p:cNvPr id="17" name="Freeform 446"/>
            <p:cNvSpPr>
              <a:spLocks/>
            </p:cNvSpPr>
            <p:nvPr/>
          </p:nvSpPr>
          <p:spPr bwMode="auto">
            <a:xfrm>
              <a:off x="3696" y="3080"/>
              <a:ext cx="260" cy="425"/>
            </a:xfrm>
            <a:custGeom>
              <a:avLst/>
              <a:gdLst>
                <a:gd name="T0" fmla="*/ 119 w 522"/>
                <a:gd name="T1" fmla="*/ 110 h 850"/>
                <a:gd name="T2" fmla="*/ 123 w 522"/>
                <a:gd name="T3" fmla="*/ 88 h 850"/>
                <a:gd name="T4" fmla="*/ 123 w 522"/>
                <a:gd name="T5" fmla="*/ 70 h 850"/>
                <a:gd name="T6" fmla="*/ 120 w 522"/>
                <a:gd name="T7" fmla="*/ 54 h 850"/>
                <a:gd name="T8" fmla="*/ 113 w 522"/>
                <a:gd name="T9" fmla="*/ 35 h 850"/>
                <a:gd name="T10" fmla="*/ 104 w 522"/>
                <a:gd name="T11" fmla="*/ 21 h 850"/>
                <a:gd name="T12" fmla="*/ 96 w 522"/>
                <a:gd name="T13" fmla="*/ 13 h 850"/>
                <a:gd name="T14" fmla="*/ 83 w 522"/>
                <a:gd name="T15" fmla="*/ 5 h 850"/>
                <a:gd name="T16" fmla="*/ 72 w 522"/>
                <a:gd name="T17" fmla="*/ 2 h 850"/>
                <a:gd name="T18" fmla="*/ 62 w 522"/>
                <a:gd name="T19" fmla="*/ 2 h 850"/>
                <a:gd name="T20" fmla="*/ 51 w 522"/>
                <a:gd name="T21" fmla="*/ 3 h 850"/>
                <a:gd name="T22" fmla="*/ 39 w 522"/>
                <a:gd name="T23" fmla="*/ 1 h 850"/>
                <a:gd name="T24" fmla="*/ 28 w 522"/>
                <a:gd name="T25" fmla="*/ 1 h 850"/>
                <a:gd name="T26" fmla="*/ 15 w 522"/>
                <a:gd name="T27" fmla="*/ 7 h 850"/>
                <a:gd name="T28" fmla="*/ 5 w 522"/>
                <a:gd name="T29" fmla="*/ 19 h 850"/>
                <a:gd name="T30" fmla="*/ 0 w 522"/>
                <a:gd name="T31" fmla="*/ 28 h 850"/>
                <a:gd name="T32" fmla="*/ 3 w 522"/>
                <a:gd name="T33" fmla="*/ 38 h 850"/>
                <a:gd name="T34" fmla="*/ 12 w 522"/>
                <a:gd name="T35" fmla="*/ 49 h 850"/>
                <a:gd name="T36" fmla="*/ 20 w 522"/>
                <a:gd name="T37" fmla="*/ 54 h 850"/>
                <a:gd name="T38" fmla="*/ 25 w 522"/>
                <a:gd name="T39" fmla="*/ 52 h 850"/>
                <a:gd name="T40" fmla="*/ 33 w 522"/>
                <a:gd name="T41" fmla="*/ 52 h 850"/>
                <a:gd name="T42" fmla="*/ 41 w 522"/>
                <a:gd name="T43" fmla="*/ 61 h 850"/>
                <a:gd name="T44" fmla="*/ 52 w 522"/>
                <a:gd name="T45" fmla="*/ 70 h 850"/>
                <a:gd name="T46" fmla="*/ 61 w 522"/>
                <a:gd name="T47" fmla="*/ 73 h 850"/>
                <a:gd name="T48" fmla="*/ 64 w 522"/>
                <a:gd name="T49" fmla="*/ 77 h 850"/>
                <a:gd name="T50" fmla="*/ 71 w 522"/>
                <a:gd name="T51" fmla="*/ 87 h 850"/>
                <a:gd name="T52" fmla="*/ 77 w 522"/>
                <a:gd name="T53" fmla="*/ 93 h 850"/>
                <a:gd name="T54" fmla="*/ 80 w 522"/>
                <a:gd name="T55" fmla="*/ 98 h 850"/>
                <a:gd name="T56" fmla="*/ 84 w 522"/>
                <a:gd name="T57" fmla="*/ 102 h 850"/>
                <a:gd name="T58" fmla="*/ 91 w 522"/>
                <a:gd name="T59" fmla="*/ 103 h 850"/>
                <a:gd name="T60" fmla="*/ 95 w 522"/>
                <a:gd name="T61" fmla="*/ 112 h 850"/>
                <a:gd name="T62" fmla="*/ 98 w 522"/>
                <a:gd name="T63" fmla="*/ 120 h 850"/>
                <a:gd name="T64" fmla="*/ 97 w 522"/>
                <a:gd name="T65" fmla="*/ 122 h 850"/>
                <a:gd name="T66" fmla="*/ 92 w 522"/>
                <a:gd name="T67" fmla="*/ 132 h 850"/>
                <a:gd name="T68" fmla="*/ 83 w 522"/>
                <a:gd name="T69" fmla="*/ 145 h 850"/>
                <a:gd name="T70" fmla="*/ 76 w 522"/>
                <a:gd name="T71" fmla="*/ 161 h 850"/>
                <a:gd name="T72" fmla="*/ 72 w 522"/>
                <a:gd name="T73" fmla="*/ 176 h 850"/>
                <a:gd name="T74" fmla="*/ 73 w 522"/>
                <a:gd name="T75" fmla="*/ 186 h 850"/>
                <a:gd name="T76" fmla="*/ 79 w 522"/>
                <a:gd name="T77" fmla="*/ 195 h 850"/>
                <a:gd name="T78" fmla="*/ 88 w 522"/>
                <a:gd name="T79" fmla="*/ 202 h 850"/>
                <a:gd name="T80" fmla="*/ 96 w 522"/>
                <a:gd name="T81" fmla="*/ 206 h 850"/>
                <a:gd name="T82" fmla="*/ 102 w 522"/>
                <a:gd name="T83" fmla="*/ 211 h 850"/>
                <a:gd name="T84" fmla="*/ 111 w 522"/>
                <a:gd name="T85" fmla="*/ 212 h 850"/>
                <a:gd name="T86" fmla="*/ 123 w 522"/>
                <a:gd name="T87" fmla="*/ 203 h 850"/>
                <a:gd name="T88" fmla="*/ 123 w 522"/>
                <a:gd name="T89" fmla="*/ 193 h 850"/>
                <a:gd name="T90" fmla="*/ 126 w 522"/>
                <a:gd name="T91" fmla="*/ 186 h 850"/>
                <a:gd name="T92" fmla="*/ 130 w 522"/>
                <a:gd name="T93" fmla="*/ 168 h 850"/>
                <a:gd name="T94" fmla="*/ 126 w 522"/>
                <a:gd name="T95" fmla="*/ 160 h 850"/>
                <a:gd name="T96" fmla="*/ 121 w 522"/>
                <a:gd name="T97" fmla="*/ 153 h 850"/>
                <a:gd name="T98" fmla="*/ 117 w 522"/>
                <a:gd name="T99" fmla="*/ 119 h 8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22"/>
                <a:gd name="T151" fmla="*/ 0 h 850"/>
                <a:gd name="T152" fmla="*/ 522 w 522"/>
                <a:gd name="T153" fmla="*/ 850 h 85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22" h="850">
                  <a:moveTo>
                    <a:pt x="470" y="476"/>
                  </a:moveTo>
                  <a:lnTo>
                    <a:pt x="475" y="463"/>
                  </a:lnTo>
                  <a:lnTo>
                    <a:pt x="480" y="441"/>
                  </a:lnTo>
                  <a:lnTo>
                    <a:pt x="485" y="414"/>
                  </a:lnTo>
                  <a:lnTo>
                    <a:pt x="491" y="383"/>
                  </a:lnTo>
                  <a:lnTo>
                    <a:pt x="495" y="351"/>
                  </a:lnTo>
                  <a:lnTo>
                    <a:pt x="498" y="322"/>
                  </a:lnTo>
                  <a:lnTo>
                    <a:pt x="499" y="296"/>
                  </a:lnTo>
                  <a:lnTo>
                    <a:pt x="496" y="277"/>
                  </a:lnTo>
                  <a:lnTo>
                    <a:pt x="492" y="259"/>
                  </a:lnTo>
                  <a:lnTo>
                    <a:pt x="487" y="240"/>
                  </a:lnTo>
                  <a:lnTo>
                    <a:pt x="483" y="216"/>
                  </a:lnTo>
                  <a:lnTo>
                    <a:pt x="476" y="191"/>
                  </a:lnTo>
                  <a:lnTo>
                    <a:pt x="466" y="165"/>
                  </a:lnTo>
                  <a:lnTo>
                    <a:pt x="456" y="139"/>
                  </a:lnTo>
                  <a:lnTo>
                    <a:pt x="443" y="113"/>
                  </a:lnTo>
                  <a:lnTo>
                    <a:pt x="428" y="91"/>
                  </a:lnTo>
                  <a:lnTo>
                    <a:pt x="420" y="82"/>
                  </a:lnTo>
                  <a:lnTo>
                    <a:pt x="411" y="72"/>
                  </a:lnTo>
                  <a:lnTo>
                    <a:pt x="400" y="61"/>
                  </a:lnTo>
                  <a:lnTo>
                    <a:pt x="387" y="51"/>
                  </a:lnTo>
                  <a:lnTo>
                    <a:pt x="371" y="41"/>
                  </a:lnTo>
                  <a:lnTo>
                    <a:pt x="355" y="30"/>
                  </a:lnTo>
                  <a:lnTo>
                    <a:pt x="335" y="20"/>
                  </a:lnTo>
                  <a:lnTo>
                    <a:pt x="313" y="9"/>
                  </a:lnTo>
                  <a:lnTo>
                    <a:pt x="302" y="6"/>
                  </a:lnTo>
                  <a:lnTo>
                    <a:pt x="289" y="5"/>
                  </a:lnTo>
                  <a:lnTo>
                    <a:pt x="277" y="3"/>
                  </a:lnTo>
                  <a:lnTo>
                    <a:pt x="264" y="5"/>
                  </a:lnTo>
                  <a:lnTo>
                    <a:pt x="250" y="6"/>
                  </a:lnTo>
                  <a:lnTo>
                    <a:pt x="235" y="8"/>
                  </a:lnTo>
                  <a:lnTo>
                    <a:pt x="220" y="9"/>
                  </a:lnTo>
                  <a:lnTo>
                    <a:pt x="205" y="9"/>
                  </a:lnTo>
                  <a:lnTo>
                    <a:pt x="190" y="8"/>
                  </a:lnTo>
                  <a:lnTo>
                    <a:pt x="174" y="6"/>
                  </a:lnTo>
                  <a:lnTo>
                    <a:pt x="159" y="3"/>
                  </a:lnTo>
                  <a:lnTo>
                    <a:pt x="144" y="0"/>
                  </a:lnTo>
                  <a:lnTo>
                    <a:pt x="128" y="0"/>
                  </a:lnTo>
                  <a:lnTo>
                    <a:pt x="112" y="2"/>
                  </a:lnTo>
                  <a:lnTo>
                    <a:pt x="95" y="6"/>
                  </a:lnTo>
                  <a:lnTo>
                    <a:pt x="77" y="17"/>
                  </a:lnTo>
                  <a:lnTo>
                    <a:pt x="60" y="30"/>
                  </a:lnTo>
                  <a:lnTo>
                    <a:pt x="45" y="45"/>
                  </a:lnTo>
                  <a:lnTo>
                    <a:pt x="31" y="60"/>
                  </a:lnTo>
                  <a:lnTo>
                    <a:pt x="21" y="75"/>
                  </a:lnTo>
                  <a:lnTo>
                    <a:pt x="12" y="88"/>
                  </a:lnTo>
                  <a:lnTo>
                    <a:pt x="6" y="103"/>
                  </a:lnTo>
                  <a:lnTo>
                    <a:pt x="1" y="115"/>
                  </a:lnTo>
                  <a:lnTo>
                    <a:pt x="0" y="125"/>
                  </a:lnTo>
                  <a:lnTo>
                    <a:pt x="4" y="136"/>
                  </a:lnTo>
                  <a:lnTo>
                    <a:pt x="12" y="151"/>
                  </a:lnTo>
                  <a:lnTo>
                    <a:pt x="23" y="165"/>
                  </a:lnTo>
                  <a:lnTo>
                    <a:pt x="37" y="180"/>
                  </a:lnTo>
                  <a:lnTo>
                    <a:pt x="51" y="195"/>
                  </a:lnTo>
                  <a:lnTo>
                    <a:pt x="64" y="207"/>
                  </a:lnTo>
                  <a:lnTo>
                    <a:pt x="74" y="215"/>
                  </a:lnTo>
                  <a:lnTo>
                    <a:pt x="81" y="216"/>
                  </a:lnTo>
                  <a:lnTo>
                    <a:pt x="86" y="213"/>
                  </a:lnTo>
                  <a:lnTo>
                    <a:pt x="92" y="210"/>
                  </a:lnTo>
                  <a:lnTo>
                    <a:pt x="100" y="206"/>
                  </a:lnTo>
                  <a:lnTo>
                    <a:pt x="111" y="204"/>
                  </a:lnTo>
                  <a:lnTo>
                    <a:pt x="121" y="203"/>
                  </a:lnTo>
                  <a:lnTo>
                    <a:pt x="133" y="207"/>
                  </a:lnTo>
                  <a:lnTo>
                    <a:pt x="143" y="215"/>
                  </a:lnTo>
                  <a:lnTo>
                    <a:pt x="155" y="228"/>
                  </a:lnTo>
                  <a:lnTo>
                    <a:pt x="166" y="244"/>
                  </a:lnTo>
                  <a:lnTo>
                    <a:pt x="180" y="258"/>
                  </a:lnTo>
                  <a:lnTo>
                    <a:pt x="195" y="268"/>
                  </a:lnTo>
                  <a:lnTo>
                    <a:pt x="210" y="277"/>
                  </a:lnTo>
                  <a:lnTo>
                    <a:pt x="224" y="283"/>
                  </a:lnTo>
                  <a:lnTo>
                    <a:pt x="235" y="289"/>
                  </a:lnTo>
                  <a:lnTo>
                    <a:pt x="244" y="292"/>
                  </a:lnTo>
                  <a:lnTo>
                    <a:pt x="250" y="293"/>
                  </a:lnTo>
                  <a:lnTo>
                    <a:pt x="255" y="299"/>
                  </a:lnTo>
                  <a:lnTo>
                    <a:pt x="258" y="308"/>
                  </a:lnTo>
                  <a:lnTo>
                    <a:pt x="265" y="322"/>
                  </a:lnTo>
                  <a:lnTo>
                    <a:pt x="279" y="340"/>
                  </a:lnTo>
                  <a:lnTo>
                    <a:pt x="288" y="348"/>
                  </a:lnTo>
                  <a:lnTo>
                    <a:pt x="296" y="356"/>
                  </a:lnTo>
                  <a:lnTo>
                    <a:pt x="303" y="363"/>
                  </a:lnTo>
                  <a:lnTo>
                    <a:pt x="310" y="371"/>
                  </a:lnTo>
                  <a:lnTo>
                    <a:pt x="316" y="377"/>
                  </a:lnTo>
                  <a:lnTo>
                    <a:pt x="320" y="383"/>
                  </a:lnTo>
                  <a:lnTo>
                    <a:pt x="324" y="390"/>
                  </a:lnTo>
                  <a:lnTo>
                    <a:pt x="326" y="398"/>
                  </a:lnTo>
                  <a:lnTo>
                    <a:pt x="332" y="406"/>
                  </a:lnTo>
                  <a:lnTo>
                    <a:pt x="338" y="405"/>
                  </a:lnTo>
                  <a:lnTo>
                    <a:pt x="347" y="402"/>
                  </a:lnTo>
                  <a:lnTo>
                    <a:pt x="358" y="405"/>
                  </a:lnTo>
                  <a:lnTo>
                    <a:pt x="365" y="412"/>
                  </a:lnTo>
                  <a:lnTo>
                    <a:pt x="372" y="423"/>
                  </a:lnTo>
                  <a:lnTo>
                    <a:pt x="378" y="436"/>
                  </a:lnTo>
                  <a:lnTo>
                    <a:pt x="384" y="450"/>
                  </a:lnTo>
                  <a:lnTo>
                    <a:pt x="388" y="463"/>
                  </a:lnTo>
                  <a:lnTo>
                    <a:pt x="392" y="473"/>
                  </a:lnTo>
                  <a:lnTo>
                    <a:pt x="393" y="481"/>
                  </a:lnTo>
                  <a:lnTo>
                    <a:pt x="394" y="484"/>
                  </a:lnTo>
                  <a:lnTo>
                    <a:pt x="393" y="485"/>
                  </a:lnTo>
                  <a:lnTo>
                    <a:pt x="389" y="491"/>
                  </a:lnTo>
                  <a:lnTo>
                    <a:pt x="385" y="502"/>
                  </a:lnTo>
                  <a:lnTo>
                    <a:pt x="378" y="514"/>
                  </a:lnTo>
                  <a:lnTo>
                    <a:pt x="370" y="527"/>
                  </a:lnTo>
                  <a:lnTo>
                    <a:pt x="359" y="543"/>
                  </a:lnTo>
                  <a:lnTo>
                    <a:pt x="349" y="561"/>
                  </a:lnTo>
                  <a:lnTo>
                    <a:pt x="336" y="579"/>
                  </a:lnTo>
                  <a:lnTo>
                    <a:pt x="324" y="598"/>
                  </a:lnTo>
                  <a:lnTo>
                    <a:pt x="313" y="619"/>
                  </a:lnTo>
                  <a:lnTo>
                    <a:pt x="305" y="641"/>
                  </a:lnTo>
                  <a:lnTo>
                    <a:pt x="300" y="662"/>
                  </a:lnTo>
                  <a:lnTo>
                    <a:pt x="295" y="683"/>
                  </a:lnTo>
                  <a:lnTo>
                    <a:pt x="292" y="702"/>
                  </a:lnTo>
                  <a:lnTo>
                    <a:pt x="292" y="719"/>
                  </a:lnTo>
                  <a:lnTo>
                    <a:pt x="292" y="732"/>
                  </a:lnTo>
                  <a:lnTo>
                    <a:pt x="295" y="743"/>
                  </a:lnTo>
                  <a:lnTo>
                    <a:pt x="301" y="755"/>
                  </a:lnTo>
                  <a:lnTo>
                    <a:pt x="309" y="766"/>
                  </a:lnTo>
                  <a:lnTo>
                    <a:pt x="319" y="778"/>
                  </a:lnTo>
                  <a:lnTo>
                    <a:pt x="331" y="789"/>
                  </a:lnTo>
                  <a:lnTo>
                    <a:pt x="342" y="798"/>
                  </a:lnTo>
                  <a:lnTo>
                    <a:pt x="354" y="805"/>
                  </a:lnTo>
                  <a:lnTo>
                    <a:pt x="365" y="810"/>
                  </a:lnTo>
                  <a:lnTo>
                    <a:pt x="376" y="814"/>
                  </a:lnTo>
                  <a:lnTo>
                    <a:pt x="385" y="821"/>
                  </a:lnTo>
                  <a:lnTo>
                    <a:pt x="394" y="829"/>
                  </a:lnTo>
                  <a:lnTo>
                    <a:pt x="402" y="836"/>
                  </a:lnTo>
                  <a:lnTo>
                    <a:pt x="411" y="844"/>
                  </a:lnTo>
                  <a:lnTo>
                    <a:pt x="423" y="848"/>
                  </a:lnTo>
                  <a:lnTo>
                    <a:pt x="434" y="850"/>
                  </a:lnTo>
                  <a:lnTo>
                    <a:pt x="448" y="847"/>
                  </a:lnTo>
                  <a:lnTo>
                    <a:pt x="472" y="835"/>
                  </a:lnTo>
                  <a:lnTo>
                    <a:pt x="487" y="823"/>
                  </a:lnTo>
                  <a:lnTo>
                    <a:pt x="495" y="810"/>
                  </a:lnTo>
                  <a:lnTo>
                    <a:pt x="499" y="796"/>
                  </a:lnTo>
                  <a:lnTo>
                    <a:pt x="498" y="783"/>
                  </a:lnTo>
                  <a:lnTo>
                    <a:pt x="495" y="772"/>
                  </a:lnTo>
                  <a:lnTo>
                    <a:pt x="494" y="762"/>
                  </a:lnTo>
                  <a:lnTo>
                    <a:pt x="496" y="756"/>
                  </a:lnTo>
                  <a:lnTo>
                    <a:pt x="506" y="741"/>
                  </a:lnTo>
                  <a:lnTo>
                    <a:pt x="515" y="717"/>
                  </a:lnTo>
                  <a:lnTo>
                    <a:pt x="522" y="692"/>
                  </a:lnTo>
                  <a:lnTo>
                    <a:pt x="522" y="670"/>
                  </a:lnTo>
                  <a:lnTo>
                    <a:pt x="518" y="659"/>
                  </a:lnTo>
                  <a:lnTo>
                    <a:pt x="513" y="649"/>
                  </a:lnTo>
                  <a:lnTo>
                    <a:pt x="507" y="638"/>
                  </a:lnTo>
                  <a:lnTo>
                    <a:pt x="500" y="628"/>
                  </a:lnTo>
                  <a:lnTo>
                    <a:pt x="493" y="618"/>
                  </a:lnTo>
                  <a:lnTo>
                    <a:pt x="487" y="610"/>
                  </a:lnTo>
                  <a:lnTo>
                    <a:pt x="484" y="606"/>
                  </a:lnTo>
                  <a:lnTo>
                    <a:pt x="483" y="604"/>
                  </a:lnTo>
                  <a:lnTo>
                    <a:pt x="470" y="476"/>
                  </a:lnTo>
                  <a:close/>
                </a:path>
              </a:pathLst>
            </a:custGeom>
            <a:solidFill>
              <a:srgbClr val="660000"/>
            </a:solidFill>
            <a:ln w="9525">
              <a:noFill/>
              <a:round/>
              <a:headEnd/>
              <a:tailEnd/>
            </a:ln>
          </p:spPr>
          <p:txBody>
            <a:bodyPr/>
            <a:lstStyle/>
            <a:p>
              <a:endParaRPr lang="en-US"/>
            </a:p>
          </p:txBody>
        </p:sp>
        <p:sp>
          <p:nvSpPr>
            <p:cNvPr id="18" name="Freeform 447"/>
            <p:cNvSpPr>
              <a:spLocks/>
            </p:cNvSpPr>
            <p:nvPr/>
          </p:nvSpPr>
          <p:spPr bwMode="auto">
            <a:xfrm>
              <a:off x="2931" y="3204"/>
              <a:ext cx="246" cy="186"/>
            </a:xfrm>
            <a:custGeom>
              <a:avLst/>
              <a:gdLst>
                <a:gd name="T0" fmla="*/ 123 w 491"/>
                <a:gd name="T1" fmla="*/ 67 h 372"/>
                <a:gd name="T2" fmla="*/ 122 w 491"/>
                <a:gd name="T3" fmla="*/ 39 h 372"/>
                <a:gd name="T4" fmla="*/ 118 w 491"/>
                <a:gd name="T5" fmla="*/ 27 h 372"/>
                <a:gd name="T6" fmla="*/ 115 w 491"/>
                <a:gd name="T7" fmla="*/ 21 h 372"/>
                <a:gd name="T8" fmla="*/ 111 w 491"/>
                <a:gd name="T9" fmla="*/ 14 h 372"/>
                <a:gd name="T10" fmla="*/ 107 w 491"/>
                <a:gd name="T11" fmla="*/ 11 h 372"/>
                <a:gd name="T12" fmla="*/ 103 w 491"/>
                <a:gd name="T13" fmla="*/ 9 h 372"/>
                <a:gd name="T14" fmla="*/ 96 w 491"/>
                <a:gd name="T15" fmla="*/ 6 h 372"/>
                <a:gd name="T16" fmla="*/ 88 w 491"/>
                <a:gd name="T17" fmla="*/ 3 h 372"/>
                <a:gd name="T18" fmla="*/ 82 w 491"/>
                <a:gd name="T19" fmla="*/ 1 h 372"/>
                <a:gd name="T20" fmla="*/ 78 w 491"/>
                <a:gd name="T21" fmla="*/ 1 h 372"/>
                <a:gd name="T22" fmla="*/ 72 w 491"/>
                <a:gd name="T23" fmla="*/ 3 h 372"/>
                <a:gd name="T24" fmla="*/ 65 w 491"/>
                <a:gd name="T25" fmla="*/ 5 h 372"/>
                <a:gd name="T26" fmla="*/ 59 w 491"/>
                <a:gd name="T27" fmla="*/ 7 h 372"/>
                <a:gd name="T28" fmla="*/ 56 w 491"/>
                <a:gd name="T29" fmla="*/ 9 h 372"/>
                <a:gd name="T30" fmla="*/ 52 w 491"/>
                <a:gd name="T31" fmla="*/ 11 h 372"/>
                <a:gd name="T32" fmla="*/ 48 w 491"/>
                <a:gd name="T33" fmla="*/ 13 h 372"/>
                <a:gd name="T34" fmla="*/ 44 w 491"/>
                <a:gd name="T35" fmla="*/ 14 h 372"/>
                <a:gd name="T36" fmla="*/ 40 w 491"/>
                <a:gd name="T37" fmla="*/ 17 h 372"/>
                <a:gd name="T38" fmla="*/ 35 w 491"/>
                <a:gd name="T39" fmla="*/ 19 h 372"/>
                <a:gd name="T40" fmla="*/ 31 w 491"/>
                <a:gd name="T41" fmla="*/ 22 h 372"/>
                <a:gd name="T42" fmla="*/ 26 w 491"/>
                <a:gd name="T43" fmla="*/ 24 h 372"/>
                <a:gd name="T44" fmla="*/ 23 w 491"/>
                <a:gd name="T45" fmla="*/ 27 h 372"/>
                <a:gd name="T46" fmla="*/ 19 w 491"/>
                <a:gd name="T47" fmla="*/ 29 h 372"/>
                <a:gd name="T48" fmla="*/ 16 w 491"/>
                <a:gd name="T49" fmla="*/ 33 h 372"/>
                <a:gd name="T50" fmla="*/ 13 w 491"/>
                <a:gd name="T51" fmla="*/ 36 h 372"/>
                <a:gd name="T52" fmla="*/ 9 w 491"/>
                <a:gd name="T53" fmla="*/ 44 h 372"/>
                <a:gd name="T54" fmla="*/ 6 w 491"/>
                <a:gd name="T55" fmla="*/ 54 h 372"/>
                <a:gd name="T56" fmla="*/ 5 w 491"/>
                <a:gd name="T57" fmla="*/ 59 h 372"/>
                <a:gd name="T58" fmla="*/ 0 w 491"/>
                <a:gd name="T59" fmla="*/ 71 h 372"/>
                <a:gd name="T60" fmla="*/ 1 w 491"/>
                <a:gd name="T61" fmla="*/ 80 h 372"/>
                <a:gd name="T62" fmla="*/ 3 w 491"/>
                <a:gd name="T63" fmla="*/ 84 h 372"/>
                <a:gd name="T64" fmla="*/ 8 w 491"/>
                <a:gd name="T65" fmla="*/ 89 h 372"/>
                <a:gd name="T66" fmla="*/ 11 w 491"/>
                <a:gd name="T67" fmla="*/ 91 h 372"/>
                <a:gd name="T68" fmla="*/ 14 w 491"/>
                <a:gd name="T69" fmla="*/ 92 h 372"/>
                <a:gd name="T70" fmla="*/ 16 w 491"/>
                <a:gd name="T71" fmla="*/ 93 h 372"/>
                <a:gd name="T72" fmla="*/ 20 w 491"/>
                <a:gd name="T73" fmla="*/ 93 h 372"/>
                <a:gd name="T74" fmla="*/ 30 w 491"/>
                <a:gd name="T75" fmla="*/ 92 h 372"/>
                <a:gd name="T76" fmla="*/ 45 w 491"/>
                <a:gd name="T77" fmla="*/ 89 h 372"/>
                <a:gd name="T78" fmla="*/ 63 w 491"/>
                <a:gd name="T79" fmla="*/ 85 h 372"/>
                <a:gd name="T80" fmla="*/ 82 w 491"/>
                <a:gd name="T81" fmla="*/ 81 h 372"/>
                <a:gd name="T82" fmla="*/ 100 w 491"/>
                <a:gd name="T83" fmla="*/ 78 h 372"/>
                <a:gd name="T84" fmla="*/ 114 w 491"/>
                <a:gd name="T85" fmla="*/ 75 h 372"/>
                <a:gd name="T86" fmla="*/ 122 w 491"/>
                <a:gd name="T87" fmla="*/ 73 h 3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91"/>
                <a:gd name="T133" fmla="*/ 0 h 372"/>
                <a:gd name="T134" fmla="*/ 491 w 491"/>
                <a:gd name="T135" fmla="*/ 372 h 3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91" h="372">
                  <a:moveTo>
                    <a:pt x="491" y="288"/>
                  </a:moveTo>
                  <a:lnTo>
                    <a:pt x="491" y="266"/>
                  </a:lnTo>
                  <a:lnTo>
                    <a:pt x="491" y="212"/>
                  </a:lnTo>
                  <a:lnTo>
                    <a:pt x="488" y="156"/>
                  </a:lnTo>
                  <a:lnTo>
                    <a:pt x="479" y="119"/>
                  </a:lnTo>
                  <a:lnTo>
                    <a:pt x="472" y="108"/>
                  </a:lnTo>
                  <a:lnTo>
                    <a:pt x="465" y="96"/>
                  </a:lnTo>
                  <a:lnTo>
                    <a:pt x="458" y="83"/>
                  </a:lnTo>
                  <a:lnTo>
                    <a:pt x="450" y="71"/>
                  </a:lnTo>
                  <a:lnTo>
                    <a:pt x="442" y="59"/>
                  </a:lnTo>
                  <a:lnTo>
                    <a:pt x="434" y="49"/>
                  </a:lnTo>
                  <a:lnTo>
                    <a:pt x="426" y="41"/>
                  </a:lnTo>
                  <a:lnTo>
                    <a:pt x="419" y="37"/>
                  </a:lnTo>
                  <a:lnTo>
                    <a:pt x="410" y="34"/>
                  </a:lnTo>
                  <a:lnTo>
                    <a:pt x="397" y="30"/>
                  </a:lnTo>
                  <a:lnTo>
                    <a:pt x="383" y="24"/>
                  </a:lnTo>
                  <a:lnTo>
                    <a:pt x="367" y="16"/>
                  </a:lnTo>
                  <a:lnTo>
                    <a:pt x="352" y="10"/>
                  </a:lnTo>
                  <a:lnTo>
                    <a:pt x="338" y="4"/>
                  </a:lnTo>
                  <a:lnTo>
                    <a:pt x="327" y="1"/>
                  </a:lnTo>
                  <a:lnTo>
                    <a:pt x="319" y="0"/>
                  </a:lnTo>
                  <a:lnTo>
                    <a:pt x="311" y="1"/>
                  </a:lnTo>
                  <a:lnTo>
                    <a:pt x="300" y="4"/>
                  </a:lnTo>
                  <a:lnTo>
                    <a:pt x="286" y="9"/>
                  </a:lnTo>
                  <a:lnTo>
                    <a:pt x="272" y="13"/>
                  </a:lnTo>
                  <a:lnTo>
                    <a:pt x="258" y="19"/>
                  </a:lnTo>
                  <a:lnTo>
                    <a:pt x="244" y="24"/>
                  </a:lnTo>
                  <a:lnTo>
                    <a:pt x="234" y="30"/>
                  </a:lnTo>
                  <a:lnTo>
                    <a:pt x="227" y="32"/>
                  </a:lnTo>
                  <a:lnTo>
                    <a:pt x="221" y="35"/>
                  </a:lnTo>
                  <a:lnTo>
                    <a:pt x="214" y="40"/>
                  </a:lnTo>
                  <a:lnTo>
                    <a:pt x="206" y="43"/>
                  </a:lnTo>
                  <a:lnTo>
                    <a:pt x="198" y="47"/>
                  </a:lnTo>
                  <a:lnTo>
                    <a:pt x="189" y="52"/>
                  </a:lnTo>
                  <a:lnTo>
                    <a:pt x="181" y="55"/>
                  </a:lnTo>
                  <a:lnTo>
                    <a:pt x="173" y="59"/>
                  </a:lnTo>
                  <a:lnTo>
                    <a:pt x="166" y="62"/>
                  </a:lnTo>
                  <a:lnTo>
                    <a:pt x="159" y="65"/>
                  </a:lnTo>
                  <a:lnTo>
                    <a:pt x="151" y="70"/>
                  </a:lnTo>
                  <a:lnTo>
                    <a:pt x="140" y="74"/>
                  </a:lnTo>
                  <a:lnTo>
                    <a:pt x="131" y="79"/>
                  </a:lnTo>
                  <a:lnTo>
                    <a:pt x="121" y="85"/>
                  </a:lnTo>
                  <a:lnTo>
                    <a:pt x="110" y="91"/>
                  </a:lnTo>
                  <a:lnTo>
                    <a:pt x="102" y="96"/>
                  </a:lnTo>
                  <a:lnTo>
                    <a:pt x="95" y="102"/>
                  </a:lnTo>
                  <a:lnTo>
                    <a:pt x="90" y="108"/>
                  </a:lnTo>
                  <a:lnTo>
                    <a:pt x="83" y="114"/>
                  </a:lnTo>
                  <a:lnTo>
                    <a:pt x="76" y="119"/>
                  </a:lnTo>
                  <a:lnTo>
                    <a:pt x="69" y="125"/>
                  </a:lnTo>
                  <a:lnTo>
                    <a:pt x="62" y="131"/>
                  </a:lnTo>
                  <a:lnTo>
                    <a:pt x="56" y="137"/>
                  </a:lnTo>
                  <a:lnTo>
                    <a:pt x="49" y="144"/>
                  </a:lnTo>
                  <a:lnTo>
                    <a:pt x="45" y="153"/>
                  </a:lnTo>
                  <a:lnTo>
                    <a:pt x="36" y="175"/>
                  </a:lnTo>
                  <a:lnTo>
                    <a:pt x="29" y="199"/>
                  </a:lnTo>
                  <a:lnTo>
                    <a:pt x="24" y="218"/>
                  </a:lnTo>
                  <a:lnTo>
                    <a:pt x="22" y="227"/>
                  </a:lnTo>
                  <a:lnTo>
                    <a:pt x="17" y="236"/>
                  </a:lnTo>
                  <a:lnTo>
                    <a:pt x="8" y="257"/>
                  </a:lnTo>
                  <a:lnTo>
                    <a:pt x="0" y="282"/>
                  </a:lnTo>
                  <a:lnTo>
                    <a:pt x="0" y="305"/>
                  </a:lnTo>
                  <a:lnTo>
                    <a:pt x="2" y="320"/>
                  </a:lnTo>
                  <a:lnTo>
                    <a:pt x="5" y="329"/>
                  </a:lnTo>
                  <a:lnTo>
                    <a:pt x="9" y="336"/>
                  </a:lnTo>
                  <a:lnTo>
                    <a:pt x="19" y="346"/>
                  </a:lnTo>
                  <a:lnTo>
                    <a:pt x="30" y="355"/>
                  </a:lnTo>
                  <a:lnTo>
                    <a:pt x="37" y="361"/>
                  </a:lnTo>
                  <a:lnTo>
                    <a:pt x="42" y="364"/>
                  </a:lnTo>
                  <a:lnTo>
                    <a:pt x="48" y="366"/>
                  </a:lnTo>
                  <a:lnTo>
                    <a:pt x="53" y="367"/>
                  </a:lnTo>
                  <a:lnTo>
                    <a:pt x="57" y="367"/>
                  </a:lnTo>
                  <a:lnTo>
                    <a:pt x="63" y="369"/>
                  </a:lnTo>
                  <a:lnTo>
                    <a:pt x="70" y="372"/>
                  </a:lnTo>
                  <a:lnTo>
                    <a:pt x="78" y="372"/>
                  </a:lnTo>
                  <a:lnTo>
                    <a:pt x="94" y="370"/>
                  </a:lnTo>
                  <a:lnTo>
                    <a:pt x="117" y="367"/>
                  </a:lnTo>
                  <a:lnTo>
                    <a:pt x="145" y="361"/>
                  </a:lnTo>
                  <a:lnTo>
                    <a:pt x="177" y="355"/>
                  </a:lnTo>
                  <a:lnTo>
                    <a:pt x="213" y="348"/>
                  </a:lnTo>
                  <a:lnTo>
                    <a:pt x="251" y="340"/>
                  </a:lnTo>
                  <a:lnTo>
                    <a:pt x="289" y="333"/>
                  </a:lnTo>
                  <a:lnTo>
                    <a:pt x="327" y="324"/>
                  </a:lnTo>
                  <a:lnTo>
                    <a:pt x="364" y="317"/>
                  </a:lnTo>
                  <a:lnTo>
                    <a:pt x="398" y="309"/>
                  </a:lnTo>
                  <a:lnTo>
                    <a:pt x="428" y="302"/>
                  </a:lnTo>
                  <a:lnTo>
                    <a:pt x="455" y="297"/>
                  </a:lnTo>
                  <a:lnTo>
                    <a:pt x="474" y="293"/>
                  </a:lnTo>
                  <a:lnTo>
                    <a:pt x="487" y="290"/>
                  </a:lnTo>
                  <a:lnTo>
                    <a:pt x="491" y="288"/>
                  </a:lnTo>
                  <a:close/>
                </a:path>
              </a:pathLst>
            </a:custGeom>
            <a:solidFill>
              <a:srgbClr val="660000"/>
            </a:solidFill>
            <a:ln w="9525">
              <a:noFill/>
              <a:round/>
              <a:headEnd/>
              <a:tailEnd/>
            </a:ln>
          </p:spPr>
          <p:txBody>
            <a:bodyPr/>
            <a:lstStyle/>
            <a:p>
              <a:endParaRPr lang="en-US"/>
            </a:p>
          </p:txBody>
        </p:sp>
        <p:sp>
          <p:nvSpPr>
            <p:cNvPr id="19" name="Freeform 448"/>
            <p:cNvSpPr>
              <a:spLocks/>
            </p:cNvSpPr>
            <p:nvPr/>
          </p:nvSpPr>
          <p:spPr bwMode="auto">
            <a:xfrm>
              <a:off x="3188" y="3098"/>
              <a:ext cx="302" cy="309"/>
            </a:xfrm>
            <a:custGeom>
              <a:avLst/>
              <a:gdLst>
                <a:gd name="T0" fmla="*/ 130 w 603"/>
                <a:gd name="T1" fmla="*/ 153 h 617"/>
                <a:gd name="T2" fmla="*/ 136 w 603"/>
                <a:gd name="T3" fmla="*/ 148 h 617"/>
                <a:gd name="T4" fmla="*/ 141 w 603"/>
                <a:gd name="T5" fmla="*/ 143 h 617"/>
                <a:gd name="T6" fmla="*/ 145 w 603"/>
                <a:gd name="T7" fmla="*/ 134 h 617"/>
                <a:gd name="T8" fmla="*/ 150 w 603"/>
                <a:gd name="T9" fmla="*/ 115 h 617"/>
                <a:gd name="T10" fmla="*/ 151 w 603"/>
                <a:gd name="T11" fmla="*/ 91 h 617"/>
                <a:gd name="T12" fmla="*/ 151 w 603"/>
                <a:gd name="T13" fmla="*/ 70 h 617"/>
                <a:gd name="T14" fmla="*/ 149 w 603"/>
                <a:gd name="T15" fmla="*/ 57 h 617"/>
                <a:gd name="T16" fmla="*/ 146 w 603"/>
                <a:gd name="T17" fmla="*/ 44 h 617"/>
                <a:gd name="T18" fmla="*/ 142 w 603"/>
                <a:gd name="T19" fmla="*/ 35 h 617"/>
                <a:gd name="T20" fmla="*/ 138 w 603"/>
                <a:gd name="T21" fmla="*/ 29 h 617"/>
                <a:gd name="T22" fmla="*/ 132 w 603"/>
                <a:gd name="T23" fmla="*/ 23 h 617"/>
                <a:gd name="T24" fmla="*/ 125 w 603"/>
                <a:gd name="T25" fmla="*/ 17 h 617"/>
                <a:gd name="T26" fmla="*/ 118 w 603"/>
                <a:gd name="T27" fmla="*/ 13 h 617"/>
                <a:gd name="T28" fmla="*/ 113 w 603"/>
                <a:gd name="T29" fmla="*/ 11 h 617"/>
                <a:gd name="T30" fmla="*/ 106 w 603"/>
                <a:gd name="T31" fmla="*/ 7 h 617"/>
                <a:gd name="T32" fmla="*/ 97 w 603"/>
                <a:gd name="T33" fmla="*/ 3 h 617"/>
                <a:gd name="T34" fmla="*/ 88 w 603"/>
                <a:gd name="T35" fmla="*/ 0 h 617"/>
                <a:gd name="T36" fmla="*/ 82 w 603"/>
                <a:gd name="T37" fmla="*/ 2 h 617"/>
                <a:gd name="T38" fmla="*/ 76 w 603"/>
                <a:gd name="T39" fmla="*/ 3 h 617"/>
                <a:gd name="T40" fmla="*/ 72 w 603"/>
                <a:gd name="T41" fmla="*/ 5 h 617"/>
                <a:gd name="T42" fmla="*/ 66 w 603"/>
                <a:gd name="T43" fmla="*/ 7 h 617"/>
                <a:gd name="T44" fmla="*/ 60 w 603"/>
                <a:gd name="T45" fmla="*/ 10 h 617"/>
                <a:gd name="T46" fmla="*/ 56 w 603"/>
                <a:gd name="T47" fmla="*/ 11 h 617"/>
                <a:gd name="T48" fmla="*/ 54 w 603"/>
                <a:gd name="T49" fmla="*/ 12 h 617"/>
                <a:gd name="T50" fmla="*/ 50 w 603"/>
                <a:gd name="T51" fmla="*/ 12 h 617"/>
                <a:gd name="T52" fmla="*/ 44 w 603"/>
                <a:gd name="T53" fmla="*/ 13 h 617"/>
                <a:gd name="T54" fmla="*/ 37 w 603"/>
                <a:gd name="T55" fmla="*/ 13 h 617"/>
                <a:gd name="T56" fmla="*/ 28 w 603"/>
                <a:gd name="T57" fmla="*/ 15 h 617"/>
                <a:gd name="T58" fmla="*/ 19 w 603"/>
                <a:gd name="T59" fmla="*/ 20 h 617"/>
                <a:gd name="T60" fmla="*/ 10 w 603"/>
                <a:gd name="T61" fmla="*/ 29 h 617"/>
                <a:gd name="T62" fmla="*/ 5 w 603"/>
                <a:gd name="T63" fmla="*/ 37 h 617"/>
                <a:gd name="T64" fmla="*/ 3 w 603"/>
                <a:gd name="T65" fmla="*/ 42 h 617"/>
                <a:gd name="T66" fmla="*/ 2 w 603"/>
                <a:gd name="T67" fmla="*/ 48 h 617"/>
                <a:gd name="T68" fmla="*/ 0 w 603"/>
                <a:gd name="T69" fmla="*/ 54 h 617"/>
                <a:gd name="T70" fmla="*/ 2 w 603"/>
                <a:gd name="T71" fmla="*/ 63 h 617"/>
                <a:gd name="T72" fmla="*/ 7 w 603"/>
                <a:gd name="T73" fmla="*/ 71 h 617"/>
                <a:gd name="T74" fmla="*/ 12 w 603"/>
                <a:gd name="T75" fmla="*/ 78 h 617"/>
                <a:gd name="T76" fmla="*/ 16 w 603"/>
                <a:gd name="T77" fmla="*/ 80 h 617"/>
                <a:gd name="T78" fmla="*/ 27 w 603"/>
                <a:gd name="T79" fmla="*/ 87 h 617"/>
                <a:gd name="T80" fmla="*/ 43 w 603"/>
                <a:gd name="T81" fmla="*/ 98 h 617"/>
                <a:gd name="T82" fmla="*/ 62 w 603"/>
                <a:gd name="T83" fmla="*/ 111 h 617"/>
                <a:gd name="T84" fmla="*/ 83 w 603"/>
                <a:gd name="T85" fmla="*/ 125 h 617"/>
                <a:gd name="T86" fmla="*/ 102 w 603"/>
                <a:gd name="T87" fmla="*/ 138 h 617"/>
                <a:gd name="T88" fmla="*/ 118 w 603"/>
                <a:gd name="T89" fmla="*/ 148 h 617"/>
                <a:gd name="T90" fmla="*/ 126 w 603"/>
                <a:gd name="T91" fmla="*/ 154 h 61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03"/>
                <a:gd name="T139" fmla="*/ 0 h 617"/>
                <a:gd name="T140" fmla="*/ 603 w 603"/>
                <a:gd name="T141" fmla="*/ 617 h 61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03" h="617">
                  <a:moveTo>
                    <a:pt x="509" y="617"/>
                  </a:moveTo>
                  <a:lnTo>
                    <a:pt x="519" y="610"/>
                  </a:lnTo>
                  <a:lnTo>
                    <a:pt x="531" y="601"/>
                  </a:lnTo>
                  <a:lnTo>
                    <a:pt x="542" y="592"/>
                  </a:lnTo>
                  <a:lnTo>
                    <a:pt x="553" y="582"/>
                  </a:lnTo>
                  <a:lnTo>
                    <a:pt x="563" y="570"/>
                  </a:lnTo>
                  <a:lnTo>
                    <a:pt x="572" y="553"/>
                  </a:lnTo>
                  <a:lnTo>
                    <a:pt x="580" y="534"/>
                  </a:lnTo>
                  <a:lnTo>
                    <a:pt x="588" y="510"/>
                  </a:lnTo>
                  <a:lnTo>
                    <a:pt x="599" y="460"/>
                  </a:lnTo>
                  <a:lnTo>
                    <a:pt x="602" y="411"/>
                  </a:lnTo>
                  <a:lnTo>
                    <a:pt x="603" y="362"/>
                  </a:lnTo>
                  <a:lnTo>
                    <a:pt x="602" y="308"/>
                  </a:lnTo>
                  <a:lnTo>
                    <a:pt x="601" y="280"/>
                  </a:lnTo>
                  <a:lnTo>
                    <a:pt x="599" y="251"/>
                  </a:lnTo>
                  <a:lnTo>
                    <a:pt x="594" y="225"/>
                  </a:lnTo>
                  <a:lnTo>
                    <a:pt x="588" y="198"/>
                  </a:lnTo>
                  <a:lnTo>
                    <a:pt x="581" y="174"/>
                  </a:lnTo>
                  <a:lnTo>
                    <a:pt x="575" y="155"/>
                  </a:lnTo>
                  <a:lnTo>
                    <a:pt x="566" y="138"/>
                  </a:lnTo>
                  <a:lnTo>
                    <a:pt x="560" y="126"/>
                  </a:lnTo>
                  <a:lnTo>
                    <a:pt x="552" y="116"/>
                  </a:lnTo>
                  <a:lnTo>
                    <a:pt x="540" y="104"/>
                  </a:lnTo>
                  <a:lnTo>
                    <a:pt x="526" y="92"/>
                  </a:lnTo>
                  <a:lnTo>
                    <a:pt x="512" y="79"/>
                  </a:lnTo>
                  <a:lnTo>
                    <a:pt x="497" y="68"/>
                  </a:lnTo>
                  <a:lnTo>
                    <a:pt x="484" y="58"/>
                  </a:lnTo>
                  <a:lnTo>
                    <a:pt x="471" y="51"/>
                  </a:lnTo>
                  <a:lnTo>
                    <a:pt x="461" y="48"/>
                  </a:lnTo>
                  <a:lnTo>
                    <a:pt x="450" y="43"/>
                  </a:lnTo>
                  <a:lnTo>
                    <a:pt x="436" y="37"/>
                  </a:lnTo>
                  <a:lnTo>
                    <a:pt x="421" y="28"/>
                  </a:lnTo>
                  <a:lnTo>
                    <a:pt x="404" y="18"/>
                  </a:lnTo>
                  <a:lnTo>
                    <a:pt x="386" y="10"/>
                  </a:lnTo>
                  <a:lnTo>
                    <a:pt x="367" y="3"/>
                  </a:lnTo>
                  <a:lnTo>
                    <a:pt x="351" y="0"/>
                  </a:lnTo>
                  <a:lnTo>
                    <a:pt x="336" y="2"/>
                  </a:lnTo>
                  <a:lnTo>
                    <a:pt x="325" y="6"/>
                  </a:lnTo>
                  <a:lnTo>
                    <a:pt x="313" y="9"/>
                  </a:lnTo>
                  <a:lnTo>
                    <a:pt x="304" y="12"/>
                  </a:lnTo>
                  <a:lnTo>
                    <a:pt x="295" y="15"/>
                  </a:lnTo>
                  <a:lnTo>
                    <a:pt x="286" y="18"/>
                  </a:lnTo>
                  <a:lnTo>
                    <a:pt x="275" y="21"/>
                  </a:lnTo>
                  <a:lnTo>
                    <a:pt x="264" y="25"/>
                  </a:lnTo>
                  <a:lnTo>
                    <a:pt x="250" y="31"/>
                  </a:lnTo>
                  <a:lnTo>
                    <a:pt x="238" y="37"/>
                  </a:lnTo>
                  <a:lnTo>
                    <a:pt x="229" y="40"/>
                  </a:lnTo>
                  <a:lnTo>
                    <a:pt x="224" y="43"/>
                  </a:lnTo>
                  <a:lnTo>
                    <a:pt x="219" y="43"/>
                  </a:lnTo>
                  <a:lnTo>
                    <a:pt x="214" y="45"/>
                  </a:lnTo>
                  <a:lnTo>
                    <a:pt x="209" y="46"/>
                  </a:lnTo>
                  <a:lnTo>
                    <a:pt x="200" y="46"/>
                  </a:lnTo>
                  <a:lnTo>
                    <a:pt x="190" y="48"/>
                  </a:lnTo>
                  <a:lnTo>
                    <a:pt x="176" y="49"/>
                  </a:lnTo>
                  <a:lnTo>
                    <a:pt x="161" y="49"/>
                  </a:lnTo>
                  <a:lnTo>
                    <a:pt x="145" y="49"/>
                  </a:lnTo>
                  <a:lnTo>
                    <a:pt x="128" y="52"/>
                  </a:lnTo>
                  <a:lnTo>
                    <a:pt x="111" y="57"/>
                  </a:lnTo>
                  <a:lnTo>
                    <a:pt x="92" y="66"/>
                  </a:lnTo>
                  <a:lnTo>
                    <a:pt x="74" y="79"/>
                  </a:lnTo>
                  <a:lnTo>
                    <a:pt x="55" y="97"/>
                  </a:lnTo>
                  <a:lnTo>
                    <a:pt x="39" y="116"/>
                  </a:lnTo>
                  <a:lnTo>
                    <a:pt x="27" y="132"/>
                  </a:lnTo>
                  <a:lnTo>
                    <a:pt x="19" y="146"/>
                  </a:lnTo>
                  <a:lnTo>
                    <a:pt x="13" y="158"/>
                  </a:lnTo>
                  <a:lnTo>
                    <a:pt x="9" y="168"/>
                  </a:lnTo>
                  <a:lnTo>
                    <a:pt x="7" y="179"/>
                  </a:lnTo>
                  <a:lnTo>
                    <a:pt x="5" y="189"/>
                  </a:lnTo>
                  <a:lnTo>
                    <a:pt x="1" y="201"/>
                  </a:lnTo>
                  <a:lnTo>
                    <a:pt x="0" y="214"/>
                  </a:lnTo>
                  <a:lnTo>
                    <a:pt x="3" y="232"/>
                  </a:lnTo>
                  <a:lnTo>
                    <a:pt x="8" y="250"/>
                  </a:lnTo>
                  <a:lnTo>
                    <a:pt x="17" y="268"/>
                  </a:lnTo>
                  <a:lnTo>
                    <a:pt x="27" y="284"/>
                  </a:lnTo>
                  <a:lnTo>
                    <a:pt x="37" y="299"/>
                  </a:lnTo>
                  <a:lnTo>
                    <a:pt x="47" y="309"/>
                  </a:lnTo>
                  <a:lnTo>
                    <a:pt x="55" y="315"/>
                  </a:lnTo>
                  <a:lnTo>
                    <a:pt x="64" y="320"/>
                  </a:lnTo>
                  <a:lnTo>
                    <a:pt x="81" y="330"/>
                  </a:lnTo>
                  <a:lnTo>
                    <a:pt x="105" y="347"/>
                  </a:lnTo>
                  <a:lnTo>
                    <a:pt x="135" y="366"/>
                  </a:lnTo>
                  <a:lnTo>
                    <a:pt x="169" y="390"/>
                  </a:lnTo>
                  <a:lnTo>
                    <a:pt x="207" y="415"/>
                  </a:lnTo>
                  <a:lnTo>
                    <a:pt x="248" y="442"/>
                  </a:lnTo>
                  <a:lnTo>
                    <a:pt x="289" y="470"/>
                  </a:lnTo>
                  <a:lnTo>
                    <a:pt x="331" y="497"/>
                  </a:lnTo>
                  <a:lnTo>
                    <a:pt x="371" y="524"/>
                  </a:lnTo>
                  <a:lnTo>
                    <a:pt x="408" y="549"/>
                  </a:lnTo>
                  <a:lnTo>
                    <a:pt x="441" y="571"/>
                  </a:lnTo>
                  <a:lnTo>
                    <a:pt x="469" y="591"/>
                  </a:lnTo>
                  <a:lnTo>
                    <a:pt x="491" y="605"/>
                  </a:lnTo>
                  <a:lnTo>
                    <a:pt x="504" y="614"/>
                  </a:lnTo>
                  <a:lnTo>
                    <a:pt x="509" y="617"/>
                  </a:lnTo>
                  <a:close/>
                </a:path>
              </a:pathLst>
            </a:custGeom>
            <a:solidFill>
              <a:srgbClr val="660000"/>
            </a:solidFill>
            <a:ln w="9525">
              <a:noFill/>
              <a:round/>
              <a:headEnd/>
              <a:tailEnd/>
            </a:ln>
          </p:spPr>
          <p:txBody>
            <a:bodyPr/>
            <a:lstStyle/>
            <a:p>
              <a:endParaRPr lang="en-US"/>
            </a:p>
          </p:txBody>
        </p:sp>
        <p:sp>
          <p:nvSpPr>
            <p:cNvPr id="20" name="Freeform 449"/>
            <p:cNvSpPr>
              <a:spLocks/>
            </p:cNvSpPr>
            <p:nvPr/>
          </p:nvSpPr>
          <p:spPr bwMode="auto">
            <a:xfrm>
              <a:off x="2971" y="3995"/>
              <a:ext cx="138" cy="187"/>
            </a:xfrm>
            <a:custGeom>
              <a:avLst/>
              <a:gdLst>
                <a:gd name="T0" fmla="*/ 0 w 275"/>
                <a:gd name="T1" fmla="*/ 0 h 375"/>
                <a:gd name="T2" fmla="*/ 2 w 275"/>
                <a:gd name="T3" fmla="*/ 10 h 375"/>
                <a:gd name="T4" fmla="*/ 4 w 275"/>
                <a:gd name="T5" fmla="*/ 24 h 375"/>
                <a:gd name="T6" fmla="*/ 7 w 275"/>
                <a:gd name="T7" fmla="*/ 39 h 375"/>
                <a:gd name="T8" fmla="*/ 9 w 275"/>
                <a:gd name="T9" fmla="*/ 49 h 375"/>
                <a:gd name="T10" fmla="*/ 10 w 275"/>
                <a:gd name="T11" fmla="*/ 54 h 375"/>
                <a:gd name="T12" fmla="*/ 12 w 275"/>
                <a:gd name="T13" fmla="*/ 60 h 375"/>
                <a:gd name="T14" fmla="*/ 15 w 275"/>
                <a:gd name="T15" fmla="*/ 67 h 375"/>
                <a:gd name="T16" fmla="*/ 17 w 275"/>
                <a:gd name="T17" fmla="*/ 75 h 375"/>
                <a:gd name="T18" fmla="*/ 21 w 275"/>
                <a:gd name="T19" fmla="*/ 82 h 375"/>
                <a:gd name="T20" fmla="*/ 23 w 275"/>
                <a:gd name="T21" fmla="*/ 88 h 375"/>
                <a:gd name="T22" fmla="*/ 25 w 275"/>
                <a:gd name="T23" fmla="*/ 92 h 375"/>
                <a:gd name="T24" fmla="*/ 27 w 275"/>
                <a:gd name="T25" fmla="*/ 93 h 375"/>
                <a:gd name="T26" fmla="*/ 30 w 275"/>
                <a:gd name="T27" fmla="*/ 93 h 375"/>
                <a:gd name="T28" fmla="*/ 34 w 275"/>
                <a:gd name="T29" fmla="*/ 93 h 375"/>
                <a:gd name="T30" fmla="*/ 41 w 275"/>
                <a:gd name="T31" fmla="*/ 93 h 375"/>
                <a:gd name="T32" fmla="*/ 49 w 275"/>
                <a:gd name="T33" fmla="*/ 93 h 375"/>
                <a:gd name="T34" fmla="*/ 57 w 275"/>
                <a:gd name="T35" fmla="*/ 93 h 375"/>
                <a:gd name="T36" fmla="*/ 63 w 275"/>
                <a:gd name="T37" fmla="*/ 93 h 375"/>
                <a:gd name="T38" fmla="*/ 67 w 275"/>
                <a:gd name="T39" fmla="*/ 93 h 375"/>
                <a:gd name="T40" fmla="*/ 69 w 275"/>
                <a:gd name="T41" fmla="*/ 93 h 375"/>
                <a:gd name="T42" fmla="*/ 58 w 275"/>
                <a:gd name="T43" fmla="*/ 5 h 375"/>
                <a:gd name="T44" fmla="*/ 0 w 275"/>
                <a:gd name="T45" fmla="*/ 0 h 37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75"/>
                <a:gd name="T70" fmla="*/ 0 h 375"/>
                <a:gd name="T71" fmla="*/ 275 w 275"/>
                <a:gd name="T72" fmla="*/ 375 h 37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75" h="375">
                  <a:moveTo>
                    <a:pt x="0" y="0"/>
                  </a:moveTo>
                  <a:lnTo>
                    <a:pt x="7" y="42"/>
                  </a:lnTo>
                  <a:lnTo>
                    <a:pt x="16" y="98"/>
                  </a:lnTo>
                  <a:lnTo>
                    <a:pt x="26" y="156"/>
                  </a:lnTo>
                  <a:lnTo>
                    <a:pt x="33" y="198"/>
                  </a:lnTo>
                  <a:lnTo>
                    <a:pt x="37" y="216"/>
                  </a:lnTo>
                  <a:lnTo>
                    <a:pt x="45" y="241"/>
                  </a:lnTo>
                  <a:lnTo>
                    <a:pt x="57" y="271"/>
                  </a:lnTo>
                  <a:lnTo>
                    <a:pt x="68" y="300"/>
                  </a:lnTo>
                  <a:lnTo>
                    <a:pt x="81" y="329"/>
                  </a:lnTo>
                  <a:lnTo>
                    <a:pt x="91" y="353"/>
                  </a:lnTo>
                  <a:lnTo>
                    <a:pt x="100" y="369"/>
                  </a:lnTo>
                  <a:lnTo>
                    <a:pt x="106" y="375"/>
                  </a:lnTo>
                  <a:lnTo>
                    <a:pt x="117" y="375"/>
                  </a:lnTo>
                  <a:lnTo>
                    <a:pt x="136" y="375"/>
                  </a:lnTo>
                  <a:lnTo>
                    <a:pt x="164" y="375"/>
                  </a:lnTo>
                  <a:lnTo>
                    <a:pt x="195" y="375"/>
                  </a:lnTo>
                  <a:lnTo>
                    <a:pt x="225" y="375"/>
                  </a:lnTo>
                  <a:lnTo>
                    <a:pt x="250" y="375"/>
                  </a:lnTo>
                  <a:lnTo>
                    <a:pt x="268" y="375"/>
                  </a:lnTo>
                  <a:lnTo>
                    <a:pt x="275" y="375"/>
                  </a:lnTo>
                  <a:lnTo>
                    <a:pt x="231" y="21"/>
                  </a:lnTo>
                  <a:lnTo>
                    <a:pt x="0" y="0"/>
                  </a:lnTo>
                  <a:close/>
                </a:path>
              </a:pathLst>
            </a:custGeom>
            <a:solidFill>
              <a:srgbClr val="D6B7A3"/>
            </a:solidFill>
            <a:ln w="9525">
              <a:noFill/>
              <a:round/>
              <a:headEnd/>
              <a:tailEnd/>
            </a:ln>
          </p:spPr>
          <p:txBody>
            <a:bodyPr/>
            <a:lstStyle/>
            <a:p>
              <a:endParaRPr lang="en-US"/>
            </a:p>
          </p:txBody>
        </p:sp>
        <p:sp>
          <p:nvSpPr>
            <p:cNvPr id="21" name="Freeform 450"/>
            <p:cNvSpPr>
              <a:spLocks/>
            </p:cNvSpPr>
            <p:nvPr/>
          </p:nvSpPr>
          <p:spPr bwMode="auto">
            <a:xfrm>
              <a:off x="2931" y="3590"/>
              <a:ext cx="274" cy="449"/>
            </a:xfrm>
            <a:custGeom>
              <a:avLst/>
              <a:gdLst>
                <a:gd name="T0" fmla="*/ 78 w 548"/>
                <a:gd name="T1" fmla="*/ 1 h 897"/>
                <a:gd name="T2" fmla="*/ 74 w 548"/>
                <a:gd name="T3" fmla="*/ 3 h 897"/>
                <a:gd name="T4" fmla="*/ 69 w 548"/>
                <a:gd name="T5" fmla="*/ 6 h 897"/>
                <a:gd name="T6" fmla="*/ 66 w 548"/>
                <a:gd name="T7" fmla="*/ 11 h 897"/>
                <a:gd name="T8" fmla="*/ 63 w 548"/>
                <a:gd name="T9" fmla="*/ 15 h 897"/>
                <a:gd name="T10" fmla="*/ 60 w 548"/>
                <a:gd name="T11" fmla="*/ 20 h 897"/>
                <a:gd name="T12" fmla="*/ 57 w 548"/>
                <a:gd name="T13" fmla="*/ 26 h 897"/>
                <a:gd name="T14" fmla="*/ 55 w 548"/>
                <a:gd name="T15" fmla="*/ 30 h 897"/>
                <a:gd name="T16" fmla="*/ 53 w 548"/>
                <a:gd name="T17" fmla="*/ 32 h 897"/>
                <a:gd name="T18" fmla="*/ 45 w 548"/>
                <a:gd name="T19" fmla="*/ 40 h 897"/>
                <a:gd name="T20" fmla="*/ 34 w 548"/>
                <a:gd name="T21" fmla="*/ 53 h 897"/>
                <a:gd name="T22" fmla="*/ 24 w 548"/>
                <a:gd name="T23" fmla="*/ 64 h 897"/>
                <a:gd name="T24" fmla="*/ 21 w 548"/>
                <a:gd name="T25" fmla="*/ 73 h 897"/>
                <a:gd name="T26" fmla="*/ 17 w 548"/>
                <a:gd name="T27" fmla="*/ 96 h 897"/>
                <a:gd name="T28" fmla="*/ 15 w 548"/>
                <a:gd name="T29" fmla="*/ 114 h 897"/>
                <a:gd name="T30" fmla="*/ 10 w 548"/>
                <a:gd name="T31" fmla="*/ 138 h 897"/>
                <a:gd name="T32" fmla="*/ 4 w 548"/>
                <a:gd name="T33" fmla="*/ 165 h 897"/>
                <a:gd name="T34" fmla="*/ 1 w 548"/>
                <a:gd name="T35" fmla="*/ 184 h 897"/>
                <a:gd name="T36" fmla="*/ 1 w 548"/>
                <a:gd name="T37" fmla="*/ 187 h 897"/>
                <a:gd name="T38" fmla="*/ 2 w 548"/>
                <a:gd name="T39" fmla="*/ 188 h 897"/>
                <a:gd name="T40" fmla="*/ 6 w 548"/>
                <a:gd name="T41" fmla="*/ 191 h 897"/>
                <a:gd name="T42" fmla="*/ 10 w 548"/>
                <a:gd name="T43" fmla="*/ 195 h 897"/>
                <a:gd name="T44" fmla="*/ 17 w 548"/>
                <a:gd name="T45" fmla="*/ 202 h 897"/>
                <a:gd name="T46" fmla="*/ 25 w 548"/>
                <a:gd name="T47" fmla="*/ 210 h 897"/>
                <a:gd name="T48" fmla="*/ 33 w 548"/>
                <a:gd name="T49" fmla="*/ 217 h 897"/>
                <a:gd name="T50" fmla="*/ 39 w 548"/>
                <a:gd name="T51" fmla="*/ 223 h 897"/>
                <a:gd name="T52" fmla="*/ 46 w 548"/>
                <a:gd name="T53" fmla="*/ 225 h 897"/>
                <a:gd name="T54" fmla="*/ 54 w 548"/>
                <a:gd name="T55" fmla="*/ 223 h 897"/>
                <a:gd name="T56" fmla="*/ 63 w 548"/>
                <a:gd name="T57" fmla="*/ 218 h 897"/>
                <a:gd name="T58" fmla="*/ 71 w 548"/>
                <a:gd name="T59" fmla="*/ 211 h 897"/>
                <a:gd name="T60" fmla="*/ 80 w 548"/>
                <a:gd name="T61" fmla="*/ 203 h 897"/>
                <a:gd name="T62" fmla="*/ 87 w 548"/>
                <a:gd name="T63" fmla="*/ 196 h 897"/>
                <a:gd name="T64" fmla="*/ 93 w 548"/>
                <a:gd name="T65" fmla="*/ 189 h 897"/>
                <a:gd name="T66" fmla="*/ 97 w 548"/>
                <a:gd name="T67" fmla="*/ 185 h 897"/>
                <a:gd name="T68" fmla="*/ 100 w 548"/>
                <a:gd name="T69" fmla="*/ 177 h 897"/>
                <a:gd name="T70" fmla="*/ 111 w 548"/>
                <a:gd name="T71" fmla="*/ 139 h 897"/>
                <a:gd name="T72" fmla="*/ 125 w 548"/>
                <a:gd name="T73" fmla="*/ 90 h 897"/>
                <a:gd name="T74" fmla="*/ 136 w 548"/>
                <a:gd name="T75" fmla="*/ 53 h 897"/>
                <a:gd name="T76" fmla="*/ 78 w 548"/>
                <a:gd name="T77" fmla="*/ 0 h 89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48"/>
                <a:gd name="T118" fmla="*/ 0 h 897"/>
                <a:gd name="T119" fmla="*/ 548 w 548"/>
                <a:gd name="T120" fmla="*/ 897 h 89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48" h="897">
                  <a:moveTo>
                    <a:pt x="314" y="0"/>
                  </a:moveTo>
                  <a:lnTo>
                    <a:pt x="312" y="1"/>
                  </a:lnTo>
                  <a:lnTo>
                    <a:pt x="306" y="4"/>
                  </a:lnTo>
                  <a:lnTo>
                    <a:pt x="298" y="10"/>
                  </a:lnTo>
                  <a:lnTo>
                    <a:pt x="287" y="16"/>
                  </a:lnTo>
                  <a:lnTo>
                    <a:pt x="277" y="24"/>
                  </a:lnTo>
                  <a:lnTo>
                    <a:pt x="268" y="33"/>
                  </a:lnTo>
                  <a:lnTo>
                    <a:pt x="261" y="41"/>
                  </a:lnTo>
                  <a:lnTo>
                    <a:pt x="256" y="49"/>
                  </a:lnTo>
                  <a:lnTo>
                    <a:pt x="253" y="58"/>
                  </a:lnTo>
                  <a:lnTo>
                    <a:pt x="248" y="68"/>
                  </a:lnTo>
                  <a:lnTo>
                    <a:pt x="243" y="80"/>
                  </a:lnTo>
                  <a:lnTo>
                    <a:pt x="236" y="92"/>
                  </a:lnTo>
                  <a:lnTo>
                    <a:pt x="230" y="102"/>
                  </a:lnTo>
                  <a:lnTo>
                    <a:pt x="225" y="111"/>
                  </a:lnTo>
                  <a:lnTo>
                    <a:pt x="222" y="117"/>
                  </a:lnTo>
                  <a:lnTo>
                    <a:pt x="221" y="119"/>
                  </a:lnTo>
                  <a:lnTo>
                    <a:pt x="215" y="125"/>
                  </a:lnTo>
                  <a:lnTo>
                    <a:pt x="201" y="138"/>
                  </a:lnTo>
                  <a:lnTo>
                    <a:pt x="182" y="159"/>
                  </a:lnTo>
                  <a:lnTo>
                    <a:pt x="157" y="184"/>
                  </a:lnTo>
                  <a:lnTo>
                    <a:pt x="134" y="210"/>
                  </a:lnTo>
                  <a:lnTo>
                    <a:pt x="114" y="233"/>
                  </a:lnTo>
                  <a:lnTo>
                    <a:pt x="98" y="253"/>
                  </a:lnTo>
                  <a:lnTo>
                    <a:pt x="91" y="265"/>
                  </a:lnTo>
                  <a:lnTo>
                    <a:pt x="85" y="291"/>
                  </a:lnTo>
                  <a:lnTo>
                    <a:pt x="78" y="334"/>
                  </a:lnTo>
                  <a:lnTo>
                    <a:pt x="71" y="382"/>
                  </a:lnTo>
                  <a:lnTo>
                    <a:pt x="64" y="425"/>
                  </a:lnTo>
                  <a:lnTo>
                    <a:pt x="60" y="453"/>
                  </a:lnTo>
                  <a:lnTo>
                    <a:pt x="50" y="497"/>
                  </a:lnTo>
                  <a:lnTo>
                    <a:pt x="40" y="549"/>
                  </a:lnTo>
                  <a:lnTo>
                    <a:pt x="29" y="604"/>
                  </a:lnTo>
                  <a:lnTo>
                    <a:pt x="18" y="657"/>
                  </a:lnTo>
                  <a:lnTo>
                    <a:pt x="9" y="703"/>
                  </a:lnTo>
                  <a:lnTo>
                    <a:pt x="2" y="735"/>
                  </a:lnTo>
                  <a:lnTo>
                    <a:pt x="0" y="746"/>
                  </a:lnTo>
                  <a:lnTo>
                    <a:pt x="1" y="746"/>
                  </a:lnTo>
                  <a:lnTo>
                    <a:pt x="4" y="749"/>
                  </a:lnTo>
                  <a:lnTo>
                    <a:pt x="10" y="752"/>
                  </a:lnTo>
                  <a:lnTo>
                    <a:pt x="17" y="757"/>
                  </a:lnTo>
                  <a:lnTo>
                    <a:pt x="25" y="763"/>
                  </a:lnTo>
                  <a:lnTo>
                    <a:pt x="34" y="770"/>
                  </a:lnTo>
                  <a:lnTo>
                    <a:pt x="43" y="779"/>
                  </a:lnTo>
                  <a:lnTo>
                    <a:pt x="54" y="790"/>
                  </a:lnTo>
                  <a:lnTo>
                    <a:pt x="69" y="805"/>
                  </a:lnTo>
                  <a:lnTo>
                    <a:pt x="84" y="821"/>
                  </a:lnTo>
                  <a:lnTo>
                    <a:pt x="100" y="837"/>
                  </a:lnTo>
                  <a:lnTo>
                    <a:pt x="116" y="854"/>
                  </a:lnTo>
                  <a:lnTo>
                    <a:pt x="131" y="868"/>
                  </a:lnTo>
                  <a:lnTo>
                    <a:pt x="145" y="880"/>
                  </a:lnTo>
                  <a:lnTo>
                    <a:pt x="159" y="889"/>
                  </a:lnTo>
                  <a:lnTo>
                    <a:pt x="170" y="895"/>
                  </a:lnTo>
                  <a:lnTo>
                    <a:pt x="185" y="897"/>
                  </a:lnTo>
                  <a:lnTo>
                    <a:pt x="200" y="895"/>
                  </a:lnTo>
                  <a:lnTo>
                    <a:pt x="217" y="889"/>
                  </a:lnTo>
                  <a:lnTo>
                    <a:pt x="235" y="880"/>
                  </a:lnTo>
                  <a:lnTo>
                    <a:pt x="252" y="870"/>
                  </a:lnTo>
                  <a:lnTo>
                    <a:pt x="270" y="857"/>
                  </a:lnTo>
                  <a:lnTo>
                    <a:pt x="287" y="842"/>
                  </a:lnTo>
                  <a:lnTo>
                    <a:pt x="305" y="827"/>
                  </a:lnTo>
                  <a:lnTo>
                    <a:pt x="321" y="812"/>
                  </a:lnTo>
                  <a:lnTo>
                    <a:pt x="336" y="796"/>
                  </a:lnTo>
                  <a:lnTo>
                    <a:pt x="350" y="781"/>
                  </a:lnTo>
                  <a:lnTo>
                    <a:pt x="362" y="767"/>
                  </a:lnTo>
                  <a:lnTo>
                    <a:pt x="373" y="755"/>
                  </a:lnTo>
                  <a:lnTo>
                    <a:pt x="382" y="746"/>
                  </a:lnTo>
                  <a:lnTo>
                    <a:pt x="388" y="739"/>
                  </a:lnTo>
                  <a:lnTo>
                    <a:pt x="391" y="735"/>
                  </a:lnTo>
                  <a:lnTo>
                    <a:pt x="400" y="708"/>
                  </a:lnTo>
                  <a:lnTo>
                    <a:pt x="420" y="644"/>
                  </a:lnTo>
                  <a:lnTo>
                    <a:pt x="445" y="556"/>
                  </a:lnTo>
                  <a:lnTo>
                    <a:pt x="473" y="455"/>
                  </a:lnTo>
                  <a:lnTo>
                    <a:pt x="500" y="357"/>
                  </a:lnTo>
                  <a:lnTo>
                    <a:pt x="525" y="270"/>
                  </a:lnTo>
                  <a:lnTo>
                    <a:pt x="541" y="210"/>
                  </a:lnTo>
                  <a:lnTo>
                    <a:pt x="548" y="186"/>
                  </a:lnTo>
                  <a:lnTo>
                    <a:pt x="314" y="0"/>
                  </a:lnTo>
                  <a:close/>
                </a:path>
              </a:pathLst>
            </a:custGeom>
            <a:solidFill>
              <a:srgbClr val="FFAA70"/>
            </a:solidFill>
            <a:ln w="9525">
              <a:noFill/>
              <a:round/>
              <a:headEnd/>
              <a:tailEnd/>
            </a:ln>
          </p:spPr>
          <p:txBody>
            <a:bodyPr/>
            <a:lstStyle/>
            <a:p>
              <a:endParaRPr lang="en-US"/>
            </a:p>
          </p:txBody>
        </p:sp>
        <p:sp>
          <p:nvSpPr>
            <p:cNvPr id="22" name="Freeform 451"/>
            <p:cNvSpPr>
              <a:spLocks/>
            </p:cNvSpPr>
            <p:nvPr/>
          </p:nvSpPr>
          <p:spPr bwMode="auto">
            <a:xfrm>
              <a:off x="2957" y="3282"/>
              <a:ext cx="267" cy="387"/>
            </a:xfrm>
            <a:custGeom>
              <a:avLst/>
              <a:gdLst>
                <a:gd name="T0" fmla="*/ 1 w 534"/>
                <a:gd name="T1" fmla="*/ 56 h 773"/>
                <a:gd name="T2" fmla="*/ 4 w 534"/>
                <a:gd name="T3" fmla="*/ 72 h 773"/>
                <a:gd name="T4" fmla="*/ 9 w 534"/>
                <a:gd name="T5" fmla="*/ 92 h 773"/>
                <a:gd name="T6" fmla="*/ 15 w 534"/>
                <a:gd name="T7" fmla="*/ 110 h 773"/>
                <a:gd name="T8" fmla="*/ 20 w 534"/>
                <a:gd name="T9" fmla="*/ 122 h 773"/>
                <a:gd name="T10" fmla="*/ 25 w 534"/>
                <a:gd name="T11" fmla="*/ 132 h 773"/>
                <a:gd name="T12" fmla="*/ 31 w 534"/>
                <a:gd name="T13" fmla="*/ 140 h 773"/>
                <a:gd name="T14" fmla="*/ 36 w 534"/>
                <a:gd name="T15" fmla="*/ 146 h 773"/>
                <a:gd name="T16" fmla="*/ 43 w 534"/>
                <a:gd name="T17" fmla="*/ 150 h 773"/>
                <a:gd name="T18" fmla="*/ 48 w 534"/>
                <a:gd name="T19" fmla="*/ 153 h 773"/>
                <a:gd name="T20" fmla="*/ 52 w 534"/>
                <a:gd name="T21" fmla="*/ 155 h 773"/>
                <a:gd name="T22" fmla="*/ 56 w 534"/>
                <a:gd name="T23" fmla="*/ 157 h 773"/>
                <a:gd name="T24" fmla="*/ 61 w 534"/>
                <a:gd name="T25" fmla="*/ 158 h 773"/>
                <a:gd name="T26" fmla="*/ 65 w 534"/>
                <a:gd name="T27" fmla="*/ 158 h 773"/>
                <a:gd name="T28" fmla="*/ 67 w 534"/>
                <a:gd name="T29" fmla="*/ 160 h 773"/>
                <a:gd name="T30" fmla="*/ 67 w 534"/>
                <a:gd name="T31" fmla="*/ 164 h 773"/>
                <a:gd name="T32" fmla="*/ 67 w 534"/>
                <a:gd name="T33" fmla="*/ 171 h 773"/>
                <a:gd name="T34" fmla="*/ 66 w 534"/>
                <a:gd name="T35" fmla="*/ 178 h 773"/>
                <a:gd name="T36" fmla="*/ 66 w 534"/>
                <a:gd name="T37" fmla="*/ 183 h 773"/>
                <a:gd name="T38" fmla="*/ 70 w 534"/>
                <a:gd name="T39" fmla="*/ 187 h 773"/>
                <a:gd name="T40" fmla="*/ 80 w 534"/>
                <a:gd name="T41" fmla="*/ 191 h 773"/>
                <a:gd name="T42" fmla="*/ 89 w 534"/>
                <a:gd name="T43" fmla="*/ 193 h 773"/>
                <a:gd name="T44" fmla="*/ 95 w 534"/>
                <a:gd name="T45" fmla="*/ 194 h 773"/>
                <a:gd name="T46" fmla="*/ 99 w 534"/>
                <a:gd name="T47" fmla="*/ 194 h 773"/>
                <a:gd name="T48" fmla="*/ 104 w 534"/>
                <a:gd name="T49" fmla="*/ 192 h 773"/>
                <a:gd name="T50" fmla="*/ 113 w 534"/>
                <a:gd name="T51" fmla="*/ 180 h 773"/>
                <a:gd name="T52" fmla="*/ 124 w 534"/>
                <a:gd name="T53" fmla="*/ 166 h 773"/>
                <a:gd name="T54" fmla="*/ 133 w 534"/>
                <a:gd name="T55" fmla="*/ 155 h 773"/>
                <a:gd name="T56" fmla="*/ 111 w 534"/>
                <a:gd name="T57" fmla="*/ 77 h 773"/>
                <a:gd name="T58" fmla="*/ 113 w 534"/>
                <a:gd name="T59" fmla="*/ 61 h 773"/>
                <a:gd name="T60" fmla="*/ 114 w 534"/>
                <a:gd name="T61" fmla="*/ 42 h 773"/>
                <a:gd name="T62" fmla="*/ 112 w 534"/>
                <a:gd name="T63" fmla="*/ 39 h 773"/>
                <a:gd name="T64" fmla="*/ 108 w 534"/>
                <a:gd name="T65" fmla="*/ 37 h 773"/>
                <a:gd name="T66" fmla="*/ 103 w 534"/>
                <a:gd name="T67" fmla="*/ 35 h 773"/>
                <a:gd name="T68" fmla="*/ 98 w 534"/>
                <a:gd name="T69" fmla="*/ 35 h 773"/>
                <a:gd name="T70" fmla="*/ 92 w 534"/>
                <a:gd name="T71" fmla="*/ 32 h 773"/>
                <a:gd name="T72" fmla="*/ 86 w 534"/>
                <a:gd name="T73" fmla="*/ 26 h 773"/>
                <a:gd name="T74" fmla="*/ 82 w 534"/>
                <a:gd name="T75" fmla="*/ 21 h 773"/>
                <a:gd name="T76" fmla="*/ 81 w 534"/>
                <a:gd name="T77" fmla="*/ 18 h 773"/>
                <a:gd name="T78" fmla="*/ 80 w 534"/>
                <a:gd name="T79" fmla="*/ 15 h 773"/>
                <a:gd name="T80" fmla="*/ 79 w 534"/>
                <a:gd name="T81" fmla="*/ 9 h 773"/>
                <a:gd name="T82" fmla="*/ 76 w 534"/>
                <a:gd name="T83" fmla="*/ 2 h 773"/>
                <a:gd name="T84" fmla="*/ 72 w 534"/>
                <a:gd name="T85" fmla="*/ 0 h 773"/>
                <a:gd name="T86" fmla="*/ 69 w 534"/>
                <a:gd name="T87" fmla="*/ 2 h 773"/>
                <a:gd name="T88" fmla="*/ 67 w 534"/>
                <a:gd name="T89" fmla="*/ 4 h 773"/>
                <a:gd name="T90" fmla="*/ 64 w 534"/>
                <a:gd name="T91" fmla="*/ 6 h 773"/>
                <a:gd name="T92" fmla="*/ 59 w 534"/>
                <a:gd name="T93" fmla="*/ 9 h 773"/>
                <a:gd name="T94" fmla="*/ 53 w 534"/>
                <a:gd name="T95" fmla="*/ 11 h 773"/>
                <a:gd name="T96" fmla="*/ 49 w 534"/>
                <a:gd name="T97" fmla="*/ 12 h 773"/>
                <a:gd name="T98" fmla="*/ 46 w 534"/>
                <a:gd name="T99" fmla="*/ 13 h 773"/>
                <a:gd name="T100" fmla="*/ 43 w 534"/>
                <a:gd name="T101" fmla="*/ 17 h 773"/>
                <a:gd name="T102" fmla="*/ 39 w 534"/>
                <a:gd name="T103" fmla="*/ 23 h 773"/>
                <a:gd name="T104" fmla="*/ 35 w 534"/>
                <a:gd name="T105" fmla="*/ 27 h 773"/>
                <a:gd name="T106" fmla="*/ 30 w 534"/>
                <a:gd name="T107" fmla="*/ 31 h 773"/>
                <a:gd name="T108" fmla="*/ 24 w 534"/>
                <a:gd name="T109" fmla="*/ 33 h 773"/>
                <a:gd name="T110" fmla="*/ 21 w 534"/>
                <a:gd name="T111" fmla="*/ 34 h 773"/>
                <a:gd name="T112" fmla="*/ 19 w 534"/>
                <a:gd name="T113" fmla="*/ 33 h 773"/>
                <a:gd name="T114" fmla="*/ 17 w 534"/>
                <a:gd name="T115" fmla="*/ 33 h 773"/>
                <a:gd name="T116" fmla="*/ 12 w 534"/>
                <a:gd name="T117" fmla="*/ 38 h 773"/>
                <a:gd name="T118" fmla="*/ 7 w 534"/>
                <a:gd name="T119" fmla="*/ 44 h 773"/>
                <a:gd name="T120" fmla="*/ 3 w 534"/>
                <a:gd name="T121" fmla="*/ 48 h 773"/>
                <a:gd name="T122" fmla="*/ 1 w 534"/>
                <a:gd name="T123" fmla="*/ 51 h 773"/>
                <a:gd name="T124" fmla="*/ 0 w 534"/>
                <a:gd name="T125" fmla="*/ 52 h 77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34"/>
                <a:gd name="T190" fmla="*/ 0 h 773"/>
                <a:gd name="T191" fmla="*/ 534 w 534"/>
                <a:gd name="T192" fmla="*/ 773 h 77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34" h="773">
                  <a:moveTo>
                    <a:pt x="0" y="207"/>
                  </a:moveTo>
                  <a:lnTo>
                    <a:pt x="2" y="223"/>
                  </a:lnTo>
                  <a:lnTo>
                    <a:pt x="8" y="250"/>
                  </a:lnTo>
                  <a:lnTo>
                    <a:pt x="16" y="286"/>
                  </a:lnTo>
                  <a:lnTo>
                    <a:pt x="27" y="324"/>
                  </a:lnTo>
                  <a:lnTo>
                    <a:pt x="39" y="366"/>
                  </a:lnTo>
                  <a:lnTo>
                    <a:pt x="51" y="406"/>
                  </a:lnTo>
                  <a:lnTo>
                    <a:pt x="63" y="440"/>
                  </a:lnTo>
                  <a:lnTo>
                    <a:pt x="73" y="467"/>
                  </a:lnTo>
                  <a:lnTo>
                    <a:pt x="82" y="488"/>
                  </a:lnTo>
                  <a:lnTo>
                    <a:pt x="93" y="507"/>
                  </a:lnTo>
                  <a:lnTo>
                    <a:pt x="102" y="527"/>
                  </a:lnTo>
                  <a:lnTo>
                    <a:pt x="113" y="543"/>
                  </a:lnTo>
                  <a:lnTo>
                    <a:pt x="124" y="558"/>
                  </a:lnTo>
                  <a:lnTo>
                    <a:pt x="135" y="571"/>
                  </a:lnTo>
                  <a:lnTo>
                    <a:pt x="147" y="582"/>
                  </a:lnTo>
                  <a:lnTo>
                    <a:pt x="160" y="590"/>
                  </a:lnTo>
                  <a:lnTo>
                    <a:pt x="172" y="598"/>
                  </a:lnTo>
                  <a:lnTo>
                    <a:pt x="183" y="604"/>
                  </a:lnTo>
                  <a:lnTo>
                    <a:pt x="193" y="610"/>
                  </a:lnTo>
                  <a:lnTo>
                    <a:pt x="202" y="616"/>
                  </a:lnTo>
                  <a:lnTo>
                    <a:pt x="210" y="619"/>
                  </a:lnTo>
                  <a:lnTo>
                    <a:pt x="219" y="623"/>
                  </a:lnTo>
                  <a:lnTo>
                    <a:pt x="227" y="626"/>
                  </a:lnTo>
                  <a:lnTo>
                    <a:pt x="237" y="628"/>
                  </a:lnTo>
                  <a:lnTo>
                    <a:pt x="246" y="629"/>
                  </a:lnTo>
                  <a:lnTo>
                    <a:pt x="253" y="631"/>
                  </a:lnTo>
                  <a:lnTo>
                    <a:pt x="260" y="632"/>
                  </a:lnTo>
                  <a:lnTo>
                    <a:pt x="264" y="635"/>
                  </a:lnTo>
                  <a:lnTo>
                    <a:pt x="269" y="640"/>
                  </a:lnTo>
                  <a:lnTo>
                    <a:pt x="271" y="646"/>
                  </a:lnTo>
                  <a:lnTo>
                    <a:pt x="271" y="656"/>
                  </a:lnTo>
                  <a:lnTo>
                    <a:pt x="271" y="669"/>
                  </a:lnTo>
                  <a:lnTo>
                    <a:pt x="269" y="684"/>
                  </a:lnTo>
                  <a:lnTo>
                    <a:pt x="265" y="698"/>
                  </a:lnTo>
                  <a:lnTo>
                    <a:pt x="263" y="711"/>
                  </a:lnTo>
                  <a:lnTo>
                    <a:pt x="262" y="721"/>
                  </a:lnTo>
                  <a:lnTo>
                    <a:pt x="263" y="732"/>
                  </a:lnTo>
                  <a:lnTo>
                    <a:pt x="269" y="741"/>
                  </a:lnTo>
                  <a:lnTo>
                    <a:pt x="282" y="748"/>
                  </a:lnTo>
                  <a:lnTo>
                    <a:pt x="300" y="756"/>
                  </a:lnTo>
                  <a:lnTo>
                    <a:pt x="322" y="762"/>
                  </a:lnTo>
                  <a:lnTo>
                    <a:pt x="340" y="766"/>
                  </a:lnTo>
                  <a:lnTo>
                    <a:pt x="356" y="769"/>
                  </a:lnTo>
                  <a:lnTo>
                    <a:pt x="370" y="772"/>
                  </a:lnTo>
                  <a:lnTo>
                    <a:pt x="382" y="773"/>
                  </a:lnTo>
                  <a:lnTo>
                    <a:pt x="391" y="773"/>
                  </a:lnTo>
                  <a:lnTo>
                    <a:pt x="399" y="773"/>
                  </a:lnTo>
                  <a:lnTo>
                    <a:pt x="406" y="772"/>
                  </a:lnTo>
                  <a:lnTo>
                    <a:pt x="416" y="765"/>
                  </a:lnTo>
                  <a:lnTo>
                    <a:pt x="432" y="745"/>
                  </a:lnTo>
                  <a:lnTo>
                    <a:pt x="453" y="720"/>
                  </a:lnTo>
                  <a:lnTo>
                    <a:pt x="476" y="690"/>
                  </a:lnTo>
                  <a:lnTo>
                    <a:pt x="498" y="662"/>
                  </a:lnTo>
                  <a:lnTo>
                    <a:pt x="516" y="637"/>
                  </a:lnTo>
                  <a:lnTo>
                    <a:pt x="529" y="619"/>
                  </a:lnTo>
                  <a:lnTo>
                    <a:pt x="534" y="611"/>
                  </a:lnTo>
                  <a:lnTo>
                    <a:pt x="444" y="306"/>
                  </a:lnTo>
                  <a:lnTo>
                    <a:pt x="447" y="286"/>
                  </a:lnTo>
                  <a:lnTo>
                    <a:pt x="453" y="241"/>
                  </a:lnTo>
                  <a:lnTo>
                    <a:pt x="458" y="193"/>
                  </a:lnTo>
                  <a:lnTo>
                    <a:pt x="456" y="165"/>
                  </a:lnTo>
                  <a:lnTo>
                    <a:pt x="453" y="161"/>
                  </a:lnTo>
                  <a:lnTo>
                    <a:pt x="448" y="156"/>
                  </a:lnTo>
                  <a:lnTo>
                    <a:pt x="443" y="150"/>
                  </a:lnTo>
                  <a:lnTo>
                    <a:pt x="435" y="146"/>
                  </a:lnTo>
                  <a:lnTo>
                    <a:pt x="425" y="143"/>
                  </a:lnTo>
                  <a:lnTo>
                    <a:pt x="415" y="140"/>
                  </a:lnTo>
                  <a:lnTo>
                    <a:pt x="405" y="137"/>
                  </a:lnTo>
                  <a:lnTo>
                    <a:pt x="393" y="137"/>
                  </a:lnTo>
                  <a:lnTo>
                    <a:pt x="381" y="134"/>
                  </a:lnTo>
                  <a:lnTo>
                    <a:pt x="369" y="126"/>
                  </a:lnTo>
                  <a:lnTo>
                    <a:pt x="357" y="116"/>
                  </a:lnTo>
                  <a:lnTo>
                    <a:pt x="347" y="104"/>
                  </a:lnTo>
                  <a:lnTo>
                    <a:pt x="338" y="92"/>
                  </a:lnTo>
                  <a:lnTo>
                    <a:pt x="331" y="82"/>
                  </a:lnTo>
                  <a:lnTo>
                    <a:pt x="326" y="74"/>
                  </a:lnTo>
                  <a:lnTo>
                    <a:pt x="325" y="71"/>
                  </a:lnTo>
                  <a:lnTo>
                    <a:pt x="324" y="68"/>
                  </a:lnTo>
                  <a:lnTo>
                    <a:pt x="323" y="59"/>
                  </a:lnTo>
                  <a:lnTo>
                    <a:pt x="321" y="46"/>
                  </a:lnTo>
                  <a:lnTo>
                    <a:pt x="316" y="33"/>
                  </a:lnTo>
                  <a:lnTo>
                    <a:pt x="311" y="19"/>
                  </a:lnTo>
                  <a:lnTo>
                    <a:pt x="306" y="7"/>
                  </a:lnTo>
                  <a:lnTo>
                    <a:pt x="299" y="1"/>
                  </a:lnTo>
                  <a:lnTo>
                    <a:pt x="291" y="0"/>
                  </a:lnTo>
                  <a:lnTo>
                    <a:pt x="283" y="3"/>
                  </a:lnTo>
                  <a:lnTo>
                    <a:pt x="277" y="6"/>
                  </a:lnTo>
                  <a:lnTo>
                    <a:pt x="272" y="10"/>
                  </a:lnTo>
                  <a:lnTo>
                    <a:pt x="268" y="13"/>
                  </a:lnTo>
                  <a:lnTo>
                    <a:pt x="263" y="18"/>
                  </a:lnTo>
                  <a:lnTo>
                    <a:pt x="256" y="22"/>
                  </a:lnTo>
                  <a:lnTo>
                    <a:pt x="248" y="28"/>
                  </a:lnTo>
                  <a:lnTo>
                    <a:pt x="237" y="34"/>
                  </a:lnTo>
                  <a:lnTo>
                    <a:pt x="224" y="39"/>
                  </a:lnTo>
                  <a:lnTo>
                    <a:pt x="214" y="42"/>
                  </a:lnTo>
                  <a:lnTo>
                    <a:pt x="204" y="43"/>
                  </a:lnTo>
                  <a:lnTo>
                    <a:pt x="198" y="45"/>
                  </a:lnTo>
                  <a:lnTo>
                    <a:pt x="191" y="46"/>
                  </a:lnTo>
                  <a:lnTo>
                    <a:pt x="184" y="51"/>
                  </a:lnTo>
                  <a:lnTo>
                    <a:pt x="178" y="56"/>
                  </a:lnTo>
                  <a:lnTo>
                    <a:pt x="172" y="67"/>
                  </a:lnTo>
                  <a:lnTo>
                    <a:pt x="165" y="79"/>
                  </a:lnTo>
                  <a:lnTo>
                    <a:pt x="158" y="89"/>
                  </a:lnTo>
                  <a:lnTo>
                    <a:pt x="149" y="98"/>
                  </a:lnTo>
                  <a:lnTo>
                    <a:pt x="140" y="107"/>
                  </a:lnTo>
                  <a:lnTo>
                    <a:pt x="131" y="114"/>
                  </a:lnTo>
                  <a:lnTo>
                    <a:pt x="120" y="122"/>
                  </a:lnTo>
                  <a:lnTo>
                    <a:pt x="109" y="128"/>
                  </a:lnTo>
                  <a:lnTo>
                    <a:pt x="99" y="132"/>
                  </a:lnTo>
                  <a:lnTo>
                    <a:pt x="89" y="135"/>
                  </a:lnTo>
                  <a:lnTo>
                    <a:pt x="84" y="135"/>
                  </a:lnTo>
                  <a:lnTo>
                    <a:pt x="79" y="134"/>
                  </a:lnTo>
                  <a:lnTo>
                    <a:pt x="76" y="131"/>
                  </a:lnTo>
                  <a:lnTo>
                    <a:pt x="72" y="131"/>
                  </a:lnTo>
                  <a:lnTo>
                    <a:pt x="67" y="132"/>
                  </a:lnTo>
                  <a:lnTo>
                    <a:pt x="61" y="138"/>
                  </a:lnTo>
                  <a:lnTo>
                    <a:pt x="51" y="149"/>
                  </a:lnTo>
                  <a:lnTo>
                    <a:pt x="40" y="162"/>
                  </a:lnTo>
                  <a:lnTo>
                    <a:pt x="29" y="174"/>
                  </a:lnTo>
                  <a:lnTo>
                    <a:pt x="20" y="183"/>
                  </a:lnTo>
                  <a:lnTo>
                    <a:pt x="13" y="192"/>
                  </a:lnTo>
                  <a:lnTo>
                    <a:pt x="8" y="198"/>
                  </a:lnTo>
                  <a:lnTo>
                    <a:pt x="3" y="202"/>
                  </a:lnTo>
                  <a:lnTo>
                    <a:pt x="1" y="205"/>
                  </a:lnTo>
                  <a:lnTo>
                    <a:pt x="0" y="207"/>
                  </a:lnTo>
                  <a:close/>
                </a:path>
              </a:pathLst>
            </a:custGeom>
            <a:solidFill>
              <a:srgbClr val="D6B7A3"/>
            </a:solidFill>
            <a:ln w="9525">
              <a:noFill/>
              <a:round/>
              <a:headEnd/>
              <a:tailEnd/>
            </a:ln>
          </p:spPr>
          <p:txBody>
            <a:bodyPr/>
            <a:lstStyle/>
            <a:p>
              <a:endParaRPr lang="en-US"/>
            </a:p>
          </p:txBody>
        </p:sp>
        <p:sp>
          <p:nvSpPr>
            <p:cNvPr id="23" name="Freeform 452"/>
            <p:cNvSpPr>
              <a:spLocks/>
            </p:cNvSpPr>
            <p:nvPr/>
          </p:nvSpPr>
          <p:spPr bwMode="auto">
            <a:xfrm>
              <a:off x="3066" y="3392"/>
              <a:ext cx="798" cy="790"/>
            </a:xfrm>
            <a:custGeom>
              <a:avLst/>
              <a:gdLst>
                <a:gd name="T0" fmla="*/ 94 w 1596"/>
                <a:gd name="T1" fmla="*/ 65 h 1581"/>
                <a:gd name="T2" fmla="*/ 85 w 1596"/>
                <a:gd name="T3" fmla="*/ 69 h 1581"/>
                <a:gd name="T4" fmla="*/ 72 w 1596"/>
                <a:gd name="T5" fmla="*/ 77 h 1581"/>
                <a:gd name="T6" fmla="*/ 59 w 1596"/>
                <a:gd name="T7" fmla="*/ 86 h 1581"/>
                <a:gd name="T8" fmla="*/ 51 w 1596"/>
                <a:gd name="T9" fmla="*/ 96 h 1581"/>
                <a:gd name="T10" fmla="*/ 44 w 1596"/>
                <a:gd name="T11" fmla="*/ 114 h 1581"/>
                <a:gd name="T12" fmla="*/ 35 w 1596"/>
                <a:gd name="T13" fmla="*/ 139 h 1581"/>
                <a:gd name="T14" fmla="*/ 25 w 1596"/>
                <a:gd name="T15" fmla="*/ 168 h 1581"/>
                <a:gd name="T16" fmla="*/ 17 w 1596"/>
                <a:gd name="T17" fmla="*/ 198 h 1581"/>
                <a:gd name="T18" fmla="*/ 10 w 1596"/>
                <a:gd name="T19" fmla="*/ 225 h 1581"/>
                <a:gd name="T20" fmla="*/ 3 w 1596"/>
                <a:gd name="T21" fmla="*/ 247 h 1581"/>
                <a:gd name="T22" fmla="*/ 1 w 1596"/>
                <a:gd name="T23" fmla="*/ 259 h 1581"/>
                <a:gd name="T24" fmla="*/ 118 w 1596"/>
                <a:gd name="T25" fmla="*/ 394 h 1581"/>
                <a:gd name="T26" fmla="*/ 297 w 1596"/>
                <a:gd name="T27" fmla="*/ 362 h 1581"/>
                <a:gd name="T28" fmla="*/ 399 w 1596"/>
                <a:gd name="T29" fmla="*/ 280 h 1581"/>
                <a:gd name="T30" fmla="*/ 393 w 1596"/>
                <a:gd name="T31" fmla="*/ 269 h 1581"/>
                <a:gd name="T32" fmla="*/ 387 w 1596"/>
                <a:gd name="T33" fmla="*/ 254 h 1581"/>
                <a:gd name="T34" fmla="*/ 381 w 1596"/>
                <a:gd name="T35" fmla="*/ 241 h 1581"/>
                <a:gd name="T36" fmla="*/ 378 w 1596"/>
                <a:gd name="T37" fmla="*/ 235 h 1581"/>
                <a:gd name="T38" fmla="*/ 372 w 1596"/>
                <a:gd name="T39" fmla="*/ 216 h 1581"/>
                <a:gd name="T40" fmla="*/ 362 w 1596"/>
                <a:gd name="T41" fmla="*/ 191 h 1581"/>
                <a:gd name="T42" fmla="*/ 350 w 1596"/>
                <a:gd name="T43" fmla="*/ 166 h 1581"/>
                <a:gd name="T44" fmla="*/ 340 w 1596"/>
                <a:gd name="T45" fmla="*/ 152 h 1581"/>
                <a:gd name="T46" fmla="*/ 332 w 1596"/>
                <a:gd name="T47" fmla="*/ 143 h 1581"/>
                <a:gd name="T48" fmla="*/ 325 w 1596"/>
                <a:gd name="T49" fmla="*/ 132 h 1581"/>
                <a:gd name="T50" fmla="*/ 319 w 1596"/>
                <a:gd name="T51" fmla="*/ 122 h 1581"/>
                <a:gd name="T52" fmla="*/ 317 w 1596"/>
                <a:gd name="T53" fmla="*/ 115 h 1581"/>
                <a:gd name="T54" fmla="*/ 314 w 1596"/>
                <a:gd name="T55" fmla="*/ 110 h 1581"/>
                <a:gd name="T56" fmla="*/ 309 w 1596"/>
                <a:gd name="T57" fmla="*/ 103 h 1581"/>
                <a:gd name="T58" fmla="*/ 303 w 1596"/>
                <a:gd name="T59" fmla="*/ 94 h 1581"/>
                <a:gd name="T60" fmla="*/ 296 w 1596"/>
                <a:gd name="T61" fmla="*/ 86 h 1581"/>
                <a:gd name="T62" fmla="*/ 288 w 1596"/>
                <a:gd name="T63" fmla="*/ 78 h 1581"/>
                <a:gd name="T64" fmla="*/ 279 w 1596"/>
                <a:gd name="T65" fmla="*/ 69 h 1581"/>
                <a:gd name="T66" fmla="*/ 269 w 1596"/>
                <a:gd name="T67" fmla="*/ 62 h 1581"/>
                <a:gd name="T68" fmla="*/ 259 w 1596"/>
                <a:gd name="T69" fmla="*/ 56 h 1581"/>
                <a:gd name="T70" fmla="*/ 248 w 1596"/>
                <a:gd name="T71" fmla="*/ 52 h 1581"/>
                <a:gd name="T72" fmla="*/ 238 w 1596"/>
                <a:gd name="T73" fmla="*/ 46 h 1581"/>
                <a:gd name="T74" fmla="*/ 229 w 1596"/>
                <a:gd name="T75" fmla="*/ 37 h 1581"/>
                <a:gd name="T76" fmla="*/ 222 w 1596"/>
                <a:gd name="T77" fmla="*/ 24 h 1581"/>
                <a:gd name="T78" fmla="*/ 215 w 1596"/>
                <a:gd name="T79" fmla="*/ 12 h 1581"/>
                <a:gd name="T80" fmla="*/ 208 w 1596"/>
                <a:gd name="T81" fmla="*/ 4 h 1581"/>
                <a:gd name="T82" fmla="*/ 202 w 1596"/>
                <a:gd name="T83" fmla="*/ 0 h 1581"/>
                <a:gd name="T84" fmla="*/ 200 w 1596"/>
                <a:gd name="T85" fmla="*/ 0 h 1581"/>
                <a:gd name="T86" fmla="*/ 190 w 1596"/>
                <a:gd name="T87" fmla="*/ 5 h 1581"/>
                <a:gd name="T88" fmla="*/ 175 w 1596"/>
                <a:gd name="T89" fmla="*/ 14 h 1581"/>
                <a:gd name="T90" fmla="*/ 157 w 1596"/>
                <a:gd name="T91" fmla="*/ 26 h 1581"/>
                <a:gd name="T92" fmla="*/ 137 w 1596"/>
                <a:gd name="T93" fmla="*/ 38 h 1581"/>
                <a:gd name="T94" fmla="*/ 118 w 1596"/>
                <a:gd name="T95" fmla="*/ 49 h 1581"/>
                <a:gd name="T96" fmla="*/ 104 w 1596"/>
                <a:gd name="T97" fmla="*/ 58 h 1581"/>
                <a:gd name="T98" fmla="*/ 96 w 1596"/>
                <a:gd name="T99" fmla="*/ 63 h 15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96"/>
                <a:gd name="T151" fmla="*/ 0 h 1581"/>
                <a:gd name="T152" fmla="*/ 1596 w 1596"/>
                <a:gd name="T153" fmla="*/ 1581 h 158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96" h="1581">
                  <a:moveTo>
                    <a:pt x="378" y="257"/>
                  </a:moveTo>
                  <a:lnTo>
                    <a:pt x="373" y="260"/>
                  </a:lnTo>
                  <a:lnTo>
                    <a:pt x="359" y="267"/>
                  </a:lnTo>
                  <a:lnTo>
                    <a:pt x="338" y="279"/>
                  </a:lnTo>
                  <a:lnTo>
                    <a:pt x="314" y="293"/>
                  </a:lnTo>
                  <a:lnTo>
                    <a:pt x="288" y="311"/>
                  </a:lnTo>
                  <a:lnTo>
                    <a:pt x="262" y="328"/>
                  </a:lnTo>
                  <a:lnTo>
                    <a:pt x="239" y="346"/>
                  </a:lnTo>
                  <a:lnTo>
                    <a:pt x="221" y="364"/>
                  </a:lnTo>
                  <a:lnTo>
                    <a:pt x="207" y="385"/>
                  </a:lnTo>
                  <a:lnTo>
                    <a:pt x="191" y="416"/>
                  </a:lnTo>
                  <a:lnTo>
                    <a:pt x="175" y="456"/>
                  </a:lnTo>
                  <a:lnTo>
                    <a:pt x="157" y="502"/>
                  </a:lnTo>
                  <a:lnTo>
                    <a:pt x="138" y="556"/>
                  </a:lnTo>
                  <a:lnTo>
                    <a:pt x="120" y="614"/>
                  </a:lnTo>
                  <a:lnTo>
                    <a:pt x="103" y="673"/>
                  </a:lnTo>
                  <a:lnTo>
                    <a:pt x="84" y="733"/>
                  </a:lnTo>
                  <a:lnTo>
                    <a:pt x="67" y="794"/>
                  </a:lnTo>
                  <a:lnTo>
                    <a:pt x="52" y="850"/>
                  </a:lnTo>
                  <a:lnTo>
                    <a:pt x="37" y="903"/>
                  </a:lnTo>
                  <a:lnTo>
                    <a:pt x="24" y="950"/>
                  </a:lnTo>
                  <a:lnTo>
                    <a:pt x="14" y="989"/>
                  </a:lnTo>
                  <a:lnTo>
                    <a:pt x="7" y="1019"/>
                  </a:lnTo>
                  <a:lnTo>
                    <a:pt x="1" y="1038"/>
                  </a:lnTo>
                  <a:lnTo>
                    <a:pt x="0" y="1045"/>
                  </a:lnTo>
                  <a:lnTo>
                    <a:pt x="473" y="1578"/>
                  </a:lnTo>
                  <a:lnTo>
                    <a:pt x="1188" y="1581"/>
                  </a:lnTo>
                  <a:lnTo>
                    <a:pt x="1188" y="1450"/>
                  </a:lnTo>
                  <a:lnTo>
                    <a:pt x="1596" y="1127"/>
                  </a:lnTo>
                  <a:lnTo>
                    <a:pt x="1593" y="1120"/>
                  </a:lnTo>
                  <a:lnTo>
                    <a:pt x="1585" y="1102"/>
                  </a:lnTo>
                  <a:lnTo>
                    <a:pt x="1572" y="1077"/>
                  </a:lnTo>
                  <a:lnTo>
                    <a:pt x="1558" y="1047"/>
                  </a:lnTo>
                  <a:lnTo>
                    <a:pt x="1545" y="1017"/>
                  </a:lnTo>
                  <a:lnTo>
                    <a:pt x="1531" y="989"/>
                  </a:lnTo>
                  <a:lnTo>
                    <a:pt x="1522" y="966"/>
                  </a:lnTo>
                  <a:lnTo>
                    <a:pt x="1516" y="955"/>
                  </a:lnTo>
                  <a:lnTo>
                    <a:pt x="1511" y="940"/>
                  </a:lnTo>
                  <a:lnTo>
                    <a:pt x="1501" y="908"/>
                  </a:lnTo>
                  <a:lnTo>
                    <a:pt x="1487" y="867"/>
                  </a:lnTo>
                  <a:lnTo>
                    <a:pt x="1469" y="818"/>
                  </a:lnTo>
                  <a:lnTo>
                    <a:pt x="1448" y="766"/>
                  </a:lnTo>
                  <a:lnTo>
                    <a:pt x="1424" y="714"/>
                  </a:lnTo>
                  <a:lnTo>
                    <a:pt x="1400" y="666"/>
                  </a:lnTo>
                  <a:lnTo>
                    <a:pt x="1373" y="627"/>
                  </a:lnTo>
                  <a:lnTo>
                    <a:pt x="1360" y="611"/>
                  </a:lnTo>
                  <a:lnTo>
                    <a:pt x="1344" y="593"/>
                  </a:lnTo>
                  <a:lnTo>
                    <a:pt x="1328" y="572"/>
                  </a:lnTo>
                  <a:lnTo>
                    <a:pt x="1312" y="551"/>
                  </a:lnTo>
                  <a:lnTo>
                    <a:pt x="1297" y="529"/>
                  </a:lnTo>
                  <a:lnTo>
                    <a:pt x="1283" y="508"/>
                  </a:lnTo>
                  <a:lnTo>
                    <a:pt x="1273" y="489"/>
                  </a:lnTo>
                  <a:lnTo>
                    <a:pt x="1267" y="471"/>
                  </a:lnTo>
                  <a:lnTo>
                    <a:pt x="1265" y="462"/>
                  </a:lnTo>
                  <a:lnTo>
                    <a:pt x="1260" y="452"/>
                  </a:lnTo>
                  <a:lnTo>
                    <a:pt x="1253" y="440"/>
                  </a:lnTo>
                  <a:lnTo>
                    <a:pt x="1245" y="427"/>
                  </a:lnTo>
                  <a:lnTo>
                    <a:pt x="1236" y="412"/>
                  </a:lnTo>
                  <a:lnTo>
                    <a:pt x="1225" y="395"/>
                  </a:lnTo>
                  <a:lnTo>
                    <a:pt x="1212" y="379"/>
                  </a:lnTo>
                  <a:lnTo>
                    <a:pt x="1198" y="363"/>
                  </a:lnTo>
                  <a:lnTo>
                    <a:pt x="1183" y="345"/>
                  </a:lnTo>
                  <a:lnTo>
                    <a:pt x="1167" y="328"/>
                  </a:lnTo>
                  <a:lnTo>
                    <a:pt x="1151" y="312"/>
                  </a:lnTo>
                  <a:lnTo>
                    <a:pt x="1133" y="294"/>
                  </a:lnTo>
                  <a:lnTo>
                    <a:pt x="1113" y="279"/>
                  </a:lnTo>
                  <a:lnTo>
                    <a:pt x="1095" y="263"/>
                  </a:lnTo>
                  <a:lnTo>
                    <a:pt x="1074" y="250"/>
                  </a:lnTo>
                  <a:lnTo>
                    <a:pt x="1053" y="236"/>
                  </a:lnTo>
                  <a:lnTo>
                    <a:pt x="1034" y="226"/>
                  </a:lnTo>
                  <a:lnTo>
                    <a:pt x="1014" y="217"/>
                  </a:lnTo>
                  <a:lnTo>
                    <a:pt x="993" y="208"/>
                  </a:lnTo>
                  <a:lnTo>
                    <a:pt x="974" y="197"/>
                  </a:lnTo>
                  <a:lnTo>
                    <a:pt x="954" y="186"/>
                  </a:lnTo>
                  <a:lnTo>
                    <a:pt x="936" y="171"/>
                  </a:lnTo>
                  <a:lnTo>
                    <a:pt x="919" y="150"/>
                  </a:lnTo>
                  <a:lnTo>
                    <a:pt x="905" y="125"/>
                  </a:lnTo>
                  <a:lnTo>
                    <a:pt x="891" y="96"/>
                  </a:lnTo>
                  <a:lnTo>
                    <a:pt x="876" y="73"/>
                  </a:lnTo>
                  <a:lnTo>
                    <a:pt x="862" y="50"/>
                  </a:lnTo>
                  <a:lnTo>
                    <a:pt x="847" y="32"/>
                  </a:lnTo>
                  <a:lnTo>
                    <a:pt x="835" y="19"/>
                  </a:lnTo>
                  <a:lnTo>
                    <a:pt x="822" y="9"/>
                  </a:lnTo>
                  <a:lnTo>
                    <a:pt x="811" y="1"/>
                  </a:lnTo>
                  <a:lnTo>
                    <a:pt x="805" y="0"/>
                  </a:lnTo>
                  <a:lnTo>
                    <a:pt x="798" y="3"/>
                  </a:lnTo>
                  <a:lnTo>
                    <a:pt x="782" y="10"/>
                  </a:lnTo>
                  <a:lnTo>
                    <a:pt x="760" y="23"/>
                  </a:lnTo>
                  <a:lnTo>
                    <a:pt x="732" y="40"/>
                  </a:lnTo>
                  <a:lnTo>
                    <a:pt x="699" y="59"/>
                  </a:lnTo>
                  <a:lnTo>
                    <a:pt x="663" y="81"/>
                  </a:lnTo>
                  <a:lnTo>
                    <a:pt x="625" y="104"/>
                  </a:lnTo>
                  <a:lnTo>
                    <a:pt x="586" y="128"/>
                  </a:lnTo>
                  <a:lnTo>
                    <a:pt x="547" y="153"/>
                  </a:lnTo>
                  <a:lnTo>
                    <a:pt x="509" y="175"/>
                  </a:lnTo>
                  <a:lnTo>
                    <a:pt x="473" y="197"/>
                  </a:lnTo>
                  <a:lnTo>
                    <a:pt x="442" y="217"/>
                  </a:lnTo>
                  <a:lnTo>
                    <a:pt x="416" y="233"/>
                  </a:lnTo>
                  <a:lnTo>
                    <a:pt x="395" y="247"/>
                  </a:lnTo>
                  <a:lnTo>
                    <a:pt x="382" y="254"/>
                  </a:lnTo>
                  <a:lnTo>
                    <a:pt x="378" y="257"/>
                  </a:lnTo>
                  <a:close/>
                </a:path>
              </a:pathLst>
            </a:custGeom>
            <a:solidFill>
              <a:srgbClr val="FFFFD1"/>
            </a:solidFill>
            <a:ln w="9525">
              <a:noFill/>
              <a:round/>
              <a:headEnd/>
              <a:tailEnd/>
            </a:ln>
          </p:spPr>
          <p:txBody>
            <a:bodyPr/>
            <a:lstStyle/>
            <a:p>
              <a:endParaRPr lang="en-US"/>
            </a:p>
          </p:txBody>
        </p:sp>
        <p:sp>
          <p:nvSpPr>
            <p:cNvPr id="24" name="Freeform 453"/>
            <p:cNvSpPr>
              <a:spLocks/>
            </p:cNvSpPr>
            <p:nvPr/>
          </p:nvSpPr>
          <p:spPr bwMode="auto">
            <a:xfrm>
              <a:off x="3201" y="3202"/>
              <a:ext cx="254" cy="504"/>
            </a:xfrm>
            <a:custGeom>
              <a:avLst/>
              <a:gdLst>
                <a:gd name="T0" fmla="*/ 1 w 507"/>
                <a:gd name="T1" fmla="*/ 56 h 1009"/>
                <a:gd name="T2" fmla="*/ 5 w 507"/>
                <a:gd name="T3" fmla="*/ 126 h 1009"/>
                <a:gd name="T4" fmla="*/ 11 w 507"/>
                <a:gd name="T5" fmla="*/ 143 h 1009"/>
                <a:gd name="T6" fmla="*/ 18 w 507"/>
                <a:gd name="T7" fmla="*/ 157 h 1009"/>
                <a:gd name="T8" fmla="*/ 25 w 507"/>
                <a:gd name="T9" fmla="*/ 166 h 1009"/>
                <a:gd name="T10" fmla="*/ 32 w 507"/>
                <a:gd name="T11" fmla="*/ 171 h 1009"/>
                <a:gd name="T12" fmla="*/ 37 w 507"/>
                <a:gd name="T13" fmla="*/ 173 h 1009"/>
                <a:gd name="T14" fmla="*/ 42 w 507"/>
                <a:gd name="T15" fmla="*/ 176 h 1009"/>
                <a:gd name="T16" fmla="*/ 49 w 507"/>
                <a:gd name="T17" fmla="*/ 180 h 1009"/>
                <a:gd name="T18" fmla="*/ 55 w 507"/>
                <a:gd name="T19" fmla="*/ 183 h 1009"/>
                <a:gd name="T20" fmla="*/ 59 w 507"/>
                <a:gd name="T21" fmla="*/ 197 h 1009"/>
                <a:gd name="T22" fmla="*/ 62 w 507"/>
                <a:gd name="T23" fmla="*/ 221 h 1009"/>
                <a:gd name="T24" fmla="*/ 66 w 507"/>
                <a:gd name="T25" fmla="*/ 235 h 1009"/>
                <a:gd name="T26" fmla="*/ 72 w 507"/>
                <a:gd name="T27" fmla="*/ 247 h 1009"/>
                <a:gd name="T28" fmla="*/ 76 w 507"/>
                <a:gd name="T29" fmla="*/ 251 h 1009"/>
                <a:gd name="T30" fmla="*/ 83 w 507"/>
                <a:gd name="T31" fmla="*/ 238 h 1009"/>
                <a:gd name="T32" fmla="*/ 93 w 507"/>
                <a:gd name="T33" fmla="*/ 217 h 1009"/>
                <a:gd name="T34" fmla="*/ 98 w 507"/>
                <a:gd name="T35" fmla="*/ 206 h 1009"/>
                <a:gd name="T36" fmla="*/ 104 w 507"/>
                <a:gd name="T37" fmla="*/ 193 h 1009"/>
                <a:gd name="T38" fmla="*/ 111 w 507"/>
                <a:gd name="T39" fmla="*/ 180 h 1009"/>
                <a:gd name="T40" fmla="*/ 117 w 507"/>
                <a:gd name="T41" fmla="*/ 167 h 1009"/>
                <a:gd name="T42" fmla="*/ 124 w 507"/>
                <a:gd name="T43" fmla="*/ 145 h 1009"/>
                <a:gd name="T44" fmla="*/ 127 w 507"/>
                <a:gd name="T45" fmla="*/ 134 h 1009"/>
                <a:gd name="T46" fmla="*/ 123 w 507"/>
                <a:gd name="T47" fmla="*/ 129 h 1009"/>
                <a:gd name="T48" fmla="*/ 118 w 507"/>
                <a:gd name="T49" fmla="*/ 118 h 1009"/>
                <a:gd name="T50" fmla="*/ 121 w 507"/>
                <a:gd name="T51" fmla="*/ 95 h 1009"/>
                <a:gd name="T52" fmla="*/ 126 w 507"/>
                <a:gd name="T53" fmla="*/ 50 h 1009"/>
                <a:gd name="T54" fmla="*/ 120 w 507"/>
                <a:gd name="T55" fmla="*/ 48 h 1009"/>
                <a:gd name="T56" fmla="*/ 111 w 507"/>
                <a:gd name="T57" fmla="*/ 50 h 1009"/>
                <a:gd name="T58" fmla="*/ 108 w 507"/>
                <a:gd name="T59" fmla="*/ 49 h 1009"/>
                <a:gd name="T60" fmla="*/ 102 w 507"/>
                <a:gd name="T61" fmla="*/ 37 h 1009"/>
                <a:gd name="T62" fmla="*/ 104 w 507"/>
                <a:gd name="T63" fmla="*/ 19 h 1009"/>
                <a:gd name="T64" fmla="*/ 94 w 507"/>
                <a:gd name="T65" fmla="*/ 6 h 1009"/>
                <a:gd name="T66" fmla="*/ 81 w 507"/>
                <a:gd name="T67" fmla="*/ 2 h 1009"/>
                <a:gd name="T68" fmla="*/ 75 w 507"/>
                <a:gd name="T69" fmla="*/ 1 h 1009"/>
                <a:gd name="T70" fmla="*/ 74 w 507"/>
                <a:gd name="T71" fmla="*/ 0 h 1009"/>
                <a:gd name="T72" fmla="*/ 70 w 507"/>
                <a:gd name="T73" fmla="*/ 0 h 1009"/>
                <a:gd name="T74" fmla="*/ 62 w 507"/>
                <a:gd name="T75" fmla="*/ 6 h 1009"/>
                <a:gd name="T76" fmla="*/ 56 w 507"/>
                <a:gd name="T77" fmla="*/ 11 h 1009"/>
                <a:gd name="T78" fmla="*/ 51 w 507"/>
                <a:gd name="T79" fmla="*/ 11 h 1009"/>
                <a:gd name="T80" fmla="*/ 45 w 507"/>
                <a:gd name="T81" fmla="*/ 8 h 1009"/>
                <a:gd name="T82" fmla="*/ 43 w 507"/>
                <a:gd name="T83" fmla="*/ 4 h 1009"/>
                <a:gd name="T84" fmla="*/ 37 w 507"/>
                <a:gd name="T85" fmla="*/ 8 h 1009"/>
                <a:gd name="T86" fmla="*/ 17 w 507"/>
                <a:gd name="T87" fmla="*/ 19 h 1009"/>
                <a:gd name="T88" fmla="*/ 3 w 507"/>
                <a:gd name="T89" fmla="*/ 19 h 100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07"/>
                <a:gd name="T136" fmla="*/ 0 h 1009"/>
                <a:gd name="T137" fmla="*/ 507 w 507"/>
                <a:gd name="T138" fmla="*/ 1009 h 100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07" h="1009">
                  <a:moveTo>
                    <a:pt x="0" y="75"/>
                  </a:moveTo>
                  <a:lnTo>
                    <a:pt x="0" y="118"/>
                  </a:lnTo>
                  <a:lnTo>
                    <a:pt x="1" y="225"/>
                  </a:lnTo>
                  <a:lnTo>
                    <a:pt x="5" y="359"/>
                  </a:lnTo>
                  <a:lnTo>
                    <a:pt x="16" y="484"/>
                  </a:lnTo>
                  <a:lnTo>
                    <a:pt x="19" y="506"/>
                  </a:lnTo>
                  <a:lnTo>
                    <a:pt x="25" y="527"/>
                  </a:lnTo>
                  <a:lnTo>
                    <a:pt x="32" y="549"/>
                  </a:lnTo>
                  <a:lnTo>
                    <a:pt x="41" y="572"/>
                  </a:lnTo>
                  <a:lnTo>
                    <a:pt x="50" y="592"/>
                  </a:lnTo>
                  <a:lnTo>
                    <a:pt x="60" y="612"/>
                  </a:lnTo>
                  <a:lnTo>
                    <a:pt x="70" y="630"/>
                  </a:lnTo>
                  <a:lnTo>
                    <a:pt x="79" y="644"/>
                  </a:lnTo>
                  <a:lnTo>
                    <a:pt x="89" y="656"/>
                  </a:lnTo>
                  <a:lnTo>
                    <a:pt x="100" y="667"/>
                  </a:lnTo>
                  <a:lnTo>
                    <a:pt x="109" y="674"/>
                  </a:lnTo>
                  <a:lnTo>
                    <a:pt x="119" y="680"/>
                  </a:lnTo>
                  <a:lnTo>
                    <a:pt x="127" y="685"/>
                  </a:lnTo>
                  <a:lnTo>
                    <a:pt x="136" y="688"/>
                  </a:lnTo>
                  <a:lnTo>
                    <a:pt x="142" y="691"/>
                  </a:lnTo>
                  <a:lnTo>
                    <a:pt x="147" y="693"/>
                  </a:lnTo>
                  <a:lnTo>
                    <a:pt x="152" y="696"/>
                  </a:lnTo>
                  <a:lnTo>
                    <a:pt x="159" y="701"/>
                  </a:lnTo>
                  <a:lnTo>
                    <a:pt x="167" y="705"/>
                  </a:lnTo>
                  <a:lnTo>
                    <a:pt x="176" y="710"/>
                  </a:lnTo>
                  <a:lnTo>
                    <a:pt x="186" y="716"/>
                  </a:lnTo>
                  <a:lnTo>
                    <a:pt x="195" y="720"/>
                  </a:lnTo>
                  <a:lnTo>
                    <a:pt x="203" y="725"/>
                  </a:lnTo>
                  <a:lnTo>
                    <a:pt x="210" y="728"/>
                  </a:lnTo>
                  <a:lnTo>
                    <a:pt x="220" y="735"/>
                  </a:lnTo>
                  <a:lnTo>
                    <a:pt x="224" y="746"/>
                  </a:lnTo>
                  <a:lnTo>
                    <a:pt x="229" y="762"/>
                  </a:lnTo>
                  <a:lnTo>
                    <a:pt x="236" y="789"/>
                  </a:lnTo>
                  <a:lnTo>
                    <a:pt x="243" y="821"/>
                  </a:lnTo>
                  <a:lnTo>
                    <a:pt x="245" y="856"/>
                  </a:lnTo>
                  <a:lnTo>
                    <a:pt x="247" y="887"/>
                  </a:lnTo>
                  <a:lnTo>
                    <a:pt x="252" y="914"/>
                  </a:lnTo>
                  <a:lnTo>
                    <a:pt x="256" y="927"/>
                  </a:lnTo>
                  <a:lnTo>
                    <a:pt x="263" y="942"/>
                  </a:lnTo>
                  <a:lnTo>
                    <a:pt x="271" y="960"/>
                  </a:lnTo>
                  <a:lnTo>
                    <a:pt x="279" y="976"/>
                  </a:lnTo>
                  <a:lnTo>
                    <a:pt x="286" y="991"/>
                  </a:lnTo>
                  <a:lnTo>
                    <a:pt x="294" y="1003"/>
                  </a:lnTo>
                  <a:lnTo>
                    <a:pt x="300" y="1009"/>
                  </a:lnTo>
                  <a:lnTo>
                    <a:pt x="304" y="1007"/>
                  </a:lnTo>
                  <a:lnTo>
                    <a:pt x="308" y="997"/>
                  </a:lnTo>
                  <a:lnTo>
                    <a:pt x="317" y="978"/>
                  </a:lnTo>
                  <a:lnTo>
                    <a:pt x="330" y="952"/>
                  </a:lnTo>
                  <a:lnTo>
                    <a:pt x="344" y="923"/>
                  </a:lnTo>
                  <a:lnTo>
                    <a:pt x="358" y="893"/>
                  </a:lnTo>
                  <a:lnTo>
                    <a:pt x="370" y="868"/>
                  </a:lnTo>
                  <a:lnTo>
                    <a:pt x="381" y="847"/>
                  </a:lnTo>
                  <a:lnTo>
                    <a:pt x="386" y="835"/>
                  </a:lnTo>
                  <a:lnTo>
                    <a:pt x="391" y="826"/>
                  </a:lnTo>
                  <a:lnTo>
                    <a:pt x="398" y="812"/>
                  </a:lnTo>
                  <a:lnTo>
                    <a:pt x="406" y="795"/>
                  </a:lnTo>
                  <a:lnTo>
                    <a:pt x="415" y="775"/>
                  </a:lnTo>
                  <a:lnTo>
                    <a:pt x="424" y="756"/>
                  </a:lnTo>
                  <a:lnTo>
                    <a:pt x="434" y="737"/>
                  </a:lnTo>
                  <a:lnTo>
                    <a:pt x="442" y="720"/>
                  </a:lnTo>
                  <a:lnTo>
                    <a:pt x="450" y="707"/>
                  </a:lnTo>
                  <a:lnTo>
                    <a:pt x="458" y="691"/>
                  </a:lnTo>
                  <a:lnTo>
                    <a:pt x="467" y="668"/>
                  </a:lnTo>
                  <a:lnTo>
                    <a:pt x="476" y="640"/>
                  </a:lnTo>
                  <a:lnTo>
                    <a:pt x="485" y="610"/>
                  </a:lnTo>
                  <a:lnTo>
                    <a:pt x="495" y="583"/>
                  </a:lnTo>
                  <a:lnTo>
                    <a:pt x="502" y="560"/>
                  </a:lnTo>
                  <a:lnTo>
                    <a:pt x="506" y="543"/>
                  </a:lnTo>
                  <a:lnTo>
                    <a:pt x="507" y="537"/>
                  </a:lnTo>
                  <a:lnTo>
                    <a:pt x="505" y="536"/>
                  </a:lnTo>
                  <a:lnTo>
                    <a:pt x="499" y="528"/>
                  </a:lnTo>
                  <a:lnTo>
                    <a:pt x="492" y="519"/>
                  </a:lnTo>
                  <a:lnTo>
                    <a:pt x="484" y="506"/>
                  </a:lnTo>
                  <a:lnTo>
                    <a:pt x="476" y="491"/>
                  </a:lnTo>
                  <a:lnTo>
                    <a:pt x="472" y="475"/>
                  </a:lnTo>
                  <a:lnTo>
                    <a:pt x="469" y="457"/>
                  </a:lnTo>
                  <a:lnTo>
                    <a:pt x="473" y="438"/>
                  </a:lnTo>
                  <a:lnTo>
                    <a:pt x="484" y="383"/>
                  </a:lnTo>
                  <a:lnTo>
                    <a:pt x="495" y="308"/>
                  </a:lnTo>
                  <a:lnTo>
                    <a:pt x="500" y="240"/>
                  </a:lnTo>
                  <a:lnTo>
                    <a:pt x="502" y="203"/>
                  </a:lnTo>
                  <a:lnTo>
                    <a:pt x="498" y="198"/>
                  </a:lnTo>
                  <a:lnTo>
                    <a:pt x="490" y="195"/>
                  </a:lnTo>
                  <a:lnTo>
                    <a:pt x="478" y="195"/>
                  </a:lnTo>
                  <a:lnTo>
                    <a:pt x="466" y="197"/>
                  </a:lnTo>
                  <a:lnTo>
                    <a:pt x="454" y="198"/>
                  </a:lnTo>
                  <a:lnTo>
                    <a:pt x="444" y="200"/>
                  </a:lnTo>
                  <a:lnTo>
                    <a:pt x="436" y="203"/>
                  </a:lnTo>
                  <a:lnTo>
                    <a:pt x="434" y="203"/>
                  </a:lnTo>
                  <a:lnTo>
                    <a:pt x="429" y="197"/>
                  </a:lnTo>
                  <a:lnTo>
                    <a:pt x="420" y="182"/>
                  </a:lnTo>
                  <a:lnTo>
                    <a:pt x="409" y="164"/>
                  </a:lnTo>
                  <a:lnTo>
                    <a:pt x="405" y="149"/>
                  </a:lnTo>
                  <a:lnTo>
                    <a:pt x="408" y="131"/>
                  </a:lnTo>
                  <a:lnTo>
                    <a:pt x="415" y="107"/>
                  </a:lnTo>
                  <a:lnTo>
                    <a:pt x="416" y="78"/>
                  </a:lnTo>
                  <a:lnTo>
                    <a:pt x="403" y="49"/>
                  </a:lnTo>
                  <a:lnTo>
                    <a:pt x="389" y="37"/>
                  </a:lnTo>
                  <a:lnTo>
                    <a:pt x="373" y="27"/>
                  </a:lnTo>
                  <a:lnTo>
                    <a:pt x="356" y="20"/>
                  </a:lnTo>
                  <a:lnTo>
                    <a:pt x="339" y="14"/>
                  </a:lnTo>
                  <a:lnTo>
                    <a:pt x="324" y="9"/>
                  </a:lnTo>
                  <a:lnTo>
                    <a:pt x="312" y="6"/>
                  </a:lnTo>
                  <a:lnTo>
                    <a:pt x="304" y="5"/>
                  </a:lnTo>
                  <a:lnTo>
                    <a:pt x="300" y="5"/>
                  </a:lnTo>
                  <a:lnTo>
                    <a:pt x="298" y="3"/>
                  </a:lnTo>
                  <a:lnTo>
                    <a:pt x="295" y="2"/>
                  </a:lnTo>
                  <a:lnTo>
                    <a:pt x="292" y="0"/>
                  </a:lnTo>
                  <a:lnTo>
                    <a:pt x="286" y="0"/>
                  </a:lnTo>
                  <a:lnTo>
                    <a:pt x="278" y="3"/>
                  </a:lnTo>
                  <a:lnTo>
                    <a:pt x="270" y="8"/>
                  </a:lnTo>
                  <a:lnTo>
                    <a:pt x="259" y="17"/>
                  </a:lnTo>
                  <a:lnTo>
                    <a:pt x="247" y="27"/>
                  </a:lnTo>
                  <a:lnTo>
                    <a:pt x="239" y="35"/>
                  </a:lnTo>
                  <a:lnTo>
                    <a:pt x="231" y="40"/>
                  </a:lnTo>
                  <a:lnTo>
                    <a:pt x="224" y="45"/>
                  </a:lnTo>
                  <a:lnTo>
                    <a:pt x="217" y="46"/>
                  </a:lnTo>
                  <a:lnTo>
                    <a:pt x="209" y="48"/>
                  </a:lnTo>
                  <a:lnTo>
                    <a:pt x="201" y="45"/>
                  </a:lnTo>
                  <a:lnTo>
                    <a:pt x="192" y="42"/>
                  </a:lnTo>
                  <a:lnTo>
                    <a:pt x="183" y="37"/>
                  </a:lnTo>
                  <a:lnTo>
                    <a:pt x="178" y="32"/>
                  </a:lnTo>
                  <a:lnTo>
                    <a:pt x="175" y="26"/>
                  </a:lnTo>
                  <a:lnTo>
                    <a:pt x="171" y="21"/>
                  </a:lnTo>
                  <a:lnTo>
                    <a:pt x="169" y="18"/>
                  </a:lnTo>
                  <a:lnTo>
                    <a:pt x="164" y="20"/>
                  </a:lnTo>
                  <a:lnTo>
                    <a:pt x="157" y="24"/>
                  </a:lnTo>
                  <a:lnTo>
                    <a:pt x="147" y="33"/>
                  </a:lnTo>
                  <a:lnTo>
                    <a:pt x="119" y="55"/>
                  </a:lnTo>
                  <a:lnTo>
                    <a:pt x="93" y="70"/>
                  </a:lnTo>
                  <a:lnTo>
                    <a:pt x="68" y="78"/>
                  </a:lnTo>
                  <a:lnTo>
                    <a:pt x="46" y="81"/>
                  </a:lnTo>
                  <a:lnTo>
                    <a:pt x="27" y="81"/>
                  </a:lnTo>
                  <a:lnTo>
                    <a:pt x="12" y="78"/>
                  </a:lnTo>
                  <a:lnTo>
                    <a:pt x="3" y="76"/>
                  </a:lnTo>
                  <a:lnTo>
                    <a:pt x="0" y="75"/>
                  </a:lnTo>
                  <a:close/>
                </a:path>
              </a:pathLst>
            </a:custGeom>
            <a:solidFill>
              <a:srgbClr val="CCA58C"/>
            </a:solidFill>
            <a:ln w="9525">
              <a:noFill/>
              <a:round/>
              <a:headEnd/>
              <a:tailEnd/>
            </a:ln>
          </p:spPr>
          <p:txBody>
            <a:bodyPr/>
            <a:lstStyle/>
            <a:p>
              <a:endParaRPr lang="en-US"/>
            </a:p>
          </p:txBody>
        </p:sp>
        <p:sp>
          <p:nvSpPr>
            <p:cNvPr id="25" name="Freeform 454"/>
            <p:cNvSpPr>
              <a:spLocks/>
            </p:cNvSpPr>
            <p:nvPr/>
          </p:nvSpPr>
          <p:spPr bwMode="auto">
            <a:xfrm>
              <a:off x="3880" y="3245"/>
              <a:ext cx="104" cy="163"/>
            </a:xfrm>
            <a:custGeom>
              <a:avLst/>
              <a:gdLst>
                <a:gd name="T0" fmla="*/ 5 w 208"/>
                <a:gd name="T1" fmla="*/ 44 h 325"/>
                <a:gd name="T2" fmla="*/ 21 w 208"/>
                <a:gd name="T3" fmla="*/ 39 h 325"/>
                <a:gd name="T4" fmla="*/ 22 w 208"/>
                <a:gd name="T5" fmla="*/ 37 h 325"/>
                <a:gd name="T6" fmla="*/ 24 w 208"/>
                <a:gd name="T7" fmla="*/ 33 h 325"/>
                <a:gd name="T8" fmla="*/ 26 w 208"/>
                <a:gd name="T9" fmla="*/ 28 h 325"/>
                <a:gd name="T10" fmla="*/ 27 w 208"/>
                <a:gd name="T11" fmla="*/ 24 h 325"/>
                <a:gd name="T12" fmla="*/ 28 w 208"/>
                <a:gd name="T13" fmla="*/ 22 h 325"/>
                <a:gd name="T14" fmla="*/ 29 w 208"/>
                <a:gd name="T15" fmla="*/ 20 h 325"/>
                <a:gd name="T16" fmla="*/ 31 w 208"/>
                <a:gd name="T17" fmla="*/ 17 h 325"/>
                <a:gd name="T18" fmla="*/ 34 w 208"/>
                <a:gd name="T19" fmla="*/ 13 h 325"/>
                <a:gd name="T20" fmla="*/ 37 w 208"/>
                <a:gd name="T21" fmla="*/ 10 h 325"/>
                <a:gd name="T22" fmla="*/ 38 w 208"/>
                <a:gd name="T23" fmla="*/ 7 h 325"/>
                <a:gd name="T24" fmla="*/ 39 w 208"/>
                <a:gd name="T25" fmla="*/ 5 h 325"/>
                <a:gd name="T26" fmla="*/ 40 w 208"/>
                <a:gd name="T27" fmla="*/ 5 h 325"/>
                <a:gd name="T28" fmla="*/ 40 w 208"/>
                <a:gd name="T29" fmla="*/ 4 h 325"/>
                <a:gd name="T30" fmla="*/ 41 w 208"/>
                <a:gd name="T31" fmla="*/ 4 h 325"/>
                <a:gd name="T32" fmla="*/ 42 w 208"/>
                <a:gd name="T33" fmla="*/ 3 h 325"/>
                <a:gd name="T34" fmla="*/ 44 w 208"/>
                <a:gd name="T35" fmla="*/ 2 h 325"/>
                <a:gd name="T36" fmla="*/ 45 w 208"/>
                <a:gd name="T37" fmla="*/ 1 h 325"/>
                <a:gd name="T38" fmla="*/ 47 w 208"/>
                <a:gd name="T39" fmla="*/ 1 h 325"/>
                <a:gd name="T40" fmla="*/ 48 w 208"/>
                <a:gd name="T41" fmla="*/ 0 h 325"/>
                <a:gd name="T42" fmla="*/ 49 w 208"/>
                <a:gd name="T43" fmla="*/ 0 h 325"/>
                <a:gd name="T44" fmla="*/ 51 w 208"/>
                <a:gd name="T45" fmla="*/ 2 h 325"/>
                <a:gd name="T46" fmla="*/ 52 w 208"/>
                <a:gd name="T47" fmla="*/ 5 h 325"/>
                <a:gd name="T48" fmla="*/ 52 w 208"/>
                <a:gd name="T49" fmla="*/ 10 h 325"/>
                <a:gd name="T50" fmla="*/ 51 w 208"/>
                <a:gd name="T51" fmla="*/ 17 h 325"/>
                <a:gd name="T52" fmla="*/ 50 w 208"/>
                <a:gd name="T53" fmla="*/ 27 h 325"/>
                <a:gd name="T54" fmla="*/ 49 w 208"/>
                <a:gd name="T55" fmla="*/ 38 h 325"/>
                <a:gd name="T56" fmla="*/ 48 w 208"/>
                <a:gd name="T57" fmla="*/ 48 h 325"/>
                <a:gd name="T58" fmla="*/ 48 w 208"/>
                <a:gd name="T59" fmla="*/ 55 h 325"/>
                <a:gd name="T60" fmla="*/ 48 w 208"/>
                <a:gd name="T61" fmla="*/ 61 h 325"/>
                <a:gd name="T62" fmla="*/ 49 w 208"/>
                <a:gd name="T63" fmla="*/ 69 h 325"/>
                <a:gd name="T64" fmla="*/ 48 w 208"/>
                <a:gd name="T65" fmla="*/ 77 h 325"/>
                <a:gd name="T66" fmla="*/ 46 w 208"/>
                <a:gd name="T67" fmla="*/ 81 h 325"/>
                <a:gd name="T68" fmla="*/ 43 w 208"/>
                <a:gd name="T69" fmla="*/ 82 h 325"/>
                <a:gd name="T70" fmla="*/ 41 w 208"/>
                <a:gd name="T71" fmla="*/ 82 h 325"/>
                <a:gd name="T72" fmla="*/ 37 w 208"/>
                <a:gd name="T73" fmla="*/ 81 h 325"/>
                <a:gd name="T74" fmla="*/ 34 w 208"/>
                <a:gd name="T75" fmla="*/ 80 h 325"/>
                <a:gd name="T76" fmla="*/ 29 w 208"/>
                <a:gd name="T77" fmla="*/ 79 h 325"/>
                <a:gd name="T78" fmla="*/ 27 w 208"/>
                <a:gd name="T79" fmla="*/ 78 h 325"/>
                <a:gd name="T80" fmla="*/ 26 w 208"/>
                <a:gd name="T81" fmla="*/ 77 h 325"/>
                <a:gd name="T82" fmla="*/ 25 w 208"/>
                <a:gd name="T83" fmla="*/ 77 h 325"/>
                <a:gd name="T84" fmla="*/ 13 w 208"/>
                <a:gd name="T85" fmla="*/ 60 h 325"/>
                <a:gd name="T86" fmla="*/ 0 w 208"/>
                <a:gd name="T87" fmla="*/ 55 h 325"/>
                <a:gd name="T88" fmla="*/ 5 w 208"/>
                <a:gd name="T89" fmla="*/ 44 h 32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8"/>
                <a:gd name="T136" fmla="*/ 0 h 325"/>
                <a:gd name="T137" fmla="*/ 208 w 208"/>
                <a:gd name="T138" fmla="*/ 325 h 32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8" h="325">
                  <a:moveTo>
                    <a:pt x="18" y="174"/>
                  </a:moveTo>
                  <a:lnTo>
                    <a:pt x="83" y="153"/>
                  </a:lnTo>
                  <a:lnTo>
                    <a:pt x="86" y="145"/>
                  </a:lnTo>
                  <a:lnTo>
                    <a:pt x="95" y="129"/>
                  </a:lnTo>
                  <a:lnTo>
                    <a:pt x="106" y="110"/>
                  </a:lnTo>
                  <a:lnTo>
                    <a:pt x="111" y="95"/>
                  </a:lnTo>
                  <a:lnTo>
                    <a:pt x="114" y="87"/>
                  </a:lnTo>
                  <a:lnTo>
                    <a:pt x="119" y="77"/>
                  </a:lnTo>
                  <a:lnTo>
                    <a:pt x="127" y="65"/>
                  </a:lnTo>
                  <a:lnTo>
                    <a:pt x="135" y="52"/>
                  </a:lnTo>
                  <a:lnTo>
                    <a:pt x="145" y="38"/>
                  </a:lnTo>
                  <a:lnTo>
                    <a:pt x="152" y="28"/>
                  </a:lnTo>
                  <a:lnTo>
                    <a:pt x="156" y="20"/>
                  </a:lnTo>
                  <a:lnTo>
                    <a:pt x="158" y="17"/>
                  </a:lnTo>
                  <a:lnTo>
                    <a:pt x="160" y="16"/>
                  </a:lnTo>
                  <a:lnTo>
                    <a:pt x="163" y="14"/>
                  </a:lnTo>
                  <a:lnTo>
                    <a:pt x="168" y="11"/>
                  </a:lnTo>
                  <a:lnTo>
                    <a:pt x="173" y="7"/>
                  </a:lnTo>
                  <a:lnTo>
                    <a:pt x="179" y="4"/>
                  </a:lnTo>
                  <a:lnTo>
                    <a:pt x="185" y="1"/>
                  </a:lnTo>
                  <a:lnTo>
                    <a:pt x="190" y="0"/>
                  </a:lnTo>
                  <a:lnTo>
                    <a:pt x="194" y="0"/>
                  </a:lnTo>
                  <a:lnTo>
                    <a:pt x="201" y="6"/>
                  </a:lnTo>
                  <a:lnTo>
                    <a:pt x="206" y="19"/>
                  </a:lnTo>
                  <a:lnTo>
                    <a:pt x="208" y="40"/>
                  </a:lnTo>
                  <a:lnTo>
                    <a:pt x="203" y="67"/>
                  </a:lnTo>
                  <a:lnTo>
                    <a:pt x="198" y="105"/>
                  </a:lnTo>
                  <a:lnTo>
                    <a:pt x="194" y="150"/>
                  </a:lnTo>
                  <a:lnTo>
                    <a:pt x="192" y="191"/>
                  </a:lnTo>
                  <a:lnTo>
                    <a:pt x="191" y="220"/>
                  </a:lnTo>
                  <a:lnTo>
                    <a:pt x="192" y="244"/>
                  </a:lnTo>
                  <a:lnTo>
                    <a:pt x="193" y="275"/>
                  </a:lnTo>
                  <a:lnTo>
                    <a:pt x="191" y="305"/>
                  </a:lnTo>
                  <a:lnTo>
                    <a:pt x="181" y="322"/>
                  </a:lnTo>
                  <a:lnTo>
                    <a:pt x="172" y="325"/>
                  </a:lnTo>
                  <a:lnTo>
                    <a:pt x="161" y="325"/>
                  </a:lnTo>
                  <a:lnTo>
                    <a:pt x="147" y="322"/>
                  </a:lnTo>
                  <a:lnTo>
                    <a:pt x="133" y="318"/>
                  </a:lnTo>
                  <a:lnTo>
                    <a:pt x="119" y="315"/>
                  </a:lnTo>
                  <a:lnTo>
                    <a:pt x="109" y="310"/>
                  </a:lnTo>
                  <a:lnTo>
                    <a:pt x="101" y="307"/>
                  </a:lnTo>
                  <a:lnTo>
                    <a:pt x="99" y="306"/>
                  </a:lnTo>
                  <a:lnTo>
                    <a:pt x="54" y="239"/>
                  </a:lnTo>
                  <a:lnTo>
                    <a:pt x="0" y="220"/>
                  </a:lnTo>
                  <a:lnTo>
                    <a:pt x="18" y="174"/>
                  </a:lnTo>
                  <a:close/>
                </a:path>
              </a:pathLst>
            </a:custGeom>
            <a:solidFill>
              <a:srgbClr val="FF4CE2"/>
            </a:solidFill>
            <a:ln w="9525">
              <a:noFill/>
              <a:round/>
              <a:headEnd/>
              <a:tailEnd/>
            </a:ln>
          </p:spPr>
          <p:txBody>
            <a:bodyPr/>
            <a:lstStyle/>
            <a:p>
              <a:endParaRPr lang="en-US"/>
            </a:p>
          </p:txBody>
        </p:sp>
        <p:sp>
          <p:nvSpPr>
            <p:cNvPr id="26" name="Freeform 455"/>
            <p:cNvSpPr>
              <a:spLocks/>
            </p:cNvSpPr>
            <p:nvPr/>
          </p:nvSpPr>
          <p:spPr bwMode="auto">
            <a:xfrm>
              <a:off x="3021" y="3838"/>
              <a:ext cx="492" cy="440"/>
            </a:xfrm>
            <a:custGeom>
              <a:avLst/>
              <a:gdLst>
                <a:gd name="T0" fmla="*/ 68 w 984"/>
                <a:gd name="T1" fmla="*/ 190 h 879"/>
                <a:gd name="T2" fmla="*/ 70 w 984"/>
                <a:gd name="T3" fmla="*/ 190 h 879"/>
                <a:gd name="T4" fmla="*/ 73 w 984"/>
                <a:gd name="T5" fmla="*/ 190 h 879"/>
                <a:gd name="T6" fmla="*/ 78 w 984"/>
                <a:gd name="T7" fmla="*/ 189 h 879"/>
                <a:gd name="T8" fmla="*/ 84 w 984"/>
                <a:gd name="T9" fmla="*/ 189 h 879"/>
                <a:gd name="T10" fmla="*/ 91 w 984"/>
                <a:gd name="T11" fmla="*/ 188 h 879"/>
                <a:gd name="T12" fmla="*/ 99 w 984"/>
                <a:gd name="T13" fmla="*/ 189 h 879"/>
                <a:gd name="T14" fmla="*/ 107 w 984"/>
                <a:gd name="T15" fmla="*/ 190 h 879"/>
                <a:gd name="T16" fmla="*/ 115 w 984"/>
                <a:gd name="T17" fmla="*/ 193 h 879"/>
                <a:gd name="T18" fmla="*/ 127 w 984"/>
                <a:gd name="T19" fmla="*/ 202 h 879"/>
                <a:gd name="T20" fmla="*/ 137 w 984"/>
                <a:gd name="T21" fmla="*/ 210 h 879"/>
                <a:gd name="T22" fmla="*/ 142 w 984"/>
                <a:gd name="T23" fmla="*/ 217 h 879"/>
                <a:gd name="T24" fmla="*/ 143 w 984"/>
                <a:gd name="T25" fmla="*/ 220 h 879"/>
                <a:gd name="T26" fmla="*/ 145 w 984"/>
                <a:gd name="T27" fmla="*/ 219 h 879"/>
                <a:gd name="T28" fmla="*/ 150 w 984"/>
                <a:gd name="T29" fmla="*/ 215 h 879"/>
                <a:gd name="T30" fmla="*/ 157 w 984"/>
                <a:gd name="T31" fmla="*/ 209 h 879"/>
                <a:gd name="T32" fmla="*/ 165 w 984"/>
                <a:gd name="T33" fmla="*/ 202 h 879"/>
                <a:gd name="T34" fmla="*/ 175 w 984"/>
                <a:gd name="T35" fmla="*/ 195 h 879"/>
                <a:gd name="T36" fmla="*/ 185 w 984"/>
                <a:gd name="T37" fmla="*/ 187 h 879"/>
                <a:gd name="T38" fmla="*/ 194 w 984"/>
                <a:gd name="T39" fmla="*/ 181 h 879"/>
                <a:gd name="T40" fmla="*/ 203 w 984"/>
                <a:gd name="T41" fmla="*/ 176 h 879"/>
                <a:gd name="T42" fmla="*/ 216 w 984"/>
                <a:gd name="T43" fmla="*/ 168 h 879"/>
                <a:gd name="T44" fmla="*/ 230 w 984"/>
                <a:gd name="T45" fmla="*/ 157 h 879"/>
                <a:gd name="T46" fmla="*/ 242 w 984"/>
                <a:gd name="T47" fmla="*/ 146 h 879"/>
                <a:gd name="T48" fmla="*/ 246 w 984"/>
                <a:gd name="T49" fmla="*/ 142 h 879"/>
                <a:gd name="T50" fmla="*/ 212 w 984"/>
                <a:gd name="T51" fmla="*/ 0 h 879"/>
                <a:gd name="T52" fmla="*/ 210 w 984"/>
                <a:gd name="T53" fmla="*/ 1 h 879"/>
                <a:gd name="T54" fmla="*/ 206 w 984"/>
                <a:gd name="T55" fmla="*/ 2 h 879"/>
                <a:gd name="T56" fmla="*/ 201 w 984"/>
                <a:gd name="T57" fmla="*/ 4 h 879"/>
                <a:gd name="T58" fmla="*/ 194 w 984"/>
                <a:gd name="T59" fmla="*/ 6 h 879"/>
                <a:gd name="T60" fmla="*/ 187 w 984"/>
                <a:gd name="T61" fmla="*/ 10 h 879"/>
                <a:gd name="T62" fmla="*/ 179 w 984"/>
                <a:gd name="T63" fmla="*/ 13 h 879"/>
                <a:gd name="T64" fmla="*/ 170 w 984"/>
                <a:gd name="T65" fmla="*/ 18 h 879"/>
                <a:gd name="T66" fmla="*/ 162 w 984"/>
                <a:gd name="T67" fmla="*/ 22 h 879"/>
                <a:gd name="T68" fmla="*/ 154 w 984"/>
                <a:gd name="T69" fmla="*/ 28 h 879"/>
                <a:gd name="T70" fmla="*/ 145 w 984"/>
                <a:gd name="T71" fmla="*/ 36 h 879"/>
                <a:gd name="T72" fmla="*/ 136 w 984"/>
                <a:gd name="T73" fmla="*/ 44 h 879"/>
                <a:gd name="T74" fmla="*/ 126 w 984"/>
                <a:gd name="T75" fmla="*/ 53 h 879"/>
                <a:gd name="T76" fmla="*/ 119 w 984"/>
                <a:gd name="T77" fmla="*/ 60 h 879"/>
                <a:gd name="T78" fmla="*/ 113 w 984"/>
                <a:gd name="T79" fmla="*/ 66 h 879"/>
                <a:gd name="T80" fmla="*/ 110 w 984"/>
                <a:gd name="T81" fmla="*/ 69 h 879"/>
                <a:gd name="T82" fmla="*/ 109 w 984"/>
                <a:gd name="T83" fmla="*/ 69 h 879"/>
                <a:gd name="T84" fmla="*/ 106 w 984"/>
                <a:gd name="T85" fmla="*/ 67 h 879"/>
                <a:gd name="T86" fmla="*/ 101 w 984"/>
                <a:gd name="T87" fmla="*/ 64 h 879"/>
                <a:gd name="T88" fmla="*/ 94 w 984"/>
                <a:gd name="T89" fmla="*/ 60 h 879"/>
                <a:gd name="T90" fmla="*/ 86 w 984"/>
                <a:gd name="T91" fmla="*/ 54 h 879"/>
                <a:gd name="T92" fmla="*/ 77 w 984"/>
                <a:gd name="T93" fmla="*/ 49 h 879"/>
                <a:gd name="T94" fmla="*/ 69 w 984"/>
                <a:gd name="T95" fmla="*/ 44 h 879"/>
                <a:gd name="T96" fmla="*/ 61 w 984"/>
                <a:gd name="T97" fmla="*/ 39 h 879"/>
                <a:gd name="T98" fmla="*/ 53 w 984"/>
                <a:gd name="T99" fmla="*/ 36 h 879"/>
                <a:gd name="T100" fmla="*/ 45 w 984"/>
                <a:gd name="T101" fmla="*/ 33 h 879"/>
                <a:gd name="T102" fmla="*/ 36 w 984"/>
                <a:gd name="T103" fmla="*/ 31 h 879"/>
                <a:gd name="T104" fmla="*/ 27 w 984"/>
                <a:gd name="T105" fmla="*/ 29 h 879"/>
                <a:gd name="T106" fmla="*/ 18 w 984"/>
                <a:gd name="T107" fmla="*/ 27 h 879"/>
                <a:gd name="T108" fmla="*/ 10 w 984"/>
                <a:gd name="T109" fmla="*/ 26 h 879"/>
                <a:gd name="T110" fmla="*/ 4 w 984"/>
                <a:gd name="T111" fmla="*/ 26 h 879"/>
                <a:gd name="T112" fmla="*/ 1 w 984"/>
                <a:gd name="T113" fmla="*/ 25 h 8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84"/>
                <a:gd name="T172" fmla="*/ 0 h 879"/>
                <a:gd name="T173" fmla="*/ 984 w 984"/>
                <a:gd name="T174" fmla="*/ 879 h 8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84" h="879">
                  <a:moveTo>
                    <a:pt x="0" y="100"/>
                  </a:moveTo>
                  <a:lnTo>
                    <a:pt x="272" y="760"/>
                  </a:lnTo>
                  <a:lnTo>
                    <a:pt x="273" y="760"/>
                  </a:lnTo>
                  <a:lnTo>
                    <a:pt x="277" y="759"/>
                  </a:lnTo>
                  <a:lnTo>
                    <a:pt x="282" y="759"/>
                  </a:lnTo>
                  <a:lnTo>
                    <a:pt x="289" y="757"/>
                  </a:lnTo>
                  <a:lnTo>
                    <a:pt x="298" y="756"/>
                  </a:lnTo>
                  <a:lnTo>
                    <a:pt x="309" y="754"/>
                  </a:lnTo>
                  <a:lnTo>
                    <a:pt x="320" y="753"/>
                  </a:lnTo>
                  <a:lnTo>
                    <a:pt x="334" y="753"/>
                  </a:lnTo>
                  <a:lnTo>
                    <a:pt x="348" y="751"/>
                  </a:lnTo>
                  <a:lnTo>
                    <a:pt x="362" y="751"/>
                  </a:lnTo>
                  <a:lnTo>
                    <a:pt x="378" y="753"/>
                  </a:lnTo>
                  <a:lnTo>
                    <a:pt x="393" y="754"/>
                  </a:lnTo>
                  <a:lnTo>
                    <a:pt x="409" y="757"/>
                  </a:lnTo>
                  <a:lnTo>
                    <a:pt x="425" y="760"/>
                  </a:lnTo>
                  <a:lnTo>
                    <a:pt x="441" y="766"/>
                  </a:lnTo>
                  <a:lnTo>
                    <a:pt x="457" y="772"/>
                  </a:lnTo>
                  <a:lnTo>
                    <a:pt x="486" y="787"/>
                  </a:lnTo>
                  <a:lnTo>
                    <a:pt x="510" y="805"/>
                  </a:lnTo>
                  <a:lnTo>
                    <a:pt x="530" y="823"/>
                  </a:lnTo>
                  <a:lnTo>
                    <a:pt x="546" y="839"/>
                  </a:lnTo>
                  <a:lnTo>
                    <a:pt x="557" y="855"/>
                  </a:lnTo>
                  <a:lnTo>
                    <a:pt x="567" y="867"/>
                  </a:lnTo>
                  <a:lnTo>
                    <a:pt x="571" y="876"/>
                  </a:lnTo>
                  <a:lnTo>
                    <a:pt x="572" y="879"/>
                  </a:lnTo>
                  <a:lnTo>
                    <a:pt x="575" y="878"/>
                  </a:lnTo>
                  <a:lnTo>
                    <a:pt x="579" y="873"/>
                  </a:lnTo>
                  <a:lnTo>
                    <a:pt x="587" y="866"/>
                  </a:lnTo>
                  <a:lnTo>
                    <a:pt x="598" y="857"/>
                  </a:lnTo>
                  <a:lnTo>
                    <a:pt x="610" y="846"/>
                  </a:lnTo>
                  <a:lnTo>
                    <a:pt x="625" y="835"/>
                  </a:lnTo>
                  <a:lnTo>
                    <a:pt x="641" y="821"/>
                  </a:lnTo>
                  <a:lnTo>
                    <a:pt x="660" y="806"/>
                  </a:lnTo>
                  <a:lnTo>
                    <a:pt x="678" y="791"/>
                  </a:lnTo>
                  <a:lnTo>
                    <a:pt x="698" y="777"/>
                  </a:lnTo>
                  <a:lnTo>
                    <a:pt x="717" y="762"/>
                  </a:lnTo>
                  <a:lnTo>
                    <a:pt x="737" y="747"/>
                  </a:lnTo>
                  <a:lnTo>
                    <a:pt x="758" y="733"/>
                  </a:lnTo>
                  <a:lnTo>
                    <a:pt x="776" y="722"/>
                  </a:lnTo>
                  <a:lnTo>
                    <a:pt x="794" y="711"/>
                  </a:lnTo>
                  <a:lnTo>
                    <a:pt x="812" y="702"/>
                  </a:lnTo>
                  <a:lnTo>
                    <a:pt x="835" y="689"/>
                  </a:lnTo>
                  <a:lnTo>
                    <a:pt x="861" y="669"/>
                  </a:lnTo>
                  <a:lnTo>
                    <a:pt x="890" y="647"/>
                  </a:lnTo>
                  <a:lnTo>
                    <a:pt x="919" y="625"/>
                  </a:lnTo>
                  <a:lnTo>
                    <a:pt x="944" y="603"/>
                  </a:lnTo>
                  <a:lnTo>
                    <a:pt x="965" y="583"/>
                  </a:lnTo>
                  <a:lnTo>
                    <a:pt x="979" y="570"/>
                  </a:lnTo>
                  <a:lnTo>
                    <a:pt x="984" y="565"/>
                  </a:lnTo>
                  <a:lnTo>
                    <a:pt x="847" y="0"/>
                  </a:lnTo>
                  <a:lnTo>
                    <a:pt x="846" y="0"/>
                  </a:lnTo>
                  <a:lnTo>
                    <a:pt x="843" y="2"/>
                  </a:lnTo>
                  <a:lnTo>
                    <a:pt x="838" y="3"/>
                  </a:lnTo>
                  <a:lnTo>
                    <a:pt x="831" y="5"/>
                  </a:lnTo>
                  <a:lnTo>
                    <a:pt x="823" y="8"/>
                  </a:lnTo>
                  <a:lnTo>
                    <a:pt x="813" y="11"/>
                  </a:lnTo>
                  <a:lnTo>
                    <a:pt x="801" y="15"/>
                  </a:lnTo>
                  <a:lnTo>
                    <a:pt x="790" y="19"/>
                  </a:lnTo>
                  <a:lnTo>
                    <a:pt x="776" y="24"/>
                  </a:lnTo>
                  <a:lnTo>
                    <a:pt x="761" y="30"/>
                  </a:lnTo>
                  <a:lnTo>
                    <a:pt x="746" y="37"/>
                  </a:lnTo>
                  <a:lnTo>
                    <a:pt x="730" y="45"/>
                  </a:lnTo>
                  <a:lnTo>
                    <a:pt x="714" y="52"/>
                  </a:lnTo>
                  <a:lnTo>
                    <a:pt x="697" y="60"/>
                  </a:lnTo>
                  <a:lnTo>
                    <a:pt x="679" y="69"/>
                  </a:lnTo>
                  <a:lnTo>
                    <a:pt x="662" y="79"/>
                  </a:lnTo>
                  <a:lnTo>
                    <a:pt x="648" y="88"/>
                  </a:lnTo>
                  <a:lnTo>
                    <a:pt x="632" y="98"/>
                  </a:lnTo>
                  <a:lnTo>
                    <a:pt x="616" y="112"/>
                  </a:lnTo>
                  <a:lnTo>
                    <a:pt x="598" y="127"/>
                  </a:lnTo>
                  <a:lnTo>
                    <a:pt x="579" y="143"/>
                  </a:lnTo>
                  <a:lnTo>
                    <a:pt x="560" y="159"/>
                  </a:lnTo>
                  <a:lnTo>
                    <a:pt x="541" y="176"/>
                  </a:lnTo>
                  <a:lnTo>
                    <a:pt x="523" y="193"/>
                  </a:lnTo>
                  <a:lnTo>
                    <a:pt x="506" y="210"/>
                  </a:lnTo>
                  <a:lnTo>
                    <a:pt x="489" y="225"/>
                  </a:lnTo>
                  <a:lnTo>
                    <a:pt x="474" y="240"/>
                  </a:lnTo>
                  <a:lnTo>
                    <a:pt x="461" y="251"/>
                  </a:lnTo>
                  <a:lnTo>
                    <a:pt x="450" y="262"/>
                  </a:lnTo>
                  <a:lnTo>
                    <a:pt x="442" y="269"/>
                  </a:lnTo>
                  <a:lnTo>
                    <a:pt x="438" y="275"/>
                  </a:lnTo>
                  <a:lnTo>
                    <a:pt x="435" y="277"/>
                  </a:lnTo>
                  <a:lnTo>
                    <a:pt x="434" y="275"/>
                  </a:lnTo>
                  <a:lnTo>
                    <a:pt x="430" y="272"/>
                  </a:lnTo>
                  <a:lnTo>
                    <a:pt x="423" y="268"/>
                  </a:lnTo>
                  <a:lnTo>
                    <a:pt x="413" y="262"/>
                  </a:lnTo>
                  <a:lnTo>
                    <a:pt x="402" y="254"/>
                  </a:lnTo>
                  <a:lnTo>
                    <a:pt x="389" y="246"/>
                  </a:lnTo>
                  <a:lnTo>
                    <a:pt x="374" y="237"/>
                  </a:lnTo>
                  <a:lnTo>
                    <a:pt x="359" y="226"/>
                  </a:lnTo>
                  <a:lnTo>
                    <a:pt x="342" y="216"/>
                  </a:lnTo>
                  <a:lnTo>
                    <a:pt x="325" y="205"/>
                  </a:lnTo>
                  <a:lnTo>
                    <a:pt x="308" y="195"/>
                  </a:lnTo>
                  <a:lnTo>
                    <a:pt x="290" y="185"/>
                  </a:lnTo>
                  <a:lnTo>
                    <a:pt x="273" y="174"/>
                  </a:lnTo>
                  <a:lnTo>
                    <a:pt x="257" y="165"/>
                  </a:lnTo>
                  <a:lnTo>
                    <a:pt x="242" y="156"/>
                  </a:lnTo>
                  <a:lnTo>
                    <a:pt x="227" y="149"/>
                  </a:lnTo>
                  <a:lnTo>
                    <a:pt x="212" y="143"/>
                  </a:lnTo>
                  <a:lnTo>
                    <a:pt x="196" y="135"/>
                  </a:lnTo>
                  <a:lnTo>
                    <a:pt x="179" y="131"/>
                  </a:lnTo>
                  <a:lnTo>
                    <a:pt x="161" y="125"/>
                  </a:lnTo>
                  <a:lnTo>
                    <a:pt x="142" y="121"/>
                  </a:lnTo>
                  <a:lnTo>
                    <a:pt x="123" y="118"/>
                  </a:lnTo>
                  <a:lnTo>
                    <a:pt x="105" y="113"/>
                  </a:lnTo>
                  <a:lnTo>
                    <a:pt x="87" y="110"/>
                  </a:lnTo>
                  <a:lnTo>
                    <a:pt x="69" y="107"/>
                  </a:lnTo>
                  <a:lnTo>
                    <a:pt x="53" y="106"/>
                  </a:lnTo>
                  <a:lnTo>
                    <a:pt x="38" y="104"/>
                  </a:lnTo>
                  <a:lnTo>
                    <a:pt x="26" y="103"/>
                  </a:lnTo>
                  <a:lnTo>
                    <a:pt x="15" y="101"/>
                  </a:lnTo>
                  <a:lnTo>
                    <a:pt x="7" y="100"/>
                  </a:lnTo>
                  <a:lnTo>
                    <a:pt x="3" y="100"/>
                  </a:lnTo>
                  <a:lnTo>
                    <a:pt x="0" y="100"/>
                  </a:lnTo>
                  <a:close/>
                </a:path>
              </a:pathLst>
            </a:custGeom>
            <a:solidFill>
              <a:srgbClr val="5BE8F4"/>
            </a:solidFill>
            <a:ln w="9525">
              <a:noFill/>
              <a:round/>
              <a:headEnd/>
              <a:tailEnd/>
            </a:ln>
          </p:spPr>
          <p:txBody>
            <a:bodyPr/>
            <a:lstStyle/>
            <a:p>
              <a:endParaRPr lang="en-US"/>
            </a:p>
          </p:txBody>
        </p:sp>
        <p:sp>
          <p:nvSpPr>
            <p:cNvPr id="27" name="Freeform 456"/>
            <p:cNvSpPr>
              <a:spLocks/>
            </p:cNvSpPr>
            <p:nvPr/>
          </p:nvSpPr>
          <p:spPr bwMode="auto">
            <a:xfrm>
              <a:off x="3040" y="3982"/>
              <a:ext cx="172" cy="252"/>
            </a:xfrm>
            <a:custGeom>
              <a:avLst/>
              <a:gdLst>
                <a:gd name="T0" fmla="*/ 75 w 343"/>
                <a:gd name="T1" fmla="*/ 62 h 506"/>
                <a:gd name="T2" fmla="*/ 73 w 343"/>
                <a:gd name="T3" fmla="*/ 58 h 506"/>
                <a:gd name="T4" fmla="*/ 70 w 343"/>
                <a:gd name="T5" fmla="*/ 55 h 506"/>
                <a:gd name="T6" fmla="*/ 66 w 343"/>
                <a:gd name="T7" fmla="*/ 53 h 506"/>
                <a:gd name="T8" fmla="*/ 63 w 343"/>
                <a:gd name="T9" fmla="*/ 53 h 506"/>
                <a:gd name="T10" fmla="*/ 57 w 343"/>
                <a:gd name="T11" fmla="*/ 53 h 506"/>
                <a:gd name="T12" fmla="*/ 51 w 343"/>
                <a:gd name="T13" fmla="*/ 54 h 506"/>
                <a:gd name="T14" fmla="*/ 47 w 343"/>
                <a:gd name="T15" fmla="*/ 54 h 506"/>
                <a:gd name="T16" fmla="*/ 43 w 343"/>
                <a:gd name="T17" fmla="*/ 54 h 506"/>
                <a:gd name="T18" fmla="*/ 38 w 343"/>
                <a:gd name="T19" fmla="*/ 52 h 506"/>
                <a:gd name="T20" fmla="*/ 32 w 343"/>
                <a:gd name="T21" fmla="*/ 50 h 506"/>
                <a:gd name="T22" fmla="*/ 27 w 343"/>
                <a:gd name="T23" fmla="*/ 47 h 506"/>
                <a:gd name="T24" fmla="*/ 26 w 343"/>
                <a:gd name="T25" fmla="*/ 38 h 506"/>
                <a:gd name="T26" fmla="*/ 21 w 343"/>
                <a:gd name="T27" fmla="*/ 18 h 506"/>
                <a:gd name="T28" fmla="*/ 18 w 343"/>
                <a:gd name="T29" fmla="*/ 9 h 506"/>
                <a:gd name="T30" fmla="*/ 16 w 343"/>
                <a:gd name="T31" fmla="*/ 5 h 506"/>
                <a:gd name="T32" fmla="*/ 14 w 343"/>
                <a:gd name="T33" fmla="*/ 0 h 506"/>
                <a:gd name="T34" fmla="*/ 12 w 343"/>
                <a:gd name="T35" fmla="*/ 0 h 506"/>
                <a:gd name="T36" fmla="*/ 8 w 343"/>
                <a:gd name="T37" fmla="*/ 5 h 506"/>
                <a:gd name="T38" fmla="*/ 5 w 343"/>
                <a:gd name="T39" fmla="*/ 12 h 506"/>
                <a:gd name="T40" fmla="*/ 2 w 343"/>
                <a:gd name="T41" fmla="*/ 19 h 506"/>
                <a:gd name="T42" fmla="*/ 1 w 343"/>
                <a:gd name="T43" fmla="*/ 26 h 506"/>
                <a:gd name="T44" fmla="*/ 0 w 343"/>
                <a:gd name="T45" fmla="*/ 35 h 506"/>
                <a:gd name="T46" fmla="*/ 3 w 343"/>
                <a:gd name="T47" fmla="*/ 46 h 506"/>
                <a:gd name="T48" fmla="*/ 6 w 343"/>
                <a:gd name="T49" fmla="*/ 58 h 506"/>
                <a:gd name="T50" fmla="*/ 9 w 343"/>
                <a:gd name="T51" fmla="*/ 67 h 506"/>
                <a:gd name="T52" fmla="*/ 10 w 343"/>
                <a:gd name="T53" fmla="*/ 79 h 506"/>
                <a:gd name="T54" fmla="*/ 13 w 343"/>
                <a:gd name="T55" fmla="*/ 96 h 506"/>
                <a:gd name="T56" fmla="*/ 17 w 343"/>
                <a:gd name="T57" fmla="*/ 103 h 506"/>
                <a:gd name="T58" fmla="*/ 19 w 343"/>
                <a:gd name="T59" fmla="*/ 104 h 506"/>
                <a:gd name="T60" fmla="*/ 22 w 343"/>
                <a:gd name="T61" fmla="*/ 104 h 506"/>
                <a:gd name="T62" fmla="*/ 26 w 343"/>
                <a:gd name="T63" fmla="*/ 106 h 506"/>
                <a:gd name="T64" fmla="*/ 30 w 343"/>
                <a:gd name="T65" fmla="*/ 111 h 506"/>
                <a:gd name="T66" fmla="*/ 34 w 343"/>
                <a:gd name="T67" fmla="*/ 116 h 506"/>
                <a:gd name="T68" fmla="*/ 38 w 343"/>
                <a:gd name="T69" fmla="*/ 120 h 506"/>
                <a:gd name="T70" fmla="*/ 42 w 343"/>
                <a:gd name="T71" fmla="*/ 123 h 506"/>
                <a:gd name="T72" fmla="*/ 45 w 343"/>
                <a:gd name="T73" fmla="*/ 125 h 506"/>
                <a:gd name="T74" fmla="*/ 50 w 343"/>
                <a:gd name="T75" fmla="*/ 126 h 506"/>
                <a:gd name="T76" fmla="*/ 55 w 343"/>
                <a:gd name="T77" fmla="*/ 126 h 506"/>
                <a:gd name="T78" fmla="*/ 59 w 343"/>
                <a:gd name="T79" fmla="*/ 124 h 506"/>
                <a:gd name="T80" fmla="*/ 64 w 343"/>
                <a:gd name="T81" fmla="*/ 121 h 506"/>
                <a:gd name="T82" fmla="*/ 70 w 343"/>
                <a:gd name="T83" fmla="*/ 118 h 506"/>
                <a:gd name="T84" fmla="*/ 76 w 343"/>
                <a:gd name="T85" fmla="*/ 115 h 506"/>
                <a:gd name="T86" fmla="*/ 80 w 343"/>
                <a:gd name="T87" fmla="*/ 113 h 506"/>
                <a:gd name="T88" fmla="*/ 82 w 343"/>
                <a:gd name="T89" fmla="*/ 111 h 506"/>
                <a:gd name="T90" fmla="*/ 80 w 343"/>
                <a:gd name="T91" fmla="*/ 105 h 506"/>
                <a:gd name="T92" fmla="*/ 83 w 343"/>
                <a:gd name="T93" fmla="*/ 98 h 506"/>
                <a:gd name="T94" fmla="*/ 86 w 343"/>
                <a:gd name="T95" fmla="*/ 96 h 506"/>
                <a:gd name="T96" fmla="*/ 85 w 343"/>
                <a:gd name="T97" fmla="*/ 86 h 506"/>
                <a:gd name="T98" fmla="*/ 83 w 343"/>
                <a:gd name="T99" fmla="*/ 81 h 506"/>
                <a:gd name="T100" fmla="*/ 83 w 343"/>
                <a:gd name="T101" fmla="*/ 80 h 506"/>
                <a:gd name="T102" fmla="*/ 85 w 343"/>
                <a:gd name="T103" fmla="*/ 78 h 506"/>
                <a:gd name="T104" fmla="*/ 81 w 343"/>
                <a:gd name="T105" fmla="*/ 73 h 506"/>
                <a:gd name="T106" fmla="*/ 76 w 343"/>
                <a:gd name="T107" fmla="*/ 69 h 506"/>
                <a:gd name="T108" fmla="*/ 76 w 343"/>
                <a:gd name="T109" fmla="*/ 63 h 50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43"/>
                <a:gd name="T166" fmla="*/ 0 h 506"/>
                <a:gd name="T167" fmla="*/ 343 w 343"/>
                <a:gd name="T168" fmla="*/ 506 h 50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43" h="506">
                  <a:moveTo>
                    <a:pt x="301" y="255"/>
                  </a:moveTo>
                  <a:lnTo>
                    <a:pt x="300" y="249"/>
                  </a:lnTo>
                  <a:lnTo>
                    <a:pt x="296" y="243"/>
                  </a:lnTo>
                  <a:lnTo>
                    <a:pt x="290" y="235"/>
                  </a:lnTo>
                  <a:lnTo>
                    <a:pt x="285" y="229"/>
                  </a:lnTo>
                  <a:lnTo>
                    <a:pt x="277" y="222"/>
                  </a:lnTo>
                  <a:lnTo>
                    <a:pt x="270" y="217"/>
                  </a:lnTo>
                  <a:lnTo>
                    <a:pt x="263" y="214"/>
                  </a:lnTo>
                  <a:lnTo>
                    <a:pt x="256" y="213"/>
                  </a:lnTo>
                  <a:lnTo>
                    <a:pt x="249" y="213"/>
                  </a:lnTo>
                  <a:lnTo>
                    <a:pt x="239" y="214"/>
                  </a:lnTo>
                  <a:lnTo>
                    <a:pt x="228" y="214"/>
                  </a:lnTo>
                  <a:lnTo>
                    <a:pt x="216" y="216"/>
                  </a:lnTo>
                  <a:lnTo>
                    <a:pt x="204" y="217"/>
                  </a:lnTo>
                  <a:lnTo>
                    <a:pt x="194" y="217"/>
                  </a:lnTo>
                  <a:lnTo>
                    <a:pt x="185" y="217"/>
                  </a:lnTo>
                  <a:lnTo>
                    <a:pt x="179" y="217"/>
                  </a:lnTo>
                  <a:lnTo>
                    <a:pt x="172" y="216"/>
                  </a:lnTo>
                  <a:lnTo>
                    <a:pt x="162" y="213"/>
                  </a:lnTo>
                  <a:lnTo>
                    <a:pt x="150" y="208"/>
                  </a:lnTo>
                  <a:lnTo>
                    <a:pt x="137" y="204"/>
                  </a:lnTo>
                  <a:lnTo>
                    <a:pt x="125" y="200"/>
                  </a:lnTo>
                  <a:lnTo>
                    <a:pt x="114" y="194"/>
                  </a:lnTo>
                  <a:lnTo>
                    <a:pt x="107" y="188"/>
                  </a:lnTo>
                  <a:lnTo>
                    <a:pt x="105" y="180"/>
                  </a:lnTo>
                  <a:lnTo>
                    <a:pt x="102" y="153"/>
                  </a:lnTo>
                  <a:lnTo>
                    <a:pt x="93" y="113"/>
                  </a:lnTo>
                  <a:lnTo>
                    <a:pt x="82" y="75"/>
                  </a:lnTo>
                  <a:lnTo>
                    <a:pt x="73" y="48"/>
                  </a:lnTo>
                  <a:lnTo>
                    <a:pt x="69" y="39"/>
                  </a:lnTo>
                  <a:lnTo>
                    <a:pt x="66" y="28"/>
                  </a:lnTo>
                  <a:lnTo>
                    <a:pt x="63" y="20"/>
                  </a:lnTo>
                  <a:lnTo>
                    <a:pt x="59" y="11"/>
                  </a:lnTo>
                  <a:lnTo>
                    <a:pt x="56" y="3"/>
                  </a:lnTo>
                  <a:lnTo>
                    <a:pt x="51" y="0"/>
                  </a:lnTo>
                  <a:lnTo>
                    <a:pt x="45" y="3"/>
                  </a:lnTo>
                  <a:lnTo>
                    <a:pt x="38" y="11"/>
                  </a:lnTo>
                  <a:lnTo>
                    <a:pt x="32" y="23"/>
                  </a:lnTo>
                  <a:lnTo>
                    <a:pt x="25" y="34"/>
                  </a:lnTo>
                  <a:lnTo>
                    <a:pt x="19" y="48"/>
                  </a:lnTo>
                  <a:lnTo>
                    <a:pt x="13" y="61"/>
                  </a:lnTo>
                  <a:lnTo>
                    <a:pt x="8" y="76"/>
                  </a:lnTo>
                  <a:lnTo>
                    <a:pt x="5" y="91"/>
                  </a:lnTo>
                  <a:lnTo>
                    <a:pt x="2" y="107"/>
                  </a:lnTo>
                  <a:lnTo>
                    <a:pt x="0" y="122"/>
                  </a:lnTo>
                  <a:lnTo>
                    <a:pt x="0" y="140"/>
                  </a:lnTo>
                  <a:lnTo>
                    <a:pt x="4" y="161"/>
                  </a:lnTo>
                  <a:lnTo>
                    <a:pt x="10" y="185"/>
                  </a:lnTo>
                  <a:lnTo>
                    <a:pt x="17" y="208"/>
                  </a:lnTo>
                  <a:lnTo>
                    <a:pt x="23" y="232"/>
                  </a:lnTo>
                  <a:lnTo>
                    <a:pt x="29" y="253"/>
                  </a:lnTo>
                  <a:lnTo>
                    <a:pt x="34" y="272"/>
                  </a:lnTo>
                  <a:lnTo>
                    <a:pt x="35" y="287"/>
                  </a:lnTo>
                  <a:lnTo>
                    <a:pt x="37" y="319"/>
                  </a:lnTo>
                  <a:lnTo>
                    <a:pt x="43" y="356"/>
                  </a:lnTo>
                  <a:lnTo>
                    <a:pt x="51" y="388"/>
                  </a:lnTo>
                  <a:lnTo>
                    <a:pt x="60" y="411"/>
                  </a:lnTo>
                  <a:lnTo>
                    <a:pt x="65" y="415"/>
                  </a:lnTo>
                  <a:lnTo>
                    <a:pt x="71" y="417"/>
                  </a:lnTo>
                  <a:lnTo>
                    <a:pt x="75" y="417"/>
                  </a:lnTo>
                  <a:lnTo>
                    <a:pt x="81" y="417"/>
                  </a:lnTo>
                  <a:lnTo>
                    <a:pt x="87" y="417"/>
                  </a:lnTo>
                  <a:lnTo>
                    <a:pt x="94" y="420"/>
                  </a:lnTo>
                  <a:lnTo>
                    <a:pt x="101" y="426"/>
                  </a:lnTo>
                  <a:lnTo>
                    <a:pt x="109" y="436"/>
                  </a:lnTo>
                  <a:lnTo>
                    <a:pt x="117" y="448"/>
                  </a:lnTo>
                  <a:lnTo>
                    <a:pt x="126" y="458"/>
                  </a:lnTo>
                  <a:lnTo>
                    <a:pt x="134" y="467"/>
                  </a:lnTo>
                  <a:lnTo>
                    <a:pt x="143" y="475"/>
                  </a:lnTo>
                  <a:lnTo>
                    <a:pt x="151" y="481"/>
                  </a:lnTo>
                  <a:lnTo>
                    <a:pt x="159" y="487"/>
                  </a:lnTo>
                  <a:lnTo>
                    <a:pt x="166" y="493"/>
                  </a:lnTo>
                  <a:lnTo>
                    <a:pt x="173" y="497"/>
                  </a:lnTo>
                  <a:lnTo>
                    <a:pt x="180" y="501"/>
                  </a:lnTo>
                  <a:lnTo>
                    <a:pt x="188" y="504"/>
                  </a:lnTo>
                  <a:lnTo>
                    <a:pt x="197" y="506"/>
                  </a:lnTo>
                  <a:lnTo>
                    <a:pt x="206" y="506"/>
                  </a:lnTo>
                  <a:lnTo>
                    <a:pt x="217" y="506"/>
                  </a:lnTo>
                  <a:lnTo>
                    <a:pt x="227" y="503"/>
                  </a:lnTo>
                  <a:lnTo>
                    <a:pt x="236" y="500"/>
                  </a:lnTo>
                  <a:lnTo>
                    <a:pt x="246" y="494"/>
                  </a:lnTo>
                  <a:lnTo>
                    <a:pt x="255" y="487"/>
                  </a:lnTo>
                  <a:lnTo>
                    <a:pt x="266" y="481"/>
                  </a:lnTo>
                  <a:lnTo>
                    <a:pt x="278" y="475"/>
                  </a:lnTo>
                  <a:lnTo>
                    <a:pt x="289" y="469"/>
                  </a:lnTo>
                  <a:lnTo>
                    <a:pt x="301" y="463"/>
                  </a:lnTo>
                  <a:lnTo>
                    <a:pt x="310" y="458"/>
                  </a:lnTo>
                  <a:lnTo>
                    <a:pt x="318" y="455"/>
                  </a:lnTo>
                  <a:lnTo>
                    <a:pt x="323" y="452"/>
                  </a:lnTo>
                  <a:lnTo>
                    <a:pt x="325" y="446"/>
                  </a:lnTo>
                  <a:lnTo>
                    <a:pt x="322" y="438"/>
                  </a:lnTo>
                  <a:lnTo>
                    <a:pt x="318" y="424"/>
                  </a:lnTo>
                  <a:lnTo>
                    <a:pt x="323" y="406"/>
                  </a:lnTo>
                  <a:lnTo>
                    <a:pt x="332" y="394"/>
                  </a:lnTo>
                  <a:lnTo>
                    <a:pt x="340" y="391"/>
                  </a:lnTo>
                  <a:lnTo>
                    <a:pt x="343" y="385"/>
                  </a:lnTo>
                  <a:lnTo>
                    <a:pt x="342" y="369"/>
                  </a:lnTo>
                  <a:lnTo>
                    <a:pt x="338" y="348"/>
                  </a:lnTo>
                  <a:lnTo>
                    <a:pt x="333" y="335"/>
                  </a:lnTo>
                  <a:lnTo>
                    <a:pt x="331" y="327"/>
                  </a:lnTo>
                  <a:lnTo>
                    <a:pt x="330" y="324"/>
                  </a:lnTo>
                  <a:lnTo>
                    <a:pt x="332" y="323"/>
                  </a:lnTo>
                  <a:lnTo>
                    <a:pt x="335" y="319"/>
                  </a:lnTo>
                  <a:lnTo>
                    <a:pt x="337" y="313"/>
                  </a:lnTo>
                  <a:lnTo>
                    <a:pt x="332" y="304"/>
                  </a:lnTo>
                  <a:lnTo>
                    <a:pt x="322" y="293"/>
                  </a:lnTo>
                  <a:lnTo>
                    <a:pt x="311" y="284"/>
                  </a:lnTo>
                  <a:lnTo>
                    <a:pt x="304" y="277"/>
                  </a:lnTo>
                  <a:lnTo>
                    <a:pt x="301" y="274"/>
                  </a:lnTo>
                  <a:lnTo>
                    <a:pt x="301" y="255"/>
                  </a:lnTo>
                  <a:close/>
                </a:path>
              </a:pathLst>
            </a:custGeom>
            <a:solidFill>
              <a:srgbClr val="CCA58C"/>
            </a:solidFill>
            <a:ln w="9525">
              <a:noFill/>
              <a:round/>
              <a:headEnd/>
              <a:tailEnd/>
            </a:ln>
          </p:spPr>
          <p:txBody>
            <a:bodyPr/>
            <a:lstStyle/>
            <a:p>
              <a:endParaRPr lang="en-US"/>
            </a:p>
          </p:txBody>
        </p:sp>
        <p:sp>
          <p:nvSpPr>
            <p:cNvPr id="28" name="Freeform 457"/>
            <p:cNvSpPr>
              <a:spLocks/>
            </p:cNvSpPr>
            <p:nvPr/>
          </p:nvSpPr>
          <p:spPr bwMode="auto">
            <a:xfrm>
              <a:off x="3261" y="3886"/>
              <a:ext cx="226" cy="340"/>
            </a:xfrm>
            <a:custGeom>
              <a:avLst/>
              <a:gdLst>
                <a:gd name="T0" fmla="*/ 0 w 454"/>
                <a:gd name="T1" fmla="*/ 67 h 682"/>
                <a:gd name="T2" fmla="*/ 27 w 454"/>
                <a:gd name="T3" fmla="*/ 170 h 682"/>
                <a:gd name="T4" fmla="*/ 54 w 454"/>
                <a:gd name="T5" fmla="*/ 149 h 682"/>
                <a:gd name="T6" fmla="*/ 113 w 454"/>
                <a:gd name="T7" fmla="*/ 115 h 682"/>
                <a:gd name="T8" fmla="*/ 80 w 454"/>
                <a:gd name="T9" fmla="*/ 0 h 682"/>
                <a:gd name="T10" fmla="*/ 79 w 454"/>
                <a:gd name="T11" fmla="*/ 0 h 682"/>
                <a:gd name="T12" fmla="*/ 75 w 454"/>
                <a:gd name="T13" fmla="*/ 2 h 682"/>
                <a:gd name="T14" fmla="*/ 69 w 454"/>
                <a:gd name="T15" fmla="*/ 5 h 682"/>
                <a:gd name="T16" fmla="*/ 63 w 454"/>
                <a:gd name="T17" fmla="*/ 8 h 682"/>
                <a:gd name="T18" fmla="*/ 57 w 454"/>
                <a:gd name="T19" fmla="*/ 11 h 682"/>
                <a:gd name="T20" fmla="*/ 51 w 454"/>
                <a:gd name="T21" fmla="*/ 14 h 682"/>
                <a:gd name="T22" fmla="*/ 46 w 454"/>
                <a:gd name="T23" fmla="*/ 17 h 682"/>
                <a:gd name="T24" fmla="*/ 43 w 454"/>
                <a:gd name="T25" fmla="*/ 18 h 682"/>
                <a:gd name="T26" fmla="*/ 35 w 454"/>
                <a:gd name="T27" fmla="*/ 26 h 682"/>
                <a:gd name="T28" fmla="*/ 26 w 454"/>
                <a:gd name="T29" fmla="*/ 34 h 682"/>
                <a:gd name="T30" fmla="*/ 19 w 454"/>
                <a:gd name="T31" fmla="*/ 42 h 682"/>
                <a:gd name="T32" fmla="*/ 13 w 454"/>
                <a:gd name="T33" fmla="*/ 50 h 682"/>
                <a:gd name="T34" fmla="*/ 7 w 454"/>
                <a:gd name="T35" fmla="*/ 56 h 682"/>
                <a:gd name="T36" fmla="*/ 3 w 454"/>
                <a:gd name="T37" fmla="*/ 62 h 682"/>
                <a:gd name="T38" fmla="*/ 1 w 454"/>
                <a:gd name="T39" fmla="*/ 65 h 682"/>
                <a:gd name="T40" fmla="*/ 0 w 454"/>
                <a:gd name="T41" fmla="*/ 67 h 68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54"/>
                <a:gd name="T64" fmla="*/ 0 h 682"/>
                <a:gd name="T65" fmla="*/ 454 w 454"/>
                <a:gd name="T66" fmla="*/ 682 h 68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54" h="682">
                  <a:moveTo>
                    <a:pt x="0" y="268"/>
                  </a:moveTo>
                  <a:lnTo>
                    <a:pt x="108" y="682"/>
                  </a:lnTo>
                  <a:lnTo>
                    <a:pt x="219" y="600"/>
                  </a:lnTo>
                  <a:lnTo>
                    <a:pt x="454" y="463"/>
                  </a:lnTo>
                  <a:lnTo>
                    <a:pt x="323" y="0"/>
                  </a:lnTo>
                  <a:lnTo>
                    <a:pt x="317" y="3"/>
                  </a:lnTo>
                  <a:lnTo>
                    <a:pt x="302" y="11"/>
                  </a:lnTo>
                  <a:lnTo>
                    <a:pt x="280" y="21"/>
                  </a:lnTo>
                  <a:lnTo>
                    <a:pt x="255" y="33"/>
                  </a:lnTo>
                  <a:lnTo>
                    <a:pt x="229" y="46"/>
                  </a:lnTo>
                  <a:lnTo>
                    <a:pt x="205" y="58"/>
                  </a:lnTo>
                  <a:lnTo>
                    <a:pt x="187" y="69"/>
                  </a:lnTo>
                  <a:lnTo>
                    <a:pt x="175" y="75"/>
                  </a:lnTo>
                  <a:lnTo>
                    <a:pt x="141" y="104"/>
                  </a:lnTo>
                  <a:lnTo>
                    <a:pt x="107" y="136"/>
                  </a:lnTo>
                  <a:lnTo>
                    <a:pt x="77" y="168"/>
                  </a:lnTo>
                  <a:lnTo>
                    <a:pt x="52" y="200"/>
                  </a:lnTo>
                  <a:lnTo>
                    <a:pt x="30" y="226"/>
                  </a:lnTo>
                  <a:lnTo>
                    <a:pt x="14" y="249"/>
                  </a:lnTo>
                  <a:lnTo>
                    <a:pt x="4" y="262"/>
                  </a:lnTo>
                  <a:lnTo>
                    <a:pt x="0" y="268"/>
                  </a:lnTo>
                  <a:close/>
                </a:path>
              </a:pathLst>
            </a:custGeom>
            <a:solidFill>
              <a:srgbClr val="E2F9FC"/>
            </a:solidFill>
            <a:ln w="9525">
              <a:noFill/>
              <a:round/>
              <a:headEnd/>
              <a:tailEnd/>
            </a:ln>
          </p:spPr>
          <p:txBody>
            <a:bodyPr/>
            <a:lstStyle/>
            <a:p>
              <a:endParaRPr lang="en-US"/>
            </a:p>
          </p:txBody>
        </p:sp>
        <p:sp>
          <p:nvSpPr>
            <p:cNvPr id="29" name="Freeform 458"/>
            <p:cNvSpPr>
              <a:spLocks/>
            </p:cNvSpPr>
            <p:nvPr/>
          </p:nvSpPr>
          <p:spPr bwMode="auto">
            <a:xfrm>
              <a:off x="3356" y="3941"/>
              <a:ext cx="525" cy="308"/>
            </a:xfrm>
            <a:custGeom>
              <a:avLst/>
              <a:gdLst>
                <a:gd name="T0" fmla="*/ 242 w 1051"/>
                <a:gd name="T1" fmla="*/ 1 h 618"/>
                <a:gd name="T2" fmla="*/ 224 w 1051"/>
                <a:gd name="T3" fmla="*/ 0 h 618"/>
                <a:gd name="T4" fmla="*/ 205 w 1051"/>
                <a:gd name="T5" fmla="*/ 4 h 618"/>
                <a:gd name="T6" fmla="*/ 186 w 1051"/>
                <a:gd name="T7" fmla="*/ 15 h 618"/>
                <a:gd name="T8" fmla="*/ 167 w 1051"/>
                <a:gd name="T9" fmla="*/ 28 h 618"/>
                <a:gd name="T10" fmla="*/ 156 w 1051"/>
                <a:gd name="T11" fmla="*/ 35 h 618"/>
                <a:gd name="T12" fmla="*/ 137 w 1051"/>
                <a:gd name="T13" fmla="*/ 47 h 618"/>
                <a:gd name="T14" fmla="*/ 118 w 1051"/>
                <a:gd name="T15" fmla="*/ 58 h 618"/>
                <a:gd name="T16" fmla="*/ 107 w 1051"/>
                <a:gd name="T17" fmla="*/ 61 h 618"/>
                <a:gd name="T18" fmla="*/ 98 w 1051"/>
                <a:gd name="T19" fmla="*/ 58 h 618"/>
                <a:gd name="T20" fmla="*/ 92 w 1051"/>
                <a:gd name="T21" fmla="*/ 55 h 618"/>
                <a:gd name="T22" fmla="*/ 84 w 1051"/>
                <a:gd name="T23" fmla="*/ 50 h 618"/>
                <a:gd name="T24" fmla="*/ 74 w 1051"/>
                <a:gd name="T25" fmla="*/ 44 h 618"/>
                <a:gd name="T26" fmla="*/ 68 w 1051"/>
                <a:gd name="T27" fmla="*/ 44 h 618"/>
                <a:gd name="T28" fmla="*/ 64 w 1051"/>
                <a:gd name="T29" fmla="*/ 44 h 618"/>
                <a:gd name="T30" fmla="*/ 62 w 1051"/>
                <a:gd name="T31" fmla="*/ 46 h 618"/>
                <a:gd name="T32" fmla="*/ 63 w 1051"/>
                <a:gd name="T33" fmla="*/ 64 h 618"/>
                <a:gd name="T34" fmla="*/ 62 w 1051"/>
                <a:gd name="T35" fmla="*/ 78 h 618"/>
                <a:gd name="T36" fmla="*/ 55 w 1051"/>
                <a:gd name="T37" fmla="*/ 80 h 618"/>
                <a:gd name="T38" fmla="*/ 46 w 1051"/>
                <a:gd name="T39" fmla="*/ 82 h 618"/>
                <a:gd name="T40" fmla="*/ 37 w 1051"/>
                <a:gd name="T41" fmla="*/ 81 h 618"/>
                <a:gd name="T42" fmla="*/ 27 w 1051"/>
                <a:gd name="T43" fmla="*/ 79 h 618"/>
                <a:gd name="T44" fmla="*/ 18 w 1051"/>
                <a:gd name="T45" fmla="*/ 82 h 618"/>
                <a:gd name="T46" fmla="*/ 12 w 1051"/>
                <a:gd name="T47" fmla="*/ 89 h 618"/>
                <a:gd name="T48" fmla="*/ 9 w 1051"/>
                <a:gd name="T49" fmla="*/ 93 h 618"/>
                <a:gd name="T50" fmla="*/ 7 w 1051"/>
                <a:gd name="T51" fmla="*/ 97 h 618"/>
                <a:gd name="T52" fmla="*/ 3 w 1051"/>
                <a:gd name="T53" fmla="*/ 102 h 618"/>
                <a:gd name="T54" fmla="*/ 0 w 1051"/>
                <a:gd name="T55" fmla="*/ 107 h 618"/>
                <a:gd name="T56" fmla="*/ 2 w 1051"/>
                <a:gd name="T57" fmla="*/ 113 h 618"/>
                <a:gd name="T58" fmla="*/ 5 w 1051"/>
                <a:gd name="T59" fmla="*/ 123 h 618"/>
                <a:gd name="T60" fmla="*/ 9 w 1051"/>
                <a:gd name="T61" fmla="*/ 132 h 618"/>
                <a:gd name="T62" fmla="*/ 15 w 1051"/>
                <a:gd name="T63" fmla="*/ 135 h 618"/>
                <a:gd name="T64" fmla="*/ 20 w 1051"/>
                <a:gd name="T65" fmla="*/ 138 h 618"/>
                <a:gd name="T66" fmla="*/ 25 w 1051"/>
                <a:gd name="T67" fmla="*/ 142 h 618"/>
                <a:gd name="T68" fmla="*/ 31 w 1051"/>
                <a:gd name="T69" fmla="*/ 146 h 618"/>
                <a:gd name="T70" fmla="*/ 40 w 1051"/>
                <a:gd name="T71" fmla="*/ 150 h 618"/>
                <a:gd name="T72" fmla="*/ 51 w 1051"/>
                <a:gd name="T73" fmla="*/ 153 h 618"/>
                <a:gd name="T74" fmla="*/ 62 w 1051"/>
                <a:gd name="T75" fmla="*/ 154 h 618"/>
                <a:gd name="T76" fmla="*/ 74 w 1051"/>
                <a:gd name="T77" fmla="*/ 152 h 618"/>
                <a:gd name="T78" fmla="*/ 87 w 1051"/>
                <a:gd name="T79" fmla="*/ 145 h 618"/>
                <a:gd name="T80" fmla="*/ 102 w 1051"/>
                <a:gd name="T81" fmla="*/ 135 h 618"/>
                <a:gd name="T82" fmla="*/ 116 w 1051"/>
                <a:gd name="T83" fmla="*/ 125 h 618"/>
                <a:gd name="T84" fmla="*/ 129 w 1051"/>
                <a:gd name="T85" fmla="*/ 116 h 618"/>
                <a:gd name="T86" fmla="*/ 137 w 1051"/>
                <a:gd name="T87" fmla="*/ 111 h 618"/>
                <a:gd name="T88" fmla="*/ 143 w 1051"/>
                <a:gd name="T89" fmla="*/ 109 h 618"/>
                <a:gd name="T90" fmla="*/ 161 w 1051"/>
                <a:gd name="T91" fmla="*/ 105 h 618"/>
                <a:gd name="T92" fmla="*/ 184 w 1051"/>
                <a:gd name="T93" fmla="*/ 99 h 618"/>
                <a:gd name="T94" fmla="*/ 208 w 1051"/>
                <a:gd name="T95" fmla="*/ 94 h 618"/>
                <a:gd name="T96" fmla="*/ 224 w 1051"/>
                <a:gd name="T97" fmla="*/ 89 h 618"/>
                <a:gd name="T98" fmla="*/ 262 w 1051"/>
                <a:gd name="T99" fmla="*/ 28 h 61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51"/>
                <a:gd name="T151" fmla="*/ 0 h 618"/>
                <a:gd name="T152" fmla="*/ 1051 w 1051"/>
                <a:gd name="T153" fmla="*/ 618 h 61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51" h="618">
                  <a:moveTo>
                    <a:pt x="1000" y="14"/>
                  </a:moveTo>
                  <a:lnTo>
                    <a:pt x="988" y="9"/>
                  </a:lnTo>
                  <a:lnTo>
                    <a:pt x="969" y="5"/>
                  </a:lnTo>
                  <a:lnTo>
                    <a:pt x="947" y="2"/>
                  </a:lnTo>
                  <a:lnTo>
                    <a:pt x="923" y="0"/>
                  </a:lnTo>
                  <a:lnTo>
                    <a:pt x="897" y="0"/>
                  </a:lnTo>
                  <a:lnTo>
                    <a:pt x="870" y="3"/>
                  </a:lnTo>
                  <a:lnTo>
                    <a:pt x="845" y="9"/>
                  </a:lnTo>
                  <a:lnTo>
                    <a:pt x="822" y="18"/>
                  </a:lnTo>
                  <a:lnTo>
                    <a:pt x="799" y="30"/>
                  </a:lnTo>
                  <a:lnTo>
                    <a:pt x="772" y="45"/>
                  </a:lnTo>
                  <a:lnTo>
                    <a:pt x="746" y="61"/>
                  </a:lnTo>
                  <a:lnTo>
                    <a:pt x="718" y="79"/>
                  </a:lnTo>
                  <a:lnTo>
                    <a:pt x="693" y="96"/>
                  </a:lnTo>
                  <a:lnTo>
                    <a:pt x="671" y="112"/>
                  </a:lnTo>
                  <a:lnTo>
                    <a:pt x="652" y="124"/>
                  </a:lnTo>
                  <a:lnTo>
                    <a:pt x="639" y="134"/>
                  </a:lnTo>
                  <a:lnTo>
                    <a:pt x="625" y="143"/>
                  </a:lnTo>
                  <a:lnTo>
                    <a:pt x="604" y="157"/>
                  </a:lnTo>
                  <a:lnTo>
                    <a:pt x="580" y="173"/>
                  </a:lnTo>
                  <a:lnTo>
                    <a:pt x="551" y="189"/>
                  </a:lnTo>
                  <a:lnTo>
                    <a:pt x="524" y="207"/>
                  </a:lnTo>
                  <a:lnTo>
                    <a:pt x="497" y="222"/>
                  </a:lnTo>
                  <a:lnTo>
                    <a:pt x="474" y="234"/>
                  </a:lnTo>
                  <a:lnTo>
                    <a:pt x="457" y="241"/>
                  </a:lnTo>
                  <a:lnTo>
                    <a:pt x="444" y="244"/>
                  </a:lnTo>
                  <a:lnTo>
                    <a:pt x="431" y="244"/>
                  </a:lnTo>
                  <a:lnTo>
                    <a:pt x="418" y="241"/>
                  </a:lnTo>
                  <a:lnTo>
                    <a:pt x="406" y="238"/>
                  </a:lnTo>
                  <a:lnTo>
                    <a:pt x="395" y="234"/>
                  </a:lnTo>
                  <a:lnTo>
                    <a:pt x="385" y="228"/>
                  </a:lnTo>
                  <a:lnTo>
                    <a:pt x="375" y="224"/>
                  </a:lnTo>
                  <a:lnTo>
                    <a:pt x="368" y="221"/>
                  </a:lnTo>
                  <a:lnTo>
                    <a:pt x="362" y="216"/>
                  </a:lnTo>
                  <a:lnTo>
                    <a:pt x="351" y="209"/>
                  </a:lnTo>
                  <a:lnTo>
                    <a:pt x="339" y="201"/>
                  </a:lnTo>
                  <a:lnTo>
                    <a:pt x="326" y="192"/>
                  </a:lnTo>
                  <a:lnTo>
                    <a:pt x="312" y="185"/>
                  </a:lnTo>
                  <a:lnTo>
                    <a:pt x="299" y="179"/>
                  </a:lnTo>
                  <a:lnTo>
                    <a:pt x="288" y="176"/>
                  </a:lnTo>
                  <a:lnTo>
                    <a:pt x="280" y="174"/>
                  </a:lnTo>
                  <a:lnTo>
                    <a:pt x="273" y="176"/>
                  </a:lnTo>
                  <a:lnTo>
                    <a:pt x="266" y="176"/>
                  </a:lnTo>
                  <a:lnTo>
                    <a:pt x="260" y="176"/>
                  </a:lnTo>
                  <a:lnTo>
                    <a:pt x="256" y="177"/>
                  </a:lnTo>
                  <a:lnTo>
                    <a:pt x="252" y="179"/>
                  </a:lnTo>
                  <a:lnTo>
                    <a:pt x="250" y="180"/>
                  </a:lnTo>
                  <a:lnTo>
                    <a:pt x="250" y="185"/>
                  </a:lnTo>
                  <a:lnTo>
                    <a:pt x="251" y="191"/>
                  </a:lnTo>
                  <a:lnTo>
                    <a:pt x="253" y="219"/>
                  </a:lnTo>
                  <a:lnTo>
                    <a:pt x="255" y="259"/>
                  </a:lnTo>
                  <a:lnTo>
                    <a:pt x="253" y="295"/>
                  </a:lnTo>
                  <a:lnTo>
                    <a:pt x="253" y="311"/>
                  </a:lnTo>
                  <a:lnTo>
                    <a:pt x="251" y="313"/>
                  </a:lnTo>
                  <a:lnTo>
                    <a:pt x="244" y="314"/>
                  </a:lnTo>
                  <a:lnTo>
                    <a:pt x="235" y="317"/>
                  </a:lnTo>
                  <a:lnTo>
                    <a:pt x="223" y="322"/>
                  </a:lnTo>
                  <a:lnTo>
                    <a:pt x="211" y="326"/>
                  </a:lnTo>
                  <a:lnTo>
                    <a:pt x="197" y="329"/>
                  </a:lnTo>
                  <a:lnTo>
                    <a:pt x="184" y="331"/>
                  </a:lnTo>
                  <a:lnTo>
                    <a:pt x="174" y="332"/>
                  </a:lnTo>
                  <a:lnTo>
                    <a:pt x="164" y="331"/>
                  </a:lnTo>
                  <a:lnTo>
                    <a:pt x="151" y="328"/>
                  </a:lnTo>
                  <a:lnTo>
                    <a:pt x="137" y="323"/>
                  </a:lnTo>
                  <a:lnTo>
                    <a:pt x="123" y="320"/>
                  </a:lnTo>
                  <a:lnTo>
                    <a:pt x="108" y="317"/>
                  </a:lnTo>
                  <a:lnTo>
                    <a:pt x="95" y="319"/>
                  </a:lnTo>
                  <a:lnTo>
                    <a:pt x="82" y="323"/>
                  </a:lnTo>
                  <a:lnTo>
                    <a:pt x="72" y="332"/>
                  </a:lnTo>
                  <a:lnTo>
                    <a:pt x="63" y="343"/>
                  </a:lnTo>
                  <a:lnTo>
                    <a:pt x="57" y="351"/>
                  </a:lnTo>
                  <a:lnTo>
                    <a:pt x="51" y="359"/>
                  </a:lnTo>
                  <a:lnTo>
                    <a:pt x="46" y="365"/>
                  </a:lnTo>
                  <a:lnTo>
                    <a:pt x="43" y="371"/>
                  </a:lnTo>
                  <a:lnTo>
                    <a:pt x="39" y="375"/>
                  </a:lnTo>
                  <a:lnTo>
                    <a:pt x="37" y="380"/>
                  </a:lnTo>
                  <a:lnTo>
                    <a:pt x="34" y="386"/>
                  </a:lnTo>
                  <a:lnTo>
                    <a:pt x="29" y="392"/>
                  </a:lnTo>
                  <a:lnTo>
                    <a:pt x="24" y="398"/>
                  </a:lnTo>
                  <a:lnTo>
                    <a:pt x="17" y="403"/>
                  </a:lnTo>
                  <a:lnTo>
                    <a:pt x="12" y="409"/>
                  </a:lnTo>
                  <a:lnTo>
                    <a:pt x="7" y="415"/>
                  </a:lnTo>
                  <a:lnTo>
                    <a:pt x="2" y="423"/>
                  </a:lnTo>
                  <a:lnTo>
                    <a:pt x="0" y="430"/>
                  </a:lnTo>
                  <a:lnTo>
                    <a:pt x="1" y="439"/>
                  </a:lnTo>
                  <a:lnTo>
                    <a:pt x="6" y="451"/>
                  </a:lnTo>
                  <a:lnTo>
                    <a:pt x="11" y="453"/>
                  </a:lnTo>
                  <a:lnTo>
                    <a:pt x="15" y="457"/>
                  </a:lnTo>
                  <a:lnTo>
                    <a:pt x="21" y="472"/>
                  </a:lnTo>
                  <a:lnTo>
                    <a:pt x="23" y="493"/>
                  </a:lnTo>
                  <a:lnTo>
                    <a:pt x="21" y="508"/>
                  </a:lnTo>
                  <a:lnTo>
                    <a:pt x="22" y="518"/>
                  </a:lnTo>
                  <a:lnTo>
                    <a:pt x="37" y="530"/>
                  </a:lnTo>
                  <a:lnTo>
                    <a:pt x="47" y="536"/>
                  </a:lnTo>
                  <a:lnTo>
                    <a:pt x="57" y="540"/>
                  </a:lnTo>
                  <a:lnTo>
                    <a:pt x="63" y="543"/>
                  </a:lnTo>
                  <a:lnTo>
                    <a:pt x="70" y="546"/>
                  </a:lnTo>
                  <a:lnTo>
                    <a:pt x="76" y="551"/>
                  </a:lnTo>
                  <a:lnTo>
                    <a:pt x="83" y="555"/>
                  </a:lnTo>
                  <a:lnTo>
                    <a:pt x="89" y="560"/>
                  </a:lnTo>
                  <a:lnTo>
                    <a:pt x="97" y="567"/>
                  </a:lnTo>
                  <a:lnTo>
                    <a:pt x="101" y="572"/>
                  </a:lnTo>
                  <a:lnTo>
                    <a:pt x="108" y="576"/>
                  </a:lnTo>
                  <a:lnTo>
                    <a:pt x="116" y="581"/>
                  </a:lnTo>
                  <a:lnTo>
                    <a:pt x="127" y="586"/>
                  </a:lnTo>
                  <a:lnTo>
                    <a:pt x="137" y="592"/>
                  </a:lnTo>
                  <a:lnTo>
                    <a:pt x="149" y="597"/>
                  </a:lnTo>
                  <a:lnTo>
                    <a:pt x="161" y="601"/>
                  </a:lnTo>
                  <a:lnTo>
                    <a:pt x="175" y="606"/>
                  </a:lnTo>
                  <a:lnTo>
                    <a:pt x="189" y="610"/>
                  </a:lnTo>
                  <a:lnTo>
                    <a:pt x="204" y="613"/>
                  </a:lnTo>
                  <a:lnTo>
                    <a:pt x="219" y="616"/>
                  </a:lnTo>
                  <a:lnTo>
                    <a:pt x="234" y="618"/>
                  </a:lnTo>
                  <a:lnTo>
                    <a:pt x="250" y="618"/>
                  </a:lnTo>
                  <a:lnTo>
                    <a:pt x="265" y="616"/>
                  </a:lnTo>
                  <a:lnTo>
                    <a:pt x="281" y="613"/>
                  </a:lnTo>
                  <a:lnTo>
                    <a:pt x="296" y="609"/>
                  </a:lnTo>
                  <a:lnTo>
                    <a:pt x="312" y="601"/>
                  </a:lnTo>
                  <a:lnTo>
                    <a:pt x="329" y="592"/>
                  </a:lnTo>
                  <a:lnTo>
                    <a:pt x="348" y="582"/>
                  </a:lnTo>
                  <a:lnTo>
                    <a:pt x="367" y="570"/>
                  </a:lnTo>
                  <a:lnTo>
                    <a:pt x="387" y="557"/>
                  </a:lnTo>
                  <a:lnTo>
                    <a:pt x="408" y="543"/>
                  </a:lnTo>
                  <a:lnTo>
                    <a:pt x="428" y="530"/>
                  </a:lnTo>
                  <a:lnTo>
                    <a:pt x="448" y="515"/>
                  </a:lnTo>
                  <a:lnTo>
                    <a:pt x="467" y="502"/>
                  </a:lnTo>
                  <a:lnTo>
                    <a:pt x="485" y="488"/>
                  </a:lnTo>
                  <a:lnTo>
                    <a:pt x="502" y="476"/>
                  </a:lnTo>
                  <a:lnTo>
                    <a:pt x="517" y="466"/>
                  </a:lnTo>
                  <a:lnTo>
                    <a:pt x="530" y="457"/>
                  </a:lnTo>
                  <a:lnTo>
                    <a:pt x="540" y="450"/>
                  </a:lnTo>
                  <a:lnTo>
                    <a:pt x="548" y="445"/>
                  </a:lnTo>
                  <a:lnTo>
                    <a:pt x="553" y="444"/>
                  </a:lnTo>
                  <a:lnTo>
                    <a:pt x="559" y="442"/>
                  </a:lnTo>
                  <a:lnTo>
                    <a:pt x="573" y="439"/>
                  </a:lnTo>
                  <a:lnTo>
                    <a:pt x="592" y="436"/>
                  </a:lnTo>
                  <a:lnTo>
                    <a:pt x="616" y="430"/>
                  </a:lnTo>
                  <a:lnTo>
                    <a:pt x="644" y="423"/>
                  </a:lnTo>
                  <a:lnTo>
                    <a:pt x="675" y="415"/>
                  </a:lnTo>
                  <a:lnTo>
                    <a:pt x="707" y="408"/>
                  </a:lnTo>
                  <a:lnTo>
                    <a:pt x="739" y="399"/>
                  </a:lnTo>
                  <a:lnTo>
                    <a:pt x="772" y="392"/>
                  </a:lnTo>
                  <a:lnTo>
                    <a:pt x="803" y="384"/>
                  </a:lnTo>
                  <a:lnTo>
                    <a:pt x="833" y="377"/>
                  </a:lnTo>
                  <a:lnTo>
                    <a:pt x="860" y="369"/>
                  </a:lnTo>
                  <a:lnTo>
                    <a:pt x="882" y="363"/>
                  </a:lnTo>
                  <a:lnTo>
                    <a:pt x="899" y="360"/>
                  </a:lnTo>
                  <a:lnTo>
                    <a:pt x="911" y="357"/>
                  </a:lnTo>
                  <a:lnTo>
                    <a:pt x="914" y="356"/>
                  </a:lnTo>
                  <a:lnTo>
                    <a:pt x="1051" y="113"/>
                  </a:lnTo>
                  <a:lnTo>
                    <a:pt x="1000" y="14"/>
                  </a:lnTo>
                  <a:close/>
                </a:path>
              </a:pathLst>
            </a:custGeom>
            <a:solidFill>
              <a:srgbClr val="CCA58C"/>
            </a:solidFill>
            <a:ln w="9525">
              <a:noFill/>
              <a:round/>
              <a:headEnd/>
              <a:tailEnd/>
            </a:ln>
          </p:spPr>
          <p:txBody>
            <a:bodyPr/>
            <a:lstStyle/>
            <a:p>
              <a:endParaRPr lang="en-US"/>
            </a:p>
          </p:txBody>
        </p:sp>
        <p:sp>
          <p:nvSpPr>
            <p:cNvPr id="30" name="Rectangle 459"/>
            <p:cNvSpPr>
              <a:spLocks noChangeArrowheads="1"/>
            </p:cNvSpPr>
            <p:nvPr/>
          </p:nvSpPr>
          <p:spPr bwMode="auto">
            <a:xfrm>
              <a:off x="3794" y="4011"/>
              <a:ext cx="274" cy="219"/>
            </a:xfrm>
            <a:prstGeom prst="rect">
              <a:avLst/>
            </a:prstGeom>
            <a:solidFill>
              <a:srgbClr val="5BE8F4"/>
            </a:solidFill>
            <a:ln w="9525">
              <a:noFill/>
              <a:miter lim="800000"/>
              <a:headEnd/>
              <a:tailEnd/>
            </a:ln>
          </p:spPr>
          <p:txBody>
            <a:bodyPr/>
            <a:lstStyle/>
            <a:p>
              <a:endParaRPr lang="en-US"/>
            </a:p>
          </p:txBody>
        </p:sp>
        <p:sp>
          <p:nvSpPr>
            <p:cNvPr id="31" name="Freeform 460"/>
            <p:cNvSpPr>
              <a:spLocks/>
            </p:cNvSpPr>
            <p:nvPr/>
          </p:nvSpPr>
          <p:spPr bwMode="auto">
            <a:xfrm>
              <a:off x="3905" y="4063"/>
              <a:ext cx="146" cy="142"/>
            </a:xfrm>
            <a:custGeom>
              <a:avLst/>
              <a:gdLst>
                <a:gd name="T0" fmla="*/ 71 w 291"/>
                <a:gd name="T1" fmla="*/ 0 h 284"/>
                <a:gd name="T2" fmla="*/ 0 w 291"/>
                <a:gd name="T3" fmla="*/ 71 h 284"/>
                <a:gd name="T4" fmla="*/ 27 w 291"/>
                <a:gd name="T5" fmla="*/ 71 h 284"/>
                <a:gd name="T6" fmla="*/ 73 w 291"/>
                <a:gd name="T7" fmla="*/ 25 h 284"/>
                <a:gd name="T8" fmla="*/ 71 w 291"/>
                <a:gd name="T9" fmla="*/ 0 h 284"/>
                <a:gd name="T10" fmla="*/ 0 60000 65536"/>
                <a:gd name="T11" fmla="*/ 0 60000 65536"/>
                <a:gd name="T12" fmla="*/ 0 60000 65536"/>
                <a:gd name="T13" fmla="*/ 0 60000 65536"/>
                <a:gd name="T14" fmla="*/ 0 60000 65536"/>
                <a:gd name="T15" fmla="*/ 0 w 291"/>
                <a:gd name="T16" fmla="*/ 0 h 284"/>
                <a:gd name="T17" fmla="*/ 291 w 291"/>
                <a:gd name="T18" fmla="*/ 284 h 284"/>
              </a:gdLst>
              <a:ahLst/>
              <a:cxnLst>
                <a:cxn ang="T10">
                  <a:pos x="T0" y="T1"/>
                </a:cxn>
                <a:cxn ang="T11">
                  <a:pos x="T2" y="T3"/>
                </a:cxn>
                <a:cxn ang="T12">
                  <a:pos x="T4" y="T5"/>
                </a:cxn>
                <a:cxn ang="T13">
                  <a:pos x="T6" y="T7"/>
                </a:cxn>
                <a:cxn ang="T14">
                  <a:pos x="T8" y="T9"/>
                </a:cxn>
              </a:cxnLst>
              <a:rect l="T15" t="T16" r="T17" b="T18"/>
              <a:pathLst>
                <a:path w="291" h="284">
                  <a:moveTo>
                    <a:pt x="281" y="0"/>
                  </a:moveTo>
                  <a:lnTo>
                    <a:pt x="0" y="284"/>
                  </a:lnTo>
                  <a:lnTo>
                    <a:pt x="106" y="284"/>
                  </a:lnTo>
                  <a:lnTo>
                    <a:pt x="291" y="102"/>
                  </a:lnTo>
                  <a:lnTo>
                    <a:pt x="281" y="0"/>
                  </a:lnTo>
                  <a:close/>
                </a:path>
              </a:pathLst>
            </a:custGeom>
            <a:solidFill>
              <a:srgbClr val="F7E06D"/>
            </a:solidFill>
            <a:ln w="9525">
              <a:noFill/>
              <a:round/>
              <a:headEnd/>
              <a:tailEnd/>
            </a:ln>
          </p:spPr>
          <p:txBody>
            <a:bodyPr/>
            <a:lstStyle/>
            <a:p>
              <a:endParaRPr lang="en-US"/>
            </a:p>
          </p:txBody>
        </p:sp>
        <p:sp>
          <p:nvSpPr>
            <p:cNvPr id="32" name="Freeform 461"/>
            <p:cNvSpPr>
              <a:spLocks/>
            </p:cNvSpPr>
            <p:nvPr/>
          </p:nvSpPr>
          <p:spPr bwMode="auto">
            <a:xfrm>
              <a:off x="3802" y="3910"/>
              <a:ext cx="231" cy="255"/>
            </a:xfrm>
            <a:custGeom>
              <a:avLst/>
              <a:gdLst>
                <a:gd name="T0" fmla="*/ 98 w 463"/>
                <a:gd name="T1" fmla="*/ 24 h 509"/>
                <a:gd name="T2" fmla="*/ 94 w 463"/>
                <a:gd name="T3" fmla="*/ 15 h 509"/>
                <a:gd name="T4" fmla="*/ 90 w 463"/>
                <a:gd name="T5" fmla="*/ 14 h 509"/>
                <a:gd name="T6" fmla="*/ 85 w 463"/>
                <a:gd name="T7" fmla="*/ 16 h 509"/>
                <a:gd name="T8" fmla="*/ 81 w 463"/>
                <a:gd name="T9" fmla="*/ 17 h 509"/>
                <a:gd name="T10" fmla="*/ 77 w 463"/>
                <a:gd name="T11" fmla="*/ 17 h 509"/>
                <a:gd name="T12" fmla="*/ 77 w 463"/>
                <a:gd name="T13" fmla="*/ 12 h 509"/>
                <a:gd name="T14" fmla="*/ 74 w 463"/>
                <a:gd name="T15" fmla="*/ 2 h 509"/>
                <a:gd name="T16" fmla="*/ 69 w 463"/>
                <a:gd name="T17" fmla="*/ 1 h 509"/>
                <a:gd name="T18" fmla="*/ 63 w 463"/>
                <a:gd name="T19" fmla="*/ 2 h 509"/>
                <a:gd name="T20" fmla="*/ 55 w 463"/>
                <a:gd name="T21" fmla="*/ 3 h 509"/>
                <a:gd name="T22" fmla="*/ 49 w 463"/>
                <a:gd name="T23" fmla="*/ 6 h 509"/>
                <a:gd name="T24" fmla="*/ 47 w 463"/>
                <a:gd name="T25" fmla="*/ 8 h 509"/>
                <a:gd name="T26" fmla="*/ 47 w 463"/>
                <a:gd name="T27" fmla="*/ 9 h 509"/>
                <a:gd name="T28" fmla="*/ 47 w 463"/>
                <a:gd name="T29" fmla="*/ 10 h 509"/>
                <a:gd name="T30" fmla="*/ 45 w 463"/>
                <a:gd name="T31" fmla="*/ 11 h 509"/>
                <a:gd name="T32" fmla="*/ 38 w 463"/>
                <a:gd name="T33" fmla="*/ 13 h 509"/>
                <a:gd name="T34" fmla="*/ 33 w 463"/>
                <a:gd name="T35" fmla="*/ 15 h 509"/>
                <a:gd name="T36" fmla="*/ 30 w 463"/>
                <a:gd name="T37" fmla="*/ 17 h 509"/>
                <a:gd name="T38" fmla="*/ 26 w 463"/>
                <a:gd name="T39" fmla="*/ 21 h 509"/>
                <a:gd name="T40" fmla="*/ 23 w 463"/>
                <a:gd name="T41" fmla="*/ 28 h 509"/>
                <a:gd name="T42" fmla="*/ 23 w 463"/>
                <a:gd name="T43" fmla="*/ 33 h 509"/>
                <a:gd name="T44" fmla="*/ 19 w 463"/>
                <a:gd name="T45" fmla="*/ 35 h 509"/>
                <a:gd name="T46" fmla="*/ 15 w 463"/>
                <a:gd name="T47" fmla="*/ 37 h 509"/>
                <a:gd name="T48" fmla="*/ 12 w 463"/>
                <a:gd name="T49" fmla="*/ 40 h 509"/>
                <a:gd name="T50" fmla="*/ 10 w 463"/>
                <a:gd name="T51" fmla="*/ 42 h 509"/>
                <a:gd name="T52" fmla="*/ 10 w 463"/>
                <a:gd name="T53" fmla="*/ 46 h 509"/>
                <a:gd name="T54" fmla="*/ 13 w 463"/>
                <a:gd name="T55" fmla="*/ 50 h 509"/>
                <a:gd name="T56" fmla="*/ 16 w 463"/>
                <a:gd name="T57" fmla="*/ 53 h 509"/>
                <a:gd name="T58" fmla="*/ 18 w 463"/>
                <a:gd name="T59" fmla="*/ 56 h 509"/>
                <a:gd name="T60" fmla="*/ 20 w 463"/>
                <a:gd name="T61" fmla="*/ 56 h 509"/>
                <a:gd name="T62" fmla="*/ 25 w 463"/>
                <a:gd name="T63" fmla="*/ 56 h 509"/>
                <a:gd name="T64" fmla="*/ 34 w 463"/>
                <a:gd name="T65" fmla="*/ 57 h 509"/>
                <a:gd name="T66" fmla="*/ 46 w 463"/>
                <a:gd name="T67" fmla="*/ 57 h 509"/>
                <a:gd name="T68" fmla="*/ 0 w 463"/>
                <a:gd name="T69" fmla="*/ 105 h 509"/>
                <a:gd name="T70" fmla="*/ 77 w 463"/>
                <a:gd name="T71" fmla="*/ 59 h 509"/>
                <a:gd name="T72" fmla="*/ 81 w 463"/>
                <a:gd name="T73" fmla="*/ 59 h 509"/>
                <a:gd name="T74" fmla="*/ 89 w 463"/>
                <a:gd name="T75" fmla="*/ 58 h 509"/>
                <a:gd name="T76" fmla="*/ 98 w 463"/>
                <a:gd name="T77" fmla="*/ 58 h 509"/>
                <a:gd name="T78" fmla="*/ 103 w 463"/>
                <a:gd name="T79" fmla="*/ 57 h 509"/>
                <a:gd name="T80" fmla="*/ 107 w 463"/>
                <a:gd name="T81" fmla="*/ 56 h 509"/>
                <a:gd name="T82" fmla="*/ 111 w 463"/>
                <a:gd name="T83" fmla="*/ 51 h 509"/>
                <a:gd name="T84" fmla="*/ 114 w 463"/>
                <a:gd name="T85" fmla="*/ 47 h 509"/>
                <a:gd name="T86" fmla="*/ 115 w 463"/>
                <a:gd name="T87" fmla="*/ 42 h 509"/>
                <a:gd name="T88" fmla="*/ 113 w 463"/>
                <a:gd name="T89" fmla="*/ 37 h 509"/>
                <a:gd name="T90" fmla="*/ 107 w 463"/>
                <a:gd name="T91" fmla="*/ 31 h 509"/>
                <a:gd name="T92" fmla="*/ 102 w 463"/>
                <a:gd name="T93" fmla="*/ 27 h 509"/>
                <a:gd name="T94" fmla="*/ 99 w 463"/>
                <a:gd name="T95" fmla="*/ 25 h 5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63"/>
                <a:gd name="T145" fmla="*/ 0 h 509"/>
                <a:gd name="T146" fmla="*/ 463 w 463"/>
                <a:gd name="T147" fmla="*/ 509 h 50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63" h="509">
                  <a:moveTo>
                    <a:pt x="398" y="100"/>
                  </a:moveTo>
                  <a:lnTo>
                    <a:pt x="395" y="93"/>
                  </a:lnTo>
                  <a:lnTo>
                    <a:pt x="388" y="75"/>
                  </a:lnTo>
                  <a:lnTo>
                    <a:pt x="378" y="60"/>
                  </a:lnTo>
                  <a:lnTo>
                    <a:pt x="367" y="54"/>
                  </a:lnTo>
                  <a:lnTo>
                    <a:pt x="362" y="55"/>
                  </a:lnTo>
                  <a:lnTo>
                    <a:pt x="352" y="58"/>
                  </a:lnTo>
                  <a:lnTo>
                    <a:pt x="343" y="61"/>
                  </a:lnTo>
                  <a:lnTo>
                    <a:pt x="333" y="64"/>
                  </a:lnTo>
                  <a:lnTo>
                    <a:pt x="324" y="66"/>
                  </a:lnTo>
                  <a:lnTo>
                    <a:pt x="315" y="67"/>
                  </a:lnTo>
                  <a:lnTo>
                    <a:pt x="311" y="66"/>
                  </a:lnTo>
                  <a:lnTo>
                    <a:pt x="310" y="63"/>
                  </a:lnTo>
                  <a:lnTo>
                    <a:pt x="311" y="47"/>
                  </a:lnTo>
                  <a:lnTo>
                    <a:pt x="307" y="24"/>
                  </a:lnTo>
                  <a:lnTo>
                    <a:pt x="299" y="6"/>
                  </a:lnTo>
                  <a:lnTo>
                    <a:pt x="287" y="0"/>
                  </a:lnTo>
                  <a:lnTo>
                    <a:pt x="277" y="2"/>
                  </a:lnTo>
                  <a:lnTo>
                    <a:pt x="266" y="5"/>
                  </a:lnTo>
                  <a:lnTo>
                    <a:pt x="252" y="6"/>
                  </a:lnTo>
                  <a:lnTo>
                    <a:pt x="238" y="9"/>
                  </a:lnTo>
                  <a:lnTo>
                    <a:pt x="223" y="12"/>
                  </a:lnTo>
                  <a:lnTo>
                    <a:pt x="211" y="17"/>
                  </a:lnTo>
                  <a:lnTo>
                    <a:pt x="199" y="21"/>
                  </a:lnTo>
                  <a:lnTo>
                    <a:pt x="191" y="26"/>
                  </a:lnTo>
                  <a:lnTo>
                    <a:pt x="188" y="30"/>
                  </a:lnTo>
                  <a:lnTo>
                    <a:pt x="187" y="32"/>
                  </a:lnTo>
                  <a:lnTo>
                    <a:pt x="188" y="35"/>
                  </a:lnTo>
                  <a:lnTo>
                    <a:pt x="189" y="36"/>
                  </a:lnTo>
                  <a:lnTo>
                    <a:pt x="189" y="38"/>
                  </a:lnTo>
                  <a:lnTo>
                    <a:pt x="187" y="39"/>
                  </a:lnTo>
                  <a:lnTo>
                    <a:pt x="181" y="42"/>
                  </a:lnTo>
                  <a:lnTo>
                    <a:pt x="169" y="47"/>
                  </a:lnTo>
                  <a:lnTo>
                    <a:pt x="155" y="51"/>
                  </a:lnTo>
                  <a:lnTo>
                    <a:pt x="144" y="54"/>
                  </a:lnTo>
                  <a:lnTo>
                    <a:pt x="135" y="58"/>
                  </a:lnTo>
                  <a:lnTo>
                    <a:pt x="127" y="63"/>
                  </a:lnTo>
                  <a:lnTo>
                    <a:pt x="120" y="67"/>
                  </a:lnTo>
                  <a:lnTo>
                    <a:pt x="113" y="73"/>
                  </a:lnTo>
                  <a:lnTo>
                    <a:pt x="107" y="82"/>
                  </a:lnTo>
                  <a:lnTo>
                    <a:pt x="101" y="91"/>
                  </a:lnTo>
                  <a:lnTo>
                    <a:pt x="94" y="109"/>
                  </a:lnTo>
                  <a:lnTo>
                    <a:pt x="94" y="122"/>
                  </a:lnTo>
                  <a:lnTo>
                    <a:pt x="93" y="130"/>
                  </a:lnTo>
                  <a:lnTo>
                    <a:pt x="85" y="137"/>
                  </a:lnTo>
                  <a:lnTo>
                    <a:pt x="78" y="140"/>
                  </a:lnTo>
                  <a:lnTo>
                    <a:pt x="70" y="143"/>
                  </a:lnTo>
                  <a:lnTo>
                    <a:pt x="63" y="148"/>
                  </a:lnTo>
                  <a:lnTo>
                    <a:pt x="57" y="152"/>
                  </a:lnTo>
                  <a:lnTo>
                    <a:pt x="51" y="158"/>
                  </a:lnTo>
                  <a:lnTo>
                    <a:pt x="46" y="163"/>
                  </a:lnTo>
                  <a:lnTo>
                    <a:pt x="43" y="168"/>
                  </a:lnTo>
                  <a:lnTo>
                    <a:pt x="42" y="174"/>
                  </a:lnTo>
                  <a:lnTo>
                    <a:pt x="43" y="182"/>
                  </a:lnTo>
                  <a:lnTo>
                    <a:pt x="47" y="189"/>
                  </a:lnTo>
                  <a:lnTo>
                    <a:pt x="52" y="197"/>
                  </a:lnTo>
                  <a:lnTo>
                    <a:pt x="59" y="206"/>
                  </a:lnTo>
                  <a:lnTo>
                    <a:pt x="66" y="212"/>
                  </a:lnTo>
                  <a:lnTo>
                    <a:pt x="70" y="218"/>
                  </a:lnTo>
                  <a:lnTo>
                    <a:pt x="75" y="222"/>
                  </a:lnTo>
                  <a:lnTo>
                    <a:pt x="76" y="224"/>
                  </a:lnTo>
                  <a:lnTo>
                    <a:pt x="80" y="224"/>
                  </a:lnTo>
                  <a:lnTo>
                    <a:pt x="88" y="224"/>
                  </a:lnTo>
                  <a:lnTo>
                    <a:pt x="100" y="224"/>
                  </a:lnTo>
                  <a:lnTo>
                    <a:pt x="118" y="225"/>
                  </a:lnTo>
                  <a:lnTo>
                    <a:pt x="138" y="225"/>
                  </a:lnTo>
                  <a:lnTo>
                    <a:pt x="161" y="225"/>
                  </a:lnTo>
                  <a:lnTo>
                    <a:pt x="187" y="226"/>
                  </a:lnTo>
                  <a:lnTo>
                    <a:pt x="213" y="226"/>
                  </a:lnTo>
                  <a:lnTo>
                    <a:pt x="0" y="417"/>
                  </a:lnTo>
                  <a:lnTo>
                    <a:pt x="9" y="509"/>
                  </a:lnTo>
                  <a:lnTo>
                    <a:pt x="310" y="235"/>
                  </a:lnTo>
                  <a:lnTo>
                    <a:pt x="314" y="235"/>
                  </a:lnTo>
                  <a:lnTo>
                    <a:pt x="325" y="234"/>
                  </a:lnTo>
                  <a:lnTo>
                    <a:pt x="341" y="234"/>
                  </a:lnTo>
                  <a:lnTo>
                    <a:pt x="359" y="232"/>
                  </a:lnTo>
                  <a:lnTo>
                    <a:pt x="379" y="231"/>
                  </a:lnTo>
                  <a:lnTo>
                    <a:pt x="395" y="229"/>
                  </a:lnTo>
                  <a:lnTo>
                    <a:pt x="408" y="229"/>
                  </a:lnTo>
                  <a:lnTo>
                    <a:pt x="414" y="228"/>
                  </a:lnTo>
                  <a:lnTo>
                    <a:pt x="421" y="225"/>
                  </a:lnTo>
                  <a:lnTo>
                    <a:pt x="428" y="221"/>
                  </a:lnTo>
                  <a:lnTo>
                    <a:pt x="436" y="213"/>
                  </a:lnTo>
                  <a:lnTo>
                    <a:pt x="444" y="204"/>
                  </a:lnTo>
                  <a:lnTo>
                    <a:pt x="451" y="195"/>
                  </a:lnTo>
                  <a:lnTo>
                    <a:pt x="457" y="185"/>
                  </a:lnTo>
                  <a:lnTo>
                    <a:pt x="462" y="176"/>
                  </a:lnTo>
                  <a:lnTo>
                    <a:pt x="463" y="166"/>
                  </a:lnTo>
                  <a:lnTo>
                    <a:pt x="460" y="155"/>
                  </a:lnTo>
                  <a:lnTo>
                    <a:pt x="452" y="145"/>
                  </a:lnTo>
                  <a:lnTo>
                    <a:pt x="442" y="134"/>
                  </a:lnTo>
                  <a:lnTo>
                    <a:pt x="431" y="124"/>
                  </a:lnTo>
                  <a:lnTo>
                    <a:pt x="419" y="113"/>
                  </a:lnTo>
                  <a:lnTo>
                    <a:pt x="409" y="106"/>
                  </a:lnTo>
                  <a:lnTo>
                    <a:pt x="401" y="102"/>
                  </a:lnTo>
                  <a:lnTo>
                    <a:pt x="398" y="100"/>
                  </a:lnTo>
                  <a:close/>
                </a:path>
              </a:pathLst>
            </a:custGeom>
            <a:solidFill>
              <a:srgbClr val="F7E06D"/>
            </a:solidFill>
            <a:ln w="9525">
              <a:noFill/>
              <a:round/>
              <a:headEnd/>
              <a:tailEnd/>
            </a:ln>
          </p:spPr>
          <p:txBody>
            <a:bodyPr/>
            <a:lstStyle/>
            <a:p>
              <a:endParaRPr lang="en-US"/>
            </a:p>
          </p:txBody>
        </p:sp>
        <p:sp>
          <p:nvSpPr>
            <p:cNvPr id="33" name="Freeform 462"/>
            <p:cNvSpPr>
              <a:spLocks/>
            </p:cNvSpPr>
            <p:nvPr/>
          </p:nvSpPr>
          <p:spPr bwMode="auto">
            <a:xfrm>
              <a:off x="3589" y="3088"/>
              <a:ext cx="390" cy="498"/>
            </a:xfrm>
            <a:custGeom>
              <a:avLst/>
              <a:gdLst>
                <a:gd name="T0" fmla="*/ 37 w 781"/>
                <a:gd name="T1" fmla="*/ 199 h 995"/>
                <a:gd name="T2" fmla="*/ 63 w 781"/>
                <a:gd name="T3" fmla="*/ 189 h 995"/>
                <a:gd name="T4" fmla="*/ 49 w 781"/>
                <a:gd name="T5" fmla="*/ 174 h 995"/>
                <a:gd name="T6" fmla="*/ 43 w 781"/>
                <a:gd name="T7" fmla="*/ 87 h 995"/>
                <a:gd name="T8" fmla="*/ 53 w 781"/>
                <a:gd name="T9" fmla="*/ 42 h 995"/>
                <a:gd name="T10" fmla="*/ 66 w 781"/>
                <a:gd name="T11" fmla="*/ 109 h 995"/>
                <a:gd name="T12" fmla="*/ 52 w 781"/>
                <a:gd name="T13" fmla="*/ 83 h 995"/>
                <a:gd name="T14" fmla="*/ 49 w 781"/>
                <a:gd name="T15" fmla="*/ 163 h 995"/>
                <a:gd name="T16" fmla="*/ 85 w 781"/>
                <a:gd name="T17" fmla="*/ 179 h 995"/>
                <a:gd name="T18" fmla="*/ 107 w 781"/>
                <a:gd name="T19" fmla="*/ 175 h 995"/>
                <a:gd name="T20" fmla="*/ 63 w 781"/>
                <a:gd name="T21" fmla="*/ 214 h 995"/>
                <a:gd name="T22" fmla="*/ 86 w 781"/>
                <a:gd name="T23" fmla="*/ 242 h 995"/>
                <a:gd name="T24" fmla="*/ 122 w 781"/>
                <a:gd name="T25" fmla="*/ 185 h 995"/>
                <a:gd name="T26" fmla="*/ 148 w 781"/>
                <a:gd name="T27" fmla="*/ 123 h 995"/>
                <a:gd name="T28" fmla="*/ 135 w 781"/>
                <a:gd name="T29" fmla="*/ 105 h 995"/>
                <a:gd name="T30" fmla="*/ 153 w 781"/>
                <a:gd name="T31" fmla="*/ 98 h 995"/>
                <a:gd name="T32" fmla="*/ 163 w 781"/>
                <a:gd name="T33" fmla="*/ 117 h 995"/>
                <a:gd name="T34" fmla="*/ 171 w 781"/>
                <a:gd name="T35" fmla="*/ 144 h 995"/>
                <a:gd name="T36" fmla="*/ 188 w 781"/>
                <a:gd name="T37" fmla="*/ 122 h 995"/>
                <a:gd name="T38" fmla="*/ 175 w 781"/>
                <a:gd name="T39" fmla="*/ 96 h 995"/>
                <a:gd name="T40" fmla="*/ 175 w 781"/>
                <a:gd name="T41" fmla="*/ 106 h 995"/>
                <a:gd name="T42" fmla="*/ 174 w 781"/>
                <a:gd name="T43" fmla="*/ 113 h 995"/>
                <a:gd name="T44" fmla="*/ 164 w 781"/>
                <a:gd name="T45" fmla="*/ 51 h 995"/>
                <a:gd name="T46" fmla="*/ 119 w 781"/>
                <a:gd name="T47" fmla="*/ 9 h 995"/>
                <a:gd name="T48" fmla="*/ 106 w 781"/>
                <a:gd name="T49" fmla="*/ 16 h 995"/>
                <a:gd name="T50" fmla="*/ 69 w 781"/>
                <a:gd name="T51" fmla="*/ 20 h 995"/>
                <a:gd name="T52" fmla="*/ 78 w 781"/>
                <a:gd name="T53" fmla="*/ 36 h 995"/>
                <a:gd name="T54" fmla="*/ 89 w 781"/>
                <a:gd name="T55" fmla="*/ 37 h 995"/>
                <a:gd name="T56" fmla="*/ 119 w 781"/>
                <a:gd name="T57" fmla="*/ 53 h 995"/>
                <a:gd name="T58" fmla="*/ 130 w 781"/>
                <a:gd name="T59" fmla="*/ 74 h 995"/>
                <a:gd name="T60" fmla="*/ 125 w 781"/>
                <a:gd name="T61" fmla="*/ 81 h 995"/>
                <a:gd name="T62" fmla="*/ 113 w 781"/>
                <a:gd name="T63" fmla="*/ 65 h 995"/>
                <a:gd name="T64" fmla="*/ 83 w 781"/>
                <a:gd name="T65" fmla="*/ 49 h 995"/>
                <a:gd name="T66" fmla="*/ 63 w 781"/>
                <a:gd name="T67" fmla="*/ 40 h 995"/>
                <a:gd name="T68" fmla="*/ 77 w 781"/>
                <a:gd name="T69" fmla="*/ 3 h 995"/>
                <a:gd name="T70" fmla="*/ 114 w 781"/>
                <a:gd name="T71" fmla="*/ 1 h 995"/>
                <a:gd name="T72" fmla="*/ 164 w 781"/>
                <a:gd name="T73" fmla="*/ 35 h 995"/>
                <a:gd name="T74" fmla="*/ 182 w 781"/>
                <a:gd name="T75" fmla="*/ 82 h 995"/>
                <a:gd name="T76" fmla="*/ 190 w 781"/>
                <a:gd name="T77" fmla="*/ 154 h 995"/>
                <a:gd name="T78" fmla="*/ 171 w 781"/>
                <a:gd name="T79" fmla="*/ 151 h 995"/>
                <a:gd name="T80" fmla="*/ 161 w 781"/>
                <a:gd name="T81" fmla="*/ 180 h 995"/>
                <a:gd name="T82" fmla="*/ 154 w 781"/>
                <a:gd name="T83" fmla="*/ 140 h 995"/>
                <a:gd name="T84" fmla="*/ 163 w 781"/>
                <a:gd name="T85" fmla="*/ 136 h 995"/>
                <a:gd name="T86" fmla="*/ 154 w 781"/>
                <a:gd name="T87" fmla="*/ 128 h 995"/>
                <a:gd name="T88" fmla="*/ 132 w 781"/>
                <a:gd name="T89" fmla="*/ 172 h 995"/>
                <a:gd name="T90" fmla="*/ 149 w 781"/>
                <a:gd name="T91" fmla="*/ 189 h 995"/>
                <a:gd name="T92" fmla="*/ 152 w 781"/>
                <a:gd name="T93" fmla="*/ 196 h 995"/>
                <a:gd name="T94" fmla="*/ 170 w 781"/>
                <a:gd name="T95" fmla="*/ 194 h 995"/>
                <a:gd name="T96" fmla="*/ 172 w 781"/>
                <a:gd name="T97" fmla="*/ 185 h 995"/>
                <a:gd name="T98" fmla="*/ 181 w 781"/>
                <a:gd name="T99" fmla="*/ 171 h 995"/>
                <a:gd name="T100" fmla="*/ 174 w 781"/>
                <a:gd name="T101" fmla="*/ 197 h 995"/>
                <a:gd name="T102" fmla="*/ 148 w 781"/>
                <a:gd name="T103" fmla="*/ 201 h 995"/>
                <a:gd name="T104" fmla="*/ 131 w 781"/>
                <a:gd name="T105" fmla="*/ 187 h 995"/>
                <a:gd name="T106" fmla="*/ 129 w 781"/>
                <a:gd name="T107" fmla="*/ 204 h 995"/>
                <a:gd name="T108" fmla="*/ 115 w 781"/>
                <a:gd name="T109" fmla="*/ 232 h 995"/>
                <a:gd name="T110" fmla="*/ 89 w 781"/>
                <a:gd name="T111" fmla="*/ 249 h 995"/>
                <a:gd name="T112" fmla="*/ 57 w 781"/>
                <a:gd name="T113" fmla="*/ 218 h 995"/>
                <a:gd name="T114" fmla="*/ 15 w 781"/>
                <a:gd name="T115" fmla="*/ 215 h 99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81"/>
                <a:gd name="T175" fmla="*/ 0 h 995"/>
                <a:gd name="T176" fmla="*/ 781 w 781"/>
                <a:gd name="T177" fmla="*/ 995 h 99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81" h="995">
                  <a:moveTo>
                    <a:pt x="0" y="834"/>
                  </a:moveTo>
                  <a:lnTo>
                    <a:pt x="11" y="833"/>
                  </a:lnTo>
                  <a:lnTo>
                    <a:pt x="23" y="830"/>
                  </a:lnTo>
                  <a:lnTo>
                    <a:pt x="38" y="827"/>
                  </a:lnTo>
                  <a:lnTo>
                    <a:pt x="56" y="822"/>
                  </a:lnTo>
                  <a:lnTo>
                    <a:pt x="74" y="816"/>
                  </a:lnTo>
                  <a:lnTo>
                    <a:pt x="92" y="812"/>
                  </a:lnTo>
                  <a:lnTo>
                    <a:pt x="112" y="806"/>
                  </a:lnTo>
                  <a:lnTo>
                    <a:pt x="131" y="800"/>
                  </a:lnTo>
                  <a:lnTo>
                    <a:pt x="150" y="794"/>
                  </a:lnTo>
                  <a:lnTo>
                    <a:pt x="167" y="788"/>
                  </a:lnTo>
                  <a:lnTo>
                    <a:pt x="184" y="784"/>
                  </a:lnTo>
                  <a:lnTo>
                    <a:pt x="198" y="778"/>
                  </a:lnTo>
                  <a:lnTo>
                    <a:pt x="210" y="775"/>
                  </a:lnTo>
                  <a:lnTo>
                    <a:pt x="219" y="772"/>
                  </a:lnTo>
                  <a:lnTo>
                    <a:pt x="225" y="769"/>
                  </a:lnTo>
                  <a:lnTo>
                    <a:pt x="227" y="769"/>
                  </a:lnTo>
                  <a:lnTo>
                    <a:pt x="236" y="770"/>
                  </a:lnTo>
                  <a:lnTo>
                    <a:pt x="247" y="764"/>
                  </a:lnTo>
                  <a:lnTo>
                    <a:pt x="255" y="754"/>
                  </a:lnTo>
                  <a:lnTo>
                    <a:pt x="260" y="738"/>
                  </a:lnTo>
                  <a:lnTo>
                    <a:pt x="257" y="736"/>
                  </a:lnTo>
                  <a:lnTo>
                    <a:pt x="253" y="736"/>
                  </a:lnTo>
                  <a:lnTo>
                    <a:pt x="250" y="735"/>
                  </a:lnTo>
                  <a:lnTo>
                    <a:pt x="244" y="733"/>
                  </a:lnTo>
                  <a:lnTo>
                    <a:pt x="240" y="730"/>
                  </a:lnTo>
                  <a:lnTo>
                    <a:pt x="233" y="727"/>
                  </a:lnTo>
                  <a:lnTo>
                    <a:pt x="227" y="724"/>
                  </a:lnTo>
                  <a:lnTo>
                    <a:pt x="220" y="720"/>
                  </a:lnTo>
                  <a:lnTo>
                    <a:pt x="196" y="693"/>
                  </a:lnTo>
                  <a:lnTo>
                    <a:pt x="178" y="662"/>
                  </a:lnTo>
                  <a:lnTo>
                    <a:pt x="164" y="626"/>
                  </a:lnTo>
                  <a:lnTo>
                    <a:pt x="156" y="587"/>
                  </a:lnTo>
                  <a:lnTo>
                    <a:pt x="151" y="546"/>
                  </a:lnTo>
                  <a:lnTo>
                    <a:pt x="150" y="504"/>
                  </a:lnTo>
                  <a:lnTo>
                    <a:pt x="152" y="462"/>
                  </a:lnTo>
                  <a:lnTo>
                    <a:pt x="157" y="421"/>
                  </a:lnTo>
                  <a:lnTo>
                    <a:pt x="161" y="395"/>
                  </a:lnTo>
                  <a:lnTo>
                    <a:pt x="166" y="370"/>
                  </a:lnTo>
                  <a:lnTo>
                    <a:pt x="172" y="346"/>
                  </a:lnTo>
                  <a:lnTo>
                    <a:pt x="179" y="323"/>
                  </a:lnTo>
                  <a:lnTo>
                    <a:pt x="187" y="299"/>
                  </a:lnTo>
                  <a:lnTo>
                    <a:pt x="196" y="276"/>
                  </a:lnTo>
                  <a:lnTo>
                    <a:pt x="207" y="254"/>
                  </a:lnTo>
                  <a:lnTo>
                    <a:pt x="220" y="233"/>
                  </a:lnTo>
                  <a:lnTo>
                    <a:pt x="213" y="226"/>
                  </a:lnTo>
                  <a:lnTo>
                    <a:pt x="206" y="221"/>
                  </a:lnTo>
                  <a:lnTo>
                    <a:pt x="197" y="218"/>
                  </a:lnTo>
                  <a:lnTo>
                    <a:pt x="189" y="217"/>
                  </a:lnTo>
                  <a:lnTo>
                    <a:pt x="215" y="168"/>
                  </a:lnTo>
                  <a:lnTo>
                    <a:pt x="234" y="187"/>
                  </a:lnTo>
                  <a:lnTo>
                    <a:pt x="250" y="208"/>
                  </a:lnTo>
                  <a:lnTo>
                    <a:pt x="262" y="232"/>
                  </a:lnTo>
                  <a:lnTo>
                    <a:pt x="271" y="257"/>
                  </a:lnTo>
                  <a:lnTo>
                    <a:pt x="276" y="287"/>
                  </a:lnTo>
                  <a:lnTo>
                    <a:pt x="280" y="318"/>
                  </a:lnTo>
                  <a:lnTo>
                    <a:pt x="280" y="351"/>
                  </a:lnTo>
                  <a:lnTo>
                    <a:pt x="278" y="386"/>
                  </a:lnTo>
                  <a:lnTo>
                    <a:pt x="273" y="410"/>
                  </a:lnTo>
                  <a:lnTo>
                    <a:pt x="266" y="433"/>
                  </a:lnTo>
                  <a:lnTo>
                    <a:pt x="257" y="453"/>
                  </a:lnTo>
                  <a:lnTo>
                    <a:pt x="245" y="471"/>
                  </a:lnTo>
                  <a:lnTo>
                    <a:pt x="253" y="413"/>
                  </a:lnTo>
                  <a:lnTo>
                    <a:pt x="258" y="357"/>
                  </a:lnTo>
                  <a:lnTo>
                    <a:pt x="253" y="306"/>
                  </a:lnTo>
                  <a:lnTo>
                    <a:pt x="239" y="263"/>
                  </a:lnTo>
                  <a:lnTo>
                    <a:pt x="229" y="278"/>
                  </a:lnTo>
                  <a:lnTo>
                    <a:pt x="221" y="294"/>
                  </a:lnTo>
                  <a:lnTo>
                    <a:pt x="215" y="312"/>
                  </a:lnTo>
                  <a:lnTo>
                    <a:pt x="210" y="330"/>
                  </a:lnTo>
                  <a:lnTo>
                    <a:pt x="204" y="348"/>
                  </a:lnTo>
                  <a:lnTo>
                    <a:pt x="199" y="366"/>
                  </a:lnTo>
                  <a:lnTo>
                    <a:pt x="195" y="385"/>
                  </a:lnTo>
                  <a:lnTo>
                    <a:pt x="190" y="403"/>
                  </a:lnTo>
                  <a:lnTo>
                    <a:pt x="183" y="443"/>
                  </a:lnTo>
                  <a:lnTo>
                    <a:pt x="180" y="485"/>
                  </a:lnTo>
                  <a:lnTo>
                    <a:pt x="178" y="529"/>
                  </a:lnTo>
                  <a:lnTo>
                    <a:pt x="180" y="572"/>
                  </a:lnTo>
                  <a:lnTo>
                    <a:pt x="186" y="613"/>
                  </a:lnTo>
                  <a:lnTo>
                    <a:pt x="196" y="650"/>
                  </a:lnTo>
                  <a:lnTo>
                    <a:pt x="211" y="680"/>
                  </a:lnTo>
                  <a:lnTo>
                    <a:pt x="233" y="702"/>
                  </a:lnTo>
                  <a:lnTo>
                    <a:pt x="245" y="709"/>
                  </a:lnTo>
                  <a:lnTo>
                    <a:pt x="258" y="715"/>
                  </a:lnTo>
                  <a:lnTo>
                    <a:pt x="272" y="718"/>
                  </a:lnTo>
                  <a:lnTo>
                    <a:pt x="286" y="720"/>
                  </a:lnTo>
                  <a:lnTo>
                    <a:pt x="300" y="721"/>
                  </a:lnTo>
                  <a:lnTo>
                    <a:pt x="313" y="720"/>
                  </a:lnTo>
                  <a:lnTo>
                    <a:pt x="328" y="718"/>
                  </a:lnTo>
                  <a:lnTo>
                    <a:pt x="342" y="715"/>
                  </a:lnTo>
                  <a:lnTo>
                    <a:pt x="357" y="711"/>
                  </a:lnTo>
                  <a:lnTo>
                    <a:pt x="371" y="706"/>
                  </a:lnTo>
                  <a:lnTo>
                    <a:pt x="386" y="702"/>
                  </a:lnTo>
                  <a:lnTo>
                    <a:pt x="400" y="696"/>
                  </a:lnTo>
                  <a:lnTo>
                    <a:pt x="413" y="690"/>
                  </a:lnTo>
                  <a:lnTo>
                    <a:pt x="427" y="684"/>
                  </a:lnTo>
                  <a:lnTo>
                    <a:pt x="441" y="678"/>
                  </a:lnTo>
                  <a:lnTo>
                    <a:pt x="454" y="672"/>
                  </a:lnTo>
                  <a:lnTo>
                    <a:pt x="445" y="685"/>
                  </a:lnTo>
                  <a:lnTo>
                    <a:pt x="431" y="699"/>
                  </a:lnTo>
                  <a:lnTo>
                    <a:pt x="411" y="714"/>
                  </a:lnTo>
                  <a:lnTo>
                    <a:pt x="388" y="726"/>
                  </a:lnTo>
                  <a:lnTo>
                    <a:pt x="364" y="736"/>
                  </a:lnTo>
                  <a:lnTo>
                    <a:pt x="337" y="743"/>
                  </a:lnTo>
                  <a:lnTo>
                    <a:pt x="311" y="746"/>
                  </a:lnTo>
                  <a:lnTo>
                    <a:pt x="287" y="742"/>
                  </a:lnTo>
                  <a:lnTo>
                    <a:pt x="279" y="773"/>
                  </a:lnTo>
                  <a:lnTo>
                    <a:pt x="268" y="809"/>
                  </a:lnTo>
                  <a:lnTo>
                    <a:pt x="258" y="839"/>
                  </a:lnTo>
                  <a:lnTo>
                    <a:pt x="253" y="854"/>
                  </a:lnTo>
                  <a:lnTo>
                    <a:pt x="255" y="867"/>
                  </a:lnTo>
                  <a:lnTo>
                    <a:pt x="257" y="880"/>
                  </a:lnTo>
                  <a:lnTo>
                    <a:pt x="260" y="894"/>
                  </a:lnTo>
                  <a:lnTo>
                    <a:pt x="265" y="906"/>
                  </a:lnTo>
                  <a:lnTo>
                    <a:pt x="271" y="918"/>
                  </a:lnTo>
                  <a:lnTo>
                    <a:pt x="278" y="929"/>
                  </a:lnTo>
                  <a:lnTo>
                    <a:pt x="286" y="940"/>
                  </a:lnTo>
                  <a:lnTo>
                    <a:pt x="295" y="949"/>
                  </a:lnTo>
                  <a:lnTo>
                    <a:pt x="321" y="959"/>
                  </a:lnTo>
                  <a:lnTo>
                    <a:pt x="344" y="965"/>
                  </a:lnTo>
                  <a:lnTo>
                    <a:pt x="366" y="964"/>
                  </a:lnTo>
                  <a:lnTo>
                    <a:pt x="386" y="958"/>
                  </a:lnTo>
                  <a:lnTo>
                    <a:pt x="404" y="947"/>
                  </a:lnTo>
                  <a:lnTo>
                    <a:pt x="423" y="932"/>
                  </a:lnTo>
                  <a:lnTo>
                    <a:pt x="439" y="915"/>
                  </a:lnTo>
                  <a:lnTo>
                    <a:pt x="455" y="895"/>
                  </a:lnTo>
                  <a:lnTo>
                    <a:pt x="469" y="857"/>
                  </a:lnTo>
                  <a:lnTo>
                    <a:pt x="479" y="818"/>
                  </a:lnTo>
                  <a:lnTo>
                    <a:pt x="485" y="779"/>
                  </a:lnTo>
                  <a:lnTo>
                    <a:pt x="489" y="740"/>
                  </a:lnTo>
                  <a:lnTo>
                    <a:pt x="493" y="703"/>
                  </a:lnTo>
                  <a:lnTo>
                    <a:pt x="499" y="666"/>
                  </a:lnTo>
                  <a:lnTo>
                    <a:pt x="506" y="629"/>
                  </a:lnTo>
                  <a:lnTo>
                    <a:pt x="516" y="593"/>
                  </a:lnTo>
                  <a:lnTo>
                    <a:pt x="529" y="580"/>
                  </a:lnTo>
                  <a:lnTo>
                    <a:pt x="544" y="565"/>
                  </a:lnTo>
                  <a:lnTo>
                    <a:pt x="558" y="549"/>
                  </a:lnTo>
                  <a:lnTo>
                    <a:pt x="572" y="531"/>
                  </a:lnTo>
                  <a:lnTo>
                    <a:pt x="585" y="511"/>
                  </a:lnTo>
                  <a:lnTo>
                    <a:pt x="594" y="491"/>
                  </a:lnTo>
                  <a:lnTo>
                    <a:pt x="599" y="470"/>
                  </a:lnTo>
                  <a:lnTo>
                    <a:pt x="598" y="447"/>
                  </a:lnTo>
                  <a:lnTo>
                    <a:pt x="592" y="425"/>
                  </a:lnTo>
                  <a:lnTo>
                    <a:pt x="585" y="412"/>
                  </a:lnTo>
                  <a:lnTo>
                    <a:pt x="578" y="404"/>
                  </a:lnTo>
                  <a:lnTo>
                    <a:pt x="570" y="403"/>
                  </a:lnTo>
                  <a:lnTo>
                    <a:pt x="561" y="404"/>
                  </a:lnTo>
                  <a:lnTo>
                    <a:pt x="554" y="409"/>
                  </a:lnTo>
                  <a:lnTo>
                    <a:pt x="547" y="413"/>
                  </a:lnTo>
                  <a:lnTo>
                    <a:pt x="541" y="418"/>
                  </a:lnTo>
                  <a:lnTo>
                    <a:pt x="542" y="409"/>
                  </a:lnTo>
                  <a:lnTo>
                    <a:pt x="545" y="398"/>
                  </a:lnTo>
                  <a:lnTo>
                    <a:pt x="549" y="389"/>
                  </a:lnTo>
                  <a:lnTo>
                    <a:pt x="556" y="382"/>
                  </a:lnTo>
                  <a:lnTo>
                    <a:pt x="563" y="376"/>
                  </a:lnTo>
                  <a:lnTo>
                    <a:pt x="571" y="372"/>
                  </a:lnTo>
                  <a:lnTo>
                    <a:pt x="581" y="372"/>
                  </a:lnTo>
                  <a:lnTo>
                    <a:pt x="591" y="373"/>
                  </a:lnTo>
                  <a:lnTo>
                    <a:pt x="605" y="381"/>
                  </a:lnTo>
                  <a:lnTo>
                    <a:pt x="614" y="392"/>
                  </a:lnTo>
                  <a:lnTo>
                    <a:pt x="619" y="406"/>
                  </a:lnTo>
                  <a:lnTo>
                    <a:pt x="623" y="421"/>
                  </a:lnTo>
                  <a:lnTo>
                    <a:pt x="623" y="439"/>
                  </a:lnTo>
                  <a:lnTo>
                    <a:pt x="622" y="455"/>
                  </a:lnTo>
                  <a:lnTo>
                    <a:pt x="619" y="473"/>
                  </a:lnTo>
                  <a:lnTo>
                    <a:pt x="616" y="488"/>
                  </a:lnTo>
                  <a:lnTo>
                    <a:pt x="626" y="491"/>
                  </a:lnTo>
                  <a:lnTo>
                    <a:pt x="637" y="486"/>
                  </a:lnTo>
                  <a:lnTo>
                    <a:pt x="646" y="477"/>
                  </a:lnTo>
                  <a:lnTo>
                    <a:pt x="655" y="468"/>
                  </a:lnTo>
                  <a:lnTo>
                    <a:pt x="664" y="461"/>
                  </a:lnTo>
                  <a:lnTo>
                    <a:pt x="672" y="459"/>
                  </a:lnTo>
                  <a:lnTo>
                    <a:pt x="679" y="467"/>
                  </a:lnTo>
                  <a:lnTo>
                    <a:pt x="685" y="486"/>
                  </a:lnTo>
                  <a:lnTo>
                    <a:pt x="686" y="505"/>
                  </a:lnTo>
                  <a:lnTo>
                    <a:pt x="686" y="525"/>
                  </a:lnTo>
                  <a:lnTo>
                    <a:pt x="683" y="544"/>
                  </a:lnTo>
                  <a:lnTo>
                    <a:pt x="677" y="561"/>
                  </a:lnTo>
                  <a:lnTo>
                    <a:pt x="683" y="566"/>
                  </a:lnTo>
                  <a:lnTo>
                    <a:pt x="687" y="575"/>
                  </a:lnTo>
                  <a:lnTo>
                    <a:pt x="694" y="583"/>
                  </a:lnTo>
                  <a:lnTo>
                    <a:pt x="700" y="590"/>
                  </a:lnTo>
                  <a:lnTo>
                    <a:pt x="707" y="598"/>
                  </a:lnTo>
                  <a:lnTo>
                    <a:pt x="714" y="602"/>
                  </a:lnTo>
                  <a:lnTo>
                    <a:pt x="722" y="604"/>
                  </a:lnTo>
                  <a:lnTo>
                    <a:pt x="731" y="601"/>
                  </a:lnTo>
                  <a:lnTo>
                    <a:pt x="737" y="587"/>
                  </a:lnTo>
                  <a:lnTo>
                    <a:pt x="744" y="561"/>
                  </a:lnTo>
                  <a:lnTo>
                    <a:pt x="750" y="525"/>
                  </a:lnTo>
                  <a:lnTo>
                    <a:pt x="755" y="485"/>
                  </a:lnTo>
                  <a:lnTo>
                    <a:pt x="759" y="443"/>
                  </a:lnTo>
                  <a:lnTo>
                    <a:pt x="760" y="404"/>
                  </a:lnTo>
                  <a:lnTo>
                    <a:pt x="758" y="375"/>
                  </a:lnTo>
                  <a:lnTo>
                    <a:pt x="752" y="355"/>
                  </a:lnTo>
                  <a:lnTo>
                    <a:pt x="743" y="357"/>
                  </a:lnTo>
                  <a:lnTo>
                    <a:pt x="735" y="360"/>
                  </a:lnTo>
                  <a:lnTo>
                    <a:pt x="725" y="364"/>
                  </a:lnTo>
                  <a:lnTo>
                    <a:pt x="718" y="369"/>
                  </a:lnTo>
                  <a:lnTo>
                    <a:pt x="710" y="376"/>
                  </a:lnTo>
                  <a:lnTo>
                    <a:pt x="703" y="383"/>
                  </a:lnTo>
                  <a:lnTo>
                    <a:pt x="698" y="392"/>
                  </a:lnTo>
                  <a:lnTo>
                    <a:pt x="692" y="403"/>
                  </a:lnTo>
                  <a:lnTo>
                    <a:pt x="691" y="409"/>
                  </a:lnTo>
                  <a:lnTo>
                    <a:pt x="689" y="416"/>
                  </a:lnTo>
                  <a:lnTo>
                    <a:pt x="687" y="422"/>
                  </a:lnTo>
                  <a:lnTo>
                    <a:pt x="687" y="430"/>
                  </a:lnTo>
                  <a:lnTo>
                    <a:pt x="690" y="433"/>
                  </a:lnTo>
                  <a:lnTo>
                    <a:pt x="694" y="433"/>
                  </a:lnTo>
                  <a:lnTo>
                    <a:pt x="699" y="428"/>
                  </a:lnTo>
                  <a:lnTo>
                    <a:pt x="703" y="424"/>
                  </a:lnTo>
                  <a:lnTo>
                    <a:pt x="709" y="418"/>
                  </a:lnTo>
                  <a:lnTo>
                    <a:pt x="715" y="413"/>
                  </a:lnTo>
                  <a:lnTo>
                    <a:pt x="721" y="409"/>
                  </a:lnTo>
                  <a:lnTo>
                    <a:pt x="725" y="409"/>
                  </a:lnTo>
                  <a:lnTo>
                    <a:pt x="728" y="412"/>
                  </a:lnTo>
                  <a:lnTo>
                    <a:pt x="727" y="419"/>
                  </a:lnTo>
                  <a:lnTo>
                    <a:pt x="722" y="428"/>
                  </a:lnTo>
                  <a:lnTo>
                    <a:pt x="715" y="437"/>
                  </a:lnTo>
                  <a:lnTo>
                    <a:pt x="707" y="446"/>
                  </a:lnTo>
                  <a:lnTo>
                    <a:pt x="699" y="452"/>
                  </a:lnTo>
                  <a:lnTo>
                    <a:pt x="691" y="456"/>
                  </a:lnTo>
                  <a:lnTo>
                    <a:pt x="684" y="455"/>
                  </a:lnTo>
                  <a:lnTo>
                    <a:pt x="672" y="436"/>
                  </a:lnTo>
                  <a:lnTo>
                    <a:pt x="674" y="413"/>
                  </a:lnTo>
                  <a:lnTo>
                    <a:pt x="678" y="392"/>
                  </a:lnTo>
                  <a:lnTo>
                    <a:pt x="678" y="369"/>
                  </a:lnTo>
                  <a:lnTo>
                    <a:pt x="679" y="325"/>
                  </a:lnTo>
                  <a:lnTo>
                    <a:pt x="676" y="282"/>
                  </a:lnTo>
                  <a:lnTo>
                    <a:pt x="668" y="241"/>
                  </a:lnTo>
                  <a:lnTo>
                    <a:pt x="656" y="201"/>
                  </a:lnTo>
                  <a:lnTo>
                    <a:pt x="641" y="163"/>
                  </a:lnTo>
                  <a:lnTo>
                    <a:pt x="624" y="131"/>
                  </a:lnTo>
                  <a:lnTo>
                    <a:pt x="605" y="104"/>
                  </a:lnTo>
                  <a:lnTo>
                    <a:pt x="584" y="83"/>
                  </a:lnTo>
                  <a:lnTo>
                    <a:pt x="567" y="73"/>
                  </a:lnTo>
                  <a:lnTo>
                    <a:pt x="549" y="62"/>
                  </a:lnTo>
                  <a:lnTo>
                    <a:pt x="531" y="52"/>
                  </a:lnTo>
                  <a:lnTo>
                    <a:pt x="512" y="44"/>
                  </a:lnTo>
                  <a:lnTo>
                    <a:pt x="494" y="38"/>
                  </a:lnTo>
                  <a:lnTo>
                    <a:pt x="476" y="35"/>
                  </a:lnTo>
                  <a:lnTo>
                    <a:pt x="456" y="37"/>
                  </a:lnTo>
                  <a:lnTo>
                    <a:pt x="438" y="41"/>
                  </a:lnTo>
                  <a:lnTo>
                    <a:pt x="443" y="50"/>
                  </a:lnTo>
                  <a:lnTo>
                    <a:pt x="449" y="59"/>
                  </a:lnTo>
                  <a:lnTo>
                    <a:pt x="454" y="68"/>
                  </a:lnTo>
                  <a:lnTo>
                    <a:pt x="454" y="79"/>
                  </a:lnTo>
                  <a:lnTo>
                    <a:pt x="446" y="76"/>
                  </a:lnTo>
                  <a:lnTo>
                    <a:pt x="439" y="73"/>
                  </a:lnTo>
                  <a:lnTo>
                    <a:pt x="432" y="67"/>
                  </a:lnTo>
                  <a:lnTo>
                    <a:pt x="426" y="62"/>
                  </a:lnTo>
                  <a:lnTo>
                    <a:pt x="419" y="56"/>
                  </a:lnTo>
                  <a:lnTo>
                    <a:pt x="412" y="52"/>
                  </a:lnTo>
                  <a:lnTo>
                    <a:pt x="405" y="49"/>
                  </a:lnTo>
                  <a:lnTo>
                    <a:pt x="397" y="47"/>
                  </a:lnTo>
                  <a:lnTo>
                    <a:pt x="378" y="47"/>
                  </a:lnTo>
                  <a:lnTo>
                    <a:pt x="356" y="49"/>
                  </a:lnTo>
                  <a:lnTo>
                    <a:pt x="335" y="52"/>
                  </a:lnTo>
                  <a:lnTo>
                    <a:pt x="314" y="59"/>
                  </a:lnTo>
                  <a:lnTo>
                    <a:pt x="295" y="68"/>
                  </a:lnTo>
                  <a:lnTo>
                    <a:pt x="279" y="80"/>
                  </a:lnTo>
                  <a:lnTo>
                    <a:pt x="264" y="96"/>
                  </a:lnTo>
                  <a:lnTo>
                    <a:pt x="253" y="116"/>
                  </a:lnTo>
                  <a:lnTo>
                    <a:pt x="258" y="123"/>
                  </a:lnTo>
                  <a:lnTo>
                    <a:pt x="265" y="129"/>
                  </a:lnTo>
                  <a:lnTo>
                    <a:pt x="273" y="135"/>
                  </a:lnTo>
                  <a:lnTo>
                    <a:pt x="282" y="138"/>
                  </a:lnTo>
                  <a:lnTo>
                    <a:pt x="291" y="143"/>
                  </a:lnTo>
                  <a:lnTo>
                    <a:pt x="300" y="144"/>
                  </a:lnTo>
                  <a:lnTo>
                    <a:pt x="308" y="145"/>
                  </a:lnTo>
                  <a:lnTo>
                    <a:pt x="314" y="144"/>
                  </a:lnTo>
                  <a:lnTo>
                    <a:pt x="320" y="141"/>
                  </a:lnTo>
                  <a:lnTo>
                    <a:pt x="326" y="137"/>
                  </a:lnTo>
                  <a:lnTo>
                    <a:pt x="332" y="132"/>
                  </a:lnTo>
                  <a:lnTo>
                    <a:pt x="337" y="125"/>
                  </a:lnTo>
                  <a:lnTo>
                    <a:pt x="343" y="120"/>
                  </a:lnTo>
                  <a:lnTo>
                    <a:pt x="349" y="114"/>
                  </a:lnTo>
                  <a:lnTo>
                    <a:pt x="355" y="111"/>
                  </a:lnTo>
                  <a:lnTo>
                    <a:pt x="361" y="111"/>
                  </a:lnTo>
                  <a:lnTo>
                    <a:pt x="362" y="129"/>
                  </a:lnTo>
                  <a:lnTo>
                    <a:pt x="359" y="145"/>
                  </a:lnTo>
                  <a:lnTo>
                    <a:pt x="356" y="162"/>
                  </a:lnTo>
                  <a:lnTo>
                    <a:pt x="355" y="178"/>
                  </a:lnTo>
                  <a:lnTo>
                    <a:pt x="369" y="189"/>
                  </a:lnTo>
                  <a:lnTo>
                    <a:pt x="382" y="199"/>
                  </a:lnTo>
                  <a:lnTo>
                    <a:pt x="397" y="208"/>
                  </a:lnTo>
                  <a:lnTo>
                    <a:pt x="413" y="215"/>
                  </a:lnTo>
                  <a:lnTo>
                    <a:pt x="430" y="220"/>
                  </a:lnTo>
                  <a:lnTo>
                    <a:pt x="445" y="220"/>
                  </a:lnTo>
                  <a:lnTo>
                    <a:pt x="461" y="217"/>
                  </a:lnTo>
                  <a:lnTo>
                    <a:pt x="476" y="209"/>
                  </a:lnTo>
                  <a:lnTo>
                    <a:pt x="472" y="285"/>
                  </a:lnTo>
                  <a:lnTo>
                    <a:pt x="478" y="287"/>
                  </a:lnTo>
                  <a:lnTo>
                    <a:pt x="485" y="285"/>
                  </a:lnTo>
                  <a:lnTo>
                    <a:pt x="489" y="282"/>
                  </a:lnTo>
                  <a:lnTo>
                    <a:pt x="495" y="278"/>
                  </a:lnTo>
                  <a:lnTo>
                    <a:pt x="501" y="272"/>
                  </a:lnTo>
                  <a:lnTo>
                    <a:pt x="506" y="267"/>
                  </a:lnTo>
                  <a:lnTo>
                    <a:pt x="511" y="264"/>
                  </a:lnTo>
                  <a:lnTo>
                    <a:pt x="516" y="264"/>
                  </a:lnTo>
                  <a:lnTo>
                    <a:pt x="520" y="294"/>
                  </a:lnTo>
                  <a:lnTo>
                    <a:pt x="526" y="323"/>
                  </a:lnTo>
                  <a:lnTo>
                    <a:pt x="534" y="351"/>
                  </a:lnTo>
                  <a:lnTo>
                    <a:pt x="546" y="376"/>
                  </a:lnTo>
                  <a:lnTo>
                    <a:pt x="541" y="378"/>
                  </a:lnTo>
                  <a:lnTo>
                    <a:pt x="534" y="373"/>
                  </a:lnTo>
                  <a:lnTo>
                    <a:pt x="527" y="366"/>
                  </a:lnTo>
                  <a:lnTo>
                    <a:pt x="520" y="357"/>
                  </a:lnTo>
                  <a:lnTo>
                    <a:pt x="514" y="345"/>
                  </a:lnTo>
                  <a:lnTo>
                    <a:pt x="508" y="334"/>
                  </a:lnTo>
                  <a:lnTo>
                    <a:pt x="503" y="323"/>
                  </a:lnTo>
                  <a:lnTo>
                    <a:pt x="502" y="314"/>
                  </a:lnTo>
                  <a:lnTo>
                    <a:pt x="496" y="314"/>
                  </a:lnTo>
                  <a:lnTo>
                    <a:pt x="489" y="315"/>
                  </a:lnTo>
                  <a:lnTo>
                    <a:pt x="483" y="315"/>
                  </a:lnTo>
                  <a:lnTo>
                    <a:pt x="476" y="315"/>
                  </a:lnTo>
                  <a:lnTo>
                    <a:pt x="469" y="314"/>
                  </a:lnTo>
                  <a:lnTo>
                    <a:pt x="463" y="309"/>
                  </a:lnTo>
                  <a:lnTo>
                    <a:pt x="457" y="305"/>
                  </a:lnTo>
                  <a:lnTo>
                    <a:pt x="454" y="296"/>
                  </a:lnTo>
                  <a:lnTo>
                    <a:pt x="453" y="259"/>
                  </a:lnTo>
                  <a:lnTo>
                    <a:pt x="436" y="264"/>
                  </a:lnTo>
                  <a:lnTo>
                    <a:pt x="422" y="264"/>
                  </a:lnTo>
                  <a:lnTo>
                    <a:pt x="408" y="262"/>
                  </a:lnTo>
                  <a:lnTo>
                    <a:pt x="393" y="256"/>
                  </a:lnTo>
                  <a:lnTo>
                    <a:pt x="379" y="247"/>
                  </a:lnTo>
                  <a:lnTo>
                    <a:pt x="366" y="236"/>
                  </a:lnTo>
                  <a:lnTo>
                    <a:pt x="352" y="226"/>
                  </a:lnTo>
                  <a:lnTo>
                    <a:pt x="340" y="217"/>
                  </a:lnTo>
                  <a:lnTo>
                    <a:pt x="333" y="208"/>
                  </a:lnTo>
                  <a:lnTo>
                    <a:pt x="332" y="195"/>
                  </a:lnTo>
                  <a:lnTo>
                    <a:pt x="332" y="183"/>
                  </a:lnTo>
                  <a:lnTo>
                    <a:pt x="333" y="178"/>
                  </a:lnTo>
                  <a:lnTo>
                    <a:pt x="328" y="178"/>
                  </a:lnTo>
                  <a:lnTo>
                    <a:pt x="323" y="180"/>
                  </a:lnTo>
                  <a:lnTo>
                    <a:pt x="318" y="183"/>
                  </a:lnTo>
                  <a:lnTo>
                    <a:pt x="312" y="187"/>
                  </a:lnTo>
                  <a:lnTo>
                    <a:pt x="300" y="184"/>
                  </a:lnTo>
                  <a:lnTo>
                    <a:pt x="285" y="178"/>
                  </a:lnTo>
                  <a:lnTo>
                    <a:pt x="268" y="169"/>
                  </a:lnTo>
                  <a:lnTo>
                    <a:pt x="252" y="157"/>
                  </a:lnTo>
                  <a:lnTo>
                    <a:pt x="239" y="147"/>
                  </a:lnTo>
                  <a:lnTo>
                    <a:pt x="227" y="137"/>
                  </a:lnTo>
                  <a:lnTo>
                    <a:pt x="221" y="128"/>
                  </a:lnTo>
                  <a:lnTo>
                    <a:pt x="220" y="120"/>
                  </a:lnTo>
                  <a:lnTo>
                    <a:pt x="230" y="96"/>
                  </a:lnTo>
                  <a:lnTo>
                    <a:pt x="242" y="74"/>
                  </a:lnTo>
                  <a:lnTo>
                    <a:pt x="255" y="55"/>
                  </a:lnTo>
                  <a:lnTo>
                    <a:pt x="270" y="37"/>
                  </a:lnTo>
                  <a:lnTo>
                    <a:pt x="288" y="22"/>
                  </a:lnTo>
                  <a:lnTo>
                    <a:pt x="308" y="12"/>
                  </a:lnTo>
                  <a:lnTo>
                    <a:pt x="331" y="4"/>
                  </a:lnTo>
                  <a:lnTo>
                    <a:pt x="357" y="0"/>
                  </a:lnTo>
                  <a:lnTo>
                    <a:pt x="377" y="1"/>
                  </a:lnTo>
                  <a:lnTo>
                    <a:pt x="392" y="3"/>
                  </a:lnTo>
                  <a:lnTo>
                    <a:pt x="404" y="3"/>
                  </a:lnTo>
                  <a:lnTo>
                    <a:pt x="416" y="3"/>
                  </a:lnTo>
                  <a:lnTo>
                    <a:pt x="425" y="3"/>
                  </a:lnTo>
                  <a:lnTo>
                    <a:pt x="435" y="3"/>
                  </a:lnTo>
                  <a:lnTo>
                    <a:pt x="446" y="1"/>
                  </a:lnTo>
                  <a:lnTo>
                    <a:pt x="457" y="1"/>
                  </a:lnTo>
                  <a:lnTo>
                    <a:pt x="480" y="1"/>
                  </a:lnTo>
                  <a:lnTo>
                    <a:pt x="502" y="4"/>
                  </a:lnTo>
                  <a:lnTo>
                    <a:pt x="523" y="9"/>
                  </a:lnTo>
                  <a:lnTo>
                    <a:pt x="544" y="15"/>
                  </a:lnTo>
                  <a:lnTo>
                    <a:pt x="564" y="25"/>
                  </a:lnTo>
                  <a:lnTo>
                    <a:pt x="584" y="38"/>
                  </a:lnTo>
                  <a:lnTo>
                    <a:pt x="602" y="55"/>
                  </a:lnTo>
                  <a:lnTo>
                    <a:pt x="619" y="76"/>
                  </a:lnTo>
                  <a:lnTo>
                    <a:pt x="640" y="105"/>
                  </a:lnTo>
                  <a:lnTo>
                    <a:pt x="659" y="140"/>
                  </a:lnTo>
                  <a:lnTo>
                    <a:pt x="674" y="175"/>
                  </a:lnTo>
                  <a:lnTo>
                    <a:pt x="685" y="212"/>
                  </a:lnTo>
                  <a:lnTo>
                    <a:pt x="693" y="251"/>
                  </a:lnTo>
                  <a:lnTo>
                    <a:pt x="698" y="291"/>
                  </a:lnTo>
                  <a:lnTo>
                    <a:pt x="699" y="330"/>
                  </a:lnTo>
                  <a:lnTo>
                    <a:pt x="695" y="370"/>
                  </a:lnTo>
                  <a:lnTo>
                    <a:pt x="703" y="361"/>
                  </a:lnTo>
                  <a:lnTo>
                    <a:pt x="712" y="351"/>
                  </a:lnTo>
                  <a:lnTo>
                    <a:pt x="720" y="339"/>
                  </a:lnTo>
                  <a:lnTo>
                    <a:pt x="728" y="328"/>
                  </a:lnTo>
                  <a:lnTo>
                    <a:pt x="737" y="320"/>
                  </a:lnTo>
                  <a:lnTo>
                    <a:pt x="747" y="314"/>
                  </a:lnTo>
                  <a:lnTo>
                    <a:pt x="758" y="311"/>
                  </a:lnTo>
                  <a:lnTo>
                    <a:pt x="770" y="314"/>
                  </a:lnTo>
                  <a:lnTo>
                    <a:pt x="781" y="352"/>
                  </a:lnTo>
                  <a:lnTo>
                    <a:pt x="778" y="425"/>
                  </a:lnTo>
                  <a:lnTo>
                    <a:pt x="771" y="507"/>
                  </a:lnTo>
                  <a:lnTo>
                    <a:pt x="767" y="572"/>
                  </a:lnTo>
                  <a:lnTo>
                    <a:pt x="766" y="595"/>
                  </a:lnTo>
                  <a:lnTo>
                    <a:pt x="762" y="614"/>
                  </a:lnTo>
                  <a:lnTo>
                    <a:pt x="758" y="627"/>
                  </a:lnTo>
                  <a:lnTo>
                    <a:pt x="750" y="635"/>
                  </a:lnTo>
                  <a:lnTo>
                    <a:pt x="736" y="636"/>
                  </a:lnTo>
                  <a:lnTo>
                    <a:pt x="724" y="635"/>
                  </a:lnTo>
                  <a:lnTo>
                    <a:pt x="716" y="632"/>
                  </a:lnTo>
                  <a:lnTo>
                    <a:pt x="709" y="626"/>
                  </a:lnTo>
                  <a:lnTo>
                    <a:pt x="702" y="620"/>
                  </a:lnTo>
                  <a:lnTo>
                    <a:pt x="697" y="613"/>
                  </a:lnTo>
                  <a:lnTo>
                    <a:pt x="691" y="607"/>
                  </a:lnTo>
                  <a:lnTo>
                    <a:pt x="684" y="601"/>
                  </a:lnTo>
                  <a:lnTo>
                    <a:pt x="686" y="629"/>
                  </a:lnTo>
                  <a:lnTo>
                    <a:pt x="686" y="657"/>
                  </a:lnTo>
                  <a:lnTo>
                    <a:pt x="680" y="685"/>
                  </a:lnTo>
                  <a:lnTo>
                    <a:pt x="667" y="708"/>
                  </a:lnTo>
                  <a:lnTo>
                    <a:pt x="664" y="718"/>
                  </a:lnTo>
                  <a:lnTo>
                    <a:pt x="664" y="729"/>
                  </a:lnTo>
                  <a:lnTo>
                    <a:pt x="662" y="736"/>
                  </a:lnTo>
                  <a:lnTo>
                    <a:pt x="652" y="738"/>
                  </a:lnTo>
                  <a:lnTo>
                    <a:pt x="648" y="732"/>
                  </a:lnTo>
                  <a:lnTo>
                    <a:pt x="647" y="717"/>
                  </a:lnTo>
                  <a:lnTo>
                    <a:pt x="647" y="700"/>
                  </a:lnTo>
                  <a:lnTo>
                    <a:pt x="648" y="685"/>
                  </a:lnTo>
                  <a:lnTo>
                    <a:pt x="663" y="657"/>
                  </a:lnTo>
                  <a:lnTo>
                    <a:pt x="667" y="627"/>
                  </a:lnTo>
                  <a:lnTo>
                    <a:pt x="660" y="598"/>
                  </a:lnTo>
                  <a:lnTo>
                    <a:pt x="645" y="574"/>
                  </a:lnTo>
                  <a:lnTo>
                    <a:pt x="639" y="572"/>
                  </a:lnTo>
                  <a:lnTo>
                    <a:pt x="632" y="569"/>
                  </a:lnTo>
                  <a:lnTo>
                    <a:pt x="625" y="565"/>
                  </a:lnTo>
                  <a:lnTo>
                    <a:pt x="618" y="559"/>
                  </a:lnTo>
                  <a:lnTo>
                    <a:pt x="613" y="552"/>
                  </a:lnTo>
                  <a:lnTo>
                    <a:pt x="608" y="546"/>
                  </a:lnTo>
                  <a:lnTo>
                    <a:pt x="606" y="540"/>
                  </a:lnTo>
                  <a:lnTo>
                    <a:pt x="606" y="534"/>
                  </a:lnTo>
                  <a:lnTo>
                    <a:pt x="613" y="537"/>
                  </a:lnTo>
                  <a:lnTo>
                    <a:pt x="621" y="540"/>
                  </a:lnTo>
                  <a:lnTo>
                    <a:pt x="629" y="543"/>
                  </a:lnTo>
                  <a:lnTo>
                    <a:pt x="638" y="543"/>
                  </a:lnTo>
                  <a:lnTo>
                    <a:pt x="646" y="543"/>
                  </a:lnTo>
                  <a:lnTo>
                    <a:pt x="654" y="541"/>
                  </a:lnTo>
                  <a:lnTo>
                    <a:pt x="662" y="538"/>
                  </a:lnTo>
                  <a:lnTo>
                    <a:pt x="668" y="534"/>
                  </a:lnTo>
                  <a:lnTo>
                    <a:pt x="668" y="498"/>
                  </a:lnTo>
                  <a:lnTo>
                    <a:pt x="661" y="498"/>
                  </a:lnTo>
                  <a:lnTo>
                    <a:pt x="654" y="501"/>
                  </a:lnTo>
                  <a:lnTo>
                    <a:pt x="647" y="502"/>
                  </a:lnTo>
                  <a:lnTo>
                    <a:pt x="639" y="505"/>
                  </a:lnTo>
                  <a:lnTo>
                    <a:pt x="632" y="507"/>
                  </a:lnTo>
                  <a:lnTo>
                    <a:pt x="624" y="510"/>
                  </a:lnTo>
                  <a:lnTo>
                    <a:pt x="617" y="510"/>
                  </a:lnTo>
                  <a:lnTo>
                    <a:pt x="609" y="510"/>
                  </a:lnTo>
                  <a:lnTo>
                    <a:pt x="595" y="540"/>
                  </a:lnTo>
                  <a:lnTo>
                    <a:pt x="580" y="563"/>
                  </a:lnTo>
                  <a:lnTo>
                    <a:pt x="565" y="581"/>
                  </a:lnTo>
                  <a:lnTo>
                    <a:pt x="552" y="598"/>
                  </a:lnTo>
                  <a:lnTo>
                    <a:pt x="539" y="613"/>
                  </a:lnTo>
                  <a:lnTo>
                    <a:pt x="530" y="629"/>
                  </a:lnTo>
                  <a:lnTo>
                    <a:pt x="524" y="650"/>
                  </a:lnTo>
                  <a:lnTo>
                    <a:pt x="523" y="677"/>
                  </a:lnTo>
                  <a:lnTo>
                    <a:pt x="529" y="688"/>
                  </a:lnTo>
                  <a:lnTo>
                    <a:pt x="534" y="700"/>
                  </a:lnTo>
                  <a:lnTo>
                    <a:pt x="541" y="712"/>
                  </a:lnTo>
                  <a:lnTo>
                    <a:pt x="548" y="723"/>
                  </a:lnTo>
                  <a:lnTo>
                    <a:pt x="556" y="735"/>
                  </a:lnTo>
                  <a:lnTo>
                    <a:pt x="565" y="743"/>
                  </a:lnTo>
                  <a:lnTo>
                    <a:pt x="575" y="751"/>
                  </a:lnTo>
                  <a:lnTo>
                    <a:pt x="584" y="757"/>
                  </a:lnTo>
                  <a:lnTo>
                    <a:pt x="588" y="757"/>
                  </a:lnTo>
                  <a:lnTo>
                    <a:pt x="593" y="755"/>
                  </a:lnTo>
                  <a:lnTo>
                    <a:pt x="598" y="754"/>
                  </a:lnTo>
                  <a:lnTo>
                    <a:pt x="602" y="752"/>
                  </a:lnTo>
                  <a:lnTo>
                    <a:pt x="607" y="749"/>
                  </a:lnTo>
                  <a:lnTo>
                    <a:pt x="610" y="748"/>
                  </a:lnTo>
                  <a:lnTo>
                    <a:pt x="615" y="746"/>
                  </a:lnTo>
                  <a:lnTo>
                    <a:pt x="619" y="746"/>
                  </a:lnTo>
                  <a:lnTo>
                    <a:pt x="619" y="755"/>
                  </a:lnTo>
                  <a:lnTo>
                    <a:pt x="614" y="766"/>
                  </a:lnTo>
                  <a:lnTo>
                    <a:pt x="608" y="775"/>
                  </a:lnTo>
                  <a:lnTo>
                    <a:pt x="605" y="778"/>
                  </a:lnTo>
                  <a:lnTo>
                    <a:pt x="610" y="784"/>
                  </a:lnTo>
                  <a:lnTo>
                    <a:pt x="617" y="788"/>
                  </a:lnTo>
                  <a:lnTo>
                    <a:pt x="624" y="791"/>
                  </a:lnTo>
                  <a:lnTo>
                    <a:pt x="631" y="794"/>
                  </a:lnTo>
                  <a:lnTo>
                    <a:pt x="638" y="797"/>
                  </a:lnTo>
                  <a:lnTo>
                    <a:pt x="645" y="797"/>
                  </a:lnTo>
                  <a:lnTo>
                    <a:pt x="652" y="797"/>
                  </a:lnTo>
                  <a:lnTo>
                    <a:pt x="660" y="796"/>
                  </a:lnTo>
                  <a:lnTo>
                    <a:pt x="671" y="791"/>
                  </a:lnTo>
                  <a:lnTo>
                    <a:pt x="678" y="785"/>
                  </a:lnTo>
                  <a:lnTo>
                    <a:pt x="682" y="776"/>
                  </a:lnTo>
                  <a:lnTo>
                    <a:pt x="685" y="766"/>
                  </a:lnTo>
                  <a:lnTo>
                    <a:pt x="680" y="764"/>
                  </a:lnTo>
                  <a:lnTo>
                    <a:pt x="676" y="763"/>
                  </a:lnTo>
                  <a:lnTo>
                    <a:pt x="671" y="761"/>
                  </a:lnTo>
                  <a:lnTo>
                    <a:pt x="669" y="757"/>
                  </a:lnTo>
                  <a:lnTo>
                    <a:pt x="669" y="754"/>
                  </a:lnTo>
                  <a:lnTo>
                    <a:pt x="672" y="752"/>
                  </a:lnTo>
                  <a:lnTo>
                    <a:pt x="677" y="749"/>
                  </a:lnTo>
                  <a:lnTo>
                    <a:pt x="683" y="745"/>
                  </a:lnTo>
                  <a:lnTo>
                    <a:pt x="691" y="738"/>
                  </a:lnTo>
                  <a:lnTo>
                    <a:pt x="698" y="727"/>
                  </a:lnTo>
                  <a:lnTo>
                    <a:pt x="706" y="712"/>
                  </a:lnTo>
                  <a:lnTo>
                    <a:pt x="714" y="691"/>
                  </a:lnTo>
                  <a:lnTo>
                    <a:pt x="714" y="684"/>
                  </a:lnTo>
                  <a:lnTo>
                    <a:pt x="714" y="677"/>
                  </a:lnTo>
                  <a:lnTo>
                    <a:pt x="713" y="669"/>
                  </a:lnTo>
                  <a:lnTo>
                    <a:pt x="713" y="662"/>
                  </a:lnTo>
                  <a:lnTo>
                    <a:pt x="721" y="665"/>
                  </a:lnTo>
                  <a:lnTo>
                    <a:pt x="723" y="672"/>
                  </a:lnTo>
                  <a:lnTo>
                    <a:pt x="725" y="682"/>
                  </a:lnTo>
                  <a:lnTo>
                    <a:pt x="727" y="691"/>
                  </a:lnTo>
                  <a:lnTo>
                    <a:pt x="728" y="705"/>
                  </a:lnTo>
                  <a:lnTo>
                    <a:pt x="725" y="715"/>
                  </a:lnTo>
                  <a:lnTo>
                    <a:pt x="721" y="726"/>
                  </a:lnTo>
                  <a:lnTo>
                    <a:pt x="716" y="735"/>
                  </a:lnTo>
                  <a:lnTo>
                    <a:pt x="710" y="743"/>
                  </a:lnTo>
                  <a:lnTo>
                    <a:pt x="706" y="754"/>
                  </a:lnTo>
                  <a:lnTo>
                    <a:pt x="703" y="764"/>
                  </a:lnTo>
                  <a:lnTo>
                    <a:pt x="705" y="778"/>
                  </a:lnTo>
                  <a:lnTo>
                    <a:pt x="699" y="788"/>
                  </a:lnTo>
                  <a:lnTo>
                    <a:pt x="693" y="797"/>
                  </a:lnTo>
                  <a:lnTo>
                    <a:pt x="686" y="804"/>
                  </a:lnTo>
                  <a:lnTo>
                    <a:pt x="678" y="812"/>
                  </a:lnTo>
                  <a:lnTo>
                    <a:pt x="670" y="816"/>
                  </a:lnTo>
                  <a:lnTo>
                    <a:pt x="662" y="821"/>
                  </a:lnTo>
                  <a:lnTo>
                    <a:pt x="654" y="824"/>
                  </a:lnTo>
                  <a:lnTo>
                    <a:pt x="645" y="825"/>
                  </a:lnTo>
                  <a:lnTo>
                    <a:pt x="622" y="822"/>
                  </a:lnTo>
                  <a:lnTo>
                    <a:pt x="606" y="815"/>
                  </a:lnTo>
                  <a:lnTo>
                    <a:pt x="594" y="804"/>
                  </a:lnTo>
                  <a:lnTo>
                    <a:pt x="586" y="793"/>
                  </a:lnTo>
                  <a:lnTo>
                    <a:pt x="579" y="781"/>
                  </a:lnTo>
                  <a:lnTo>
                    <a:pt x="572" y="772"/>
                  </a:lnTo>
                  <a:lnTo>
                    <a:pt x="563" y="766"/>
                  </a:lnTo>
                  <a:lnTo>
                    <a:pt x="549" y="764"/>
                  </a:lnTo>
                  <a:lnTo>
                    <a:pt x="545" y="761"/>
                  </a:lnTo>
                  <a:lnTo>
                    <a:pt x="541" y="758"/>
                  </a:lnTo>
                  <a:lnTo>
                    <a:pt x="537" y="754"/>
                  </a:lnTo>
                  <a:lnTo>
                    <a:pt x="532" y="749"/>
                  </a:lnTo>
                  <a:lnTo>
                    <a:pt x="527" y="745"/>
                  </a:lnTo>
                  <a:lnTo>
                    <a:pt x="523" y="742"/>
                  </a:lnTo>
                  <a:lnTo>
                    <a:pt x="518" y="738"/>
                  </a:lnTo>
                  <a:lnTo>
                    <a:pt x="515" y="733"/>
                  </a:lnTo>
                  <a:lnTo>
                    <a:pt x="509" y="760"/>
                  </a:lnTo>
                  <a:lnTo>
                    <a:pt x="502" y="799"/>
                  </a:lnTo>
                  <a:lnTo>
                    <a:pt x="496" y="839"/>
                  </a:lnTo>
                  <a:lnTo>
                    <a:pt x="492" y="864"/>
                  </a:lnTo>
                  <a:lnTo>
                    <a:pt x="503" y="849"/>
                  </a:lnTo>
                  <a:lnTo>
                    <a:pt x="511" y="833"/>
                  </a:lnTo>
                  <a:lnTo>
                    <a:pt x="517" y="815"/>
                  </a:lnTo>
                  <a:lnTo>
                    <a:pt x="517" y="796"/>
                  </a:lnTo>
                  <a:lnTo>
                    <a:pt x="524" y="800"/>
                  </a:lnTo>
                  <a:lnTo>
                    <a:pt x="527" y="806"/>
                  </a:lnTo>
                  <a:lnTo>
                    <a:pt x="531" y="813"/>
                  </a:lnTo>
                  <a:lnTo>
                    <a:pt x="537" y="821"/>
                  </a:lnTo>
                  <a:lnTo>
                    <a:pt x="534" y="833"/>
                  </a:lnTo>
                  <a:lnTo>
                    <a:pt x="523" y="852"/>
                  </a:lnTo>
                  <a:lnTo>
                    <a:pt x="506" y="876"/>
                  </a:lnTo>
                  <a:lnTo>
                    <a:pt x="485" y="901"/>
                  </a:lnTo>
                  <a:lnTo>
                    <a:pt x="463" y="926"/>
                  </a:lnTo>
                  <a:lnTo>
                    <a:pt x="441" y="950"/>
                  </a:lnTo>
                  <a:lnTo>
                    <a:pt x="423" y="967"/>
                  </a:lnTo>
                  <a:lnTo>
                    <a:pt x="409" y="977"/>
                  </a:lnTo>
                  <a:lnTo>
                    <a:pt x="398" y="983"/>
                  </a:lnTo>
                  <a:lnTo>
                    <a:pt x="390" y="986"/>
                  </a:lnTo>
                  <a:lnTo>
                    <a:pt x="384" y="989"/>
                  </a:lnTo>
                  <a:lnTo>
                    <a:pt x="377" y="990"/>
                  </a:lnTo>
                  <a:lnTo>
                    <a:pt x="371" y="992"/>
                  </a:lnTo>
                  <a:lnTo>
                    <a:pt x="365" y="993"/>
                  </a:lnTo>
                  <a:lnTo>
                    <a:pt x="358" y="993"/>
                  </a:lnTo>
                  <a:lnTo>
                    <a:pt x="351" y="995"/>
                  </a:lnTo>
                  <a:lnTo>
                    <a:pt x="334" y="992"/>
                  </a:lnTo>
                  <a:lnTo>
                    <a:pt x="317" y="987"/>
                  </a:lnTo>
                  <a:lnTo>
                    <a:pt x="301" y="981"/>
                  </a:lnTo>
                  <a:lnTo>
                    <a:pt x="286" y="971"/>
                  </a:lnTo>
                  <a:lnTo>
                    <a:pt x="272" y="958"/>
                  </a:lnTo>
                  <a:lnTo>
                    <a:pt x="258" y="943"/>
                  </a:lnTo>
                  <a:lnTo>
                    <a:pt x="247" y="922"/>
                  </a:lnTo>
                  <a:lnTo>
                    <a:pt x="235" y="898"/>
                  </a:lnTo>
                  <a:lnTo>
                    <a:pt x="228" y="871"/>
                  </a:lnTo>
                  <a:lnTo>
                    <a:pt x="222" y="848"/>
                  </a:lnTo>
                  <a:lnTo>
                    <a:pt x="217" y="825"/>
                  </a:lnTo>
                  <a:lnTo>
                    <a:pt x="213" y="801"/>
                  </a:lnTo>
                  <a:lnTo>
                    <a:pt x="190" y="809"/>
                  </a:lnTo>
                  <a:lnTo>
                    <a:pt x="167" y="816"/>
                  </a:lnTo>
                  <a:lnTo>
                    <a:pt x="146" y="827"/>
                  </a:lnTo>
                  <a:lnTo>
                    <a:pt x="126" y="836"/>
                  </a:lnTo>
                  <a:lnTo>
                    <a:pt x="105" y="845"/>
                  </a:lnTo>
                  <a:lnTo>
                    <a:pt x="83" y="852"/>
                  </a:lnTo>
                  <a:lnTo>
                    <a:pt x="61" y="859"/>
                  </a:lnTo>
                  <a:lnTo>
                    <a:pt x="37" y="862"/>
                  </a:lnTo>
                  <a:lnTo>
                    <a:pt x="0" y="834"/>
                  </a:lnTo>
                  <a:close/>
                </a:path>
              </a:pathLst>
            </a:custGeom>
            <a:solidFill>
              <a:srgbClr val="000000"/>
            </a:solidFill>
            <a:ln w="9525">
              <a:noFill/>
              <a:round/>
              <a:headEnd/>
              <a:tailEnd/>
            </a:ln>
          </p:spPr>
          <p:txBody>
            <a:bodyPr/>
            <a:lstStyle/>
            <a:p>
              <a:endParaRPr lang="en-US"/>
            </a:p>
          </p:txBody>
        </p:sp>
        <p:sp>
          <p:nvSpPr>
            <p:cNvPr id="34" name="Freeform 463"/>
            <p:cNvSpPr>
              <a:spLocks/>
            </p:cNvSpPr>
            <p:nvPr/>
          </p:nvSpPr>
          <p:spPr bwMode="auto">
            <a:xfrm>
              <a:off x="3196" y="3107"/>
              <a:ext cx="298" cy="281"/>
            </a:xfrm>
            <a:custGeom>
              <a:avLst/>
              <a:gdLst>
                <a:gd name="T0" fmla="*/ 135 w 595"/>
                <a:gd name="T1" fmla="*/ 21 h 562"/>
                <a:gd name="T2" fmla="*/ 147 w 595"/>
                <a:gd name="T3" fmla="*/ 49 h 562"/>
                <a:gd name="T4" fmla="*/ 149 w 595"/>
                <a:gd name="T5" fmla="*/ 86 h 562"/>
                <a:gd name="T6" fmla="*/ 142 w 595"/>
                <a:gd name="T7" fmla="*/ 124 h 562"/>
                <a:gd name="T8" fmla="*/ 134 w 595"/>
                <a:gd name="T9" fmla="*/ 138 h 562"/>
                <a:gd name="T10" fmla="*/ 139 w 595"/>
                <a:gd name="T11" fmla="*/ 119 h 562"/>
                <a:gd name="T12" fmla="*/ 143 w 595"/>
                <a:gd name="T13" fmla="*/ 86 h 562"/>
                <a:gd name="T14" fmla="*/ 138 w 595"/>
                <a:gd name="T15" fmla="*/ 51 h 562"/>
                <a:gd name="T16" fmla="*/ 122 w 595"/>
                <a:gd name="T17" fmla="*/ 22 h 562"/>
                <a:gd name="T18" fmla="*/ 104 w 595"/>
                <a:gd name="T19" fmla="*/ 13 h 562"/>
                <a:gd name="T20" fmla="*/ 89 w 595"/>
                <a:gd name="T21" fmla="*/ 9 h 562"/>
                <a:gd name="T22" fmla="*/ 71 w 595"/>
                <a:gd name="T23" fmla="*/ 9 h 562"/>
                <a:gd name="T24" fmla="*/ 52 w 595"/>
                <a:gd name="T25" fmla="*/ 15 h 562"/>
                <a:gd name="T26" fmla="*/ 32 w 595"/>
                <a:gd name="T27" fmla="*/ 22 h 562"/>
                <a:gd name="T28" fmla="*/ 15 w 595"/>
                <a:gd name="T29" fmla="*/ 35 h 562"/>
                <a:gd name="T30" fmla="*/ 9 w 595"/>
                <a:gd name="T31" fmla="*/ 53 h 562"/>
                <a:gd name="T32" fmla="*/ 19 w 595"/>
                <a:gd name="T33" fmla="*/ 65 h 562"/>
                <a:gd name="T34" fmla="*/ 26 w 595"/>
                <a:gd name="T35" fmla="*/ 60 h 562"/>
                <a:gd name="T36" fmla="*/ 36 w 595"/>
                <a:gd name="T37" fmla="*/ 53 h 562"/>
                <a:gd name="T38" fmla="*/ 49 w 595"/>
                <a:gd name="T39" fmla="*/ 50 h 562"/>
                <a:gd name="T40" fmla="*/ 62 w 595"/>
                <a:gd name="T41" fmla="*/ 51 h 562"/>
                <a:gd name="T42" fmla="*/ 75 w 595"/>
                <a:gd name="T43" fmla="*/ 45 h 562"/>
                <a:gd name="T44" fmla="*/ 90 w 595"/>
                <a:gd name="T45" fmla="*/ 46 h 562"/>
                <a:gd name="T46" fmla="*/ 105 w 595"/>
                <a:gd name="T47" fmla="*/ 50 h 562"/>
                <a:gd name="T48" fmla="*/ 110 w 595"/>
                <a:gd name="T49" fmla="*/ 67 h 562"/>
                <a:gd name="T50" fmla="*/ 105 w 595"/>
                <a:gd name="T51" fmla="*/ 83 h 562"/>
                <a:gd name="T52" fmla="*/ 107 w 595"/>
                <a:gd name="T53" fmla="*/ 92 h 562"/>
                <a:gd name="T54" fmla="*/ 101 w 595"/>
                <a:gd name="T55" fmla="*/ 80 h 562"/>
                <a:gd name="T56" fmla="*/ 101 w 595"/>
                <a:gd name="T57" fmla="*/ 60 h 562"/>
                <a:gd name="T58" fmla="*/ 89 w 595"/>
                <a:gd name="T59" fmla="*/ 56 h 562"/>
                <a:gd name="T60" fmla="*/ 81 w 595"/>
                <a:gd name="T61" fmla="*/ 58 h 562"/>
                <a:gd name="T62" fmla="*/ 72 w 595"/>
                <a:gd name="T63" fmla="*/ 56 h 562"/>
                <a:gd name="T64" fmla="*/ 62 w 595"/>
                <a:gd name="T65" fmla="*/ 63 h 562"/>
                <a:gd name="T66" fmla="*/ 51 w 595"/>
                <a:gd name="T67" fmla="*/ 63 h 562"/>
                <a:gd name="T68" fmla="*/ 42 w 595"/>
                <a:gd name="T69" fmla="*/ 59 h 562"/>
                <a:gd name="T70" fmla="*/ 34 w 595"/>
                <a:gd name="T71" fmla="*/ 64 h 562"/>
                <a:gd name="T72" fmla="*/ 30 w 595"/>
                <a:gd name="T73" fmla="*/ 70 h 562"/>
                <a:gd name="T74" fmla="*/ 21 w 595"/>
                <a:gd name="T75" fmla="*/ 73 h 562"/>
                <a:gd name="T76" fmla="*/ 8 w 595"/>
                <a:gd name="T77" fmla="*/ 71 h 562"/>
                <a:gd name="T78" fmla="*/ 0 w 595"/>
                <a:gd name="T79" fmla="*/ 55 h 562"/>
                <a:gd name="T80" fmla="*/ 3 w 595"/>
                <a:gd name="T81" fmla="*/ 39 h 562"/>
                <a:gd name="T82" fmla="*/ 12 w 595"/>
                <a:gd name="T83" fmla="*/ 27 h 562"/>
                <a:gd name="T84" fmla="*/ 23 w 595"/>
                <a:gd name="T85" fmla="*/ 18 h 562"/>
                <a:gd name="T86" fmla="*/ 39 w 595"/>
                <a:gd name="T87" fmla="*/ 11 h 562"/>
                <a:gd name="T88" fmla="*/ 53 w 595"/>
                <a:gd name="T89" fmla="*/ 11 h 562"/>
                <a:gd name="T90" fmla="*/ 62 w 595"/>
                <a:gd name="T91" fmla="*/ 5 h 562"/>
                <a:gd name="T92" fmla="*/ 74 w 595"/>
                <a:gd name="T93" fmla="*/ 1 h 562"/>
                <a:gd name="T94" fmla="*/ 87 w 595"/>
                <a:gd name="T95" fmla="*/ 1 h 562"/>
                <a:gd name="T96" fmla="*/ 100 w 595"/>
                <a:gd name="T97" fmla="*/ 4 h 562"/>
                <a:gd name="T98" fmla="*/ 113 w 595"/>
                <a:gd name="T99" fmla="*/ 9 h 5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95"/>
                <a:gd name="T151" fmla="*/ 0 h 562"/>
                <a:gd name="T152" fmla="*/ 595 w 595"/>
                <a:gd name="T153" fmla="*/ 562 h 5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95" h="562">
                  <a:moveTo>
                    <a:pt x="476" y="37"/>
                  </a:moveTo>
                  <a:lnTo>
                    <a:pt x="499" y="49"/>
                  </a:lnTo>
                  <a:lnTo>
                    <a:pt x="519" y="65"/>
                  </a:lnTo>
                  <a:lnTo>
                    <a:pt x="538" y="86"/>
                  </a:lnTo>
                  <a:lnTo>
                    <a:pt x="554" y="110"/>
                  </a:lnTo>
                  <a:lnTo>
                    <a:pt x="568" y="137"/>
                  </a:lnTo>
                  <a:lnTo>
                    <a:pt x="579" y="167"/>
                  </a:lnTo>
                  <a:lnTo>
                    <a:pt x="587" y="196"/>
                  </a:lnTo>
                  <a:lnTo>
                    <a:pt x="593" y="226"/>
                  </a:lnTo>
                  <a:lnTo>
                    <a:pt x="594" y="266"/>
                  </a:lnTo>
                  <a:lnTo>
                    <a:pt x="595" y="306"/>
                  </a:lnTo>
                  <a:lnTo>
                    <a:pt x="594" y="346"/>
                  </a:lnTo>
                  <a:lnTo>
                    <a:pt x="592" y="385"/>
                  </a:lnTo>
                  <a:lnTo>
                    <a:pt x="587" y="424"/>
                  </a:lnTo>
                  <a:lnTo>
                    <a:pt x="579" y="461"/>
                  </a:lnTo>
                  <a:lnTo>
                    <a:pt x="568" y="497"/>
                  </a:lnTo>
                  <a:lnTo>
                    <a:pt x="553" y="528"/>
                  </a:lnTo>
                  <a:lnTo>
                    <a:pt x="549" y="531"/>
                  </a:lnTo>
                  <a:lnTo>
                    <a:pt x="545" y="538"/>
                  </a:lnTo>
                  <a:lnTo>
                    <a:pt x="536" y="550"/>
                  </a:lnTo>
                  <a:lnTo>
                    <a:pt x="522" y="562"/>
                  </a:lnTo>
                  <a:lnTo>
                    <a:pt x="534" y="537"/>
                  </a:lnTo>
                  <a:lnTo>
                    <a:pt x="545" y="507"/>
                  </a:lnTo>
                  <a:lnTo>
                    <a:pt x="555" y="476"/>
                  </a:lnTo>
                  <a:lnTo>
                    <a:pt x="563" y="442"/>
                  </a:lnTo>
                  <a:lnTo>
                    <a:pt x="568" y="409"/>
                  </a:lnTo>
                  <a:lnTo>
                    <a:pt x="571" y="376"/>
                  </a:lnTo>
                  <a:lnTo>
                    <a:pt x="571" y="346"/>
                  </a:lnTo>
                  <a:lnTo>
                    <a:pt x="567" y="318"/>
                  </a:lnTo>
                  <a:lnTo>
                    <a:pt x="563" y="281"/>
                  </a:lnTo>
                  <a:lnTo>
                    <a:pt x="559" y="244"/>
                  </a:lnTo>
                  <a:lnTo>
                    <a:pt x="550" y="207"/>
                  </a:lnTo>
                  <a:lnTo>
                    <a:pt x="540" y="172"/>
                  </a:lnTo>
                  <a:lnTo>
                    <a:pt x="526" y="140"/>
                  </a:lnTo>
                  <a:lnTo>
                    <a:pt x="509" y="111"/>
                  </a:lnTo>
                  <a:lnTo>
                    <a:pt x="486" y="88"/>
                  </a:lnTo>
                  <a:lnTo>
                    <a:pt x="460" y="68"/>
                  </a:lnTo>
                  <a:lnTo>
                    <a:pt x="445" y="65"/>
                  </a:lnTo>
                  <a:lnTo>
                    <a:pt x="430" y="61"/>
                  </a:lnTo>
                  <a:lnTo>
                    <a:pt x="415" y="55"/>
                  </a:lnTo>
                  <a:lnTo>
                    <a:pt x="400" y="50"/>
                  </a:lnTo>
                  <a:lnTo>
                    <a:pt x="385" y="46"/>
                  </a:lnTo>
                  <a:lnTo>
                    <a:pt x="370" y="42"/>
                  </a:lnTo>
                  <a:lnTo>
                    <a:pt x="354" y="39"/>
                  </a:lnTo>
                  <a:lnTo>
                    <a:pt x="339" y="39"/>
                  </a:lnTo>
                  <a:lnTo>
                    <a:pt x="319" y="30"/>
                  </a:lnTo>
                  <a:lnTo>
                    <a:pt x="300" y="28"/>
                  </a:lnTo>
                  <a:lnTo>
                    <a:pt x="281" y="33"/>
                  </a:lnTo>
                  <a:lnTo>
                    <a:pt x="263" y="40"/>
                  </a:lnTo>
                  <a:lnTo>
                    <a:pt x="244" y="49"/>
                  </a:lnTo>
                  <a:lnTo>
                    <a:pt x="225" y="58"/>
                  </a:lnTo>
                  <a:lnTo>
                    <a:pt x="205" y="62"/>
                  </a:lnTo>
                  <a:lnTo>
                    <a:pt x="184" y="61"/>
                  </a:lnTo>
                  <a:lnTo>
                    <a:pt x="165" y="68"/>
                  </a:lnTo>
                  <a:lnTo>
                    <a:pt x="145" y="77"/>
                  </a:lnTo>
                  <a:lnTo>
                    <a:pt x="125" y="88"/>
                  </a:lnTo>
                  <a:lnTo>
                    <a:pt x="106" y="100"/>
                  </a:lnTo>
                  <a:lnTo>
                    <a:pt x="89" y="113"/>
                  </a:lnTo>
                  <a:lnTo>
                    <a:pt x="73" y="128"/>
                  </a:lnTo>
                  <a:lnTo>
                    <a:pt x="60" y="143"/>
                  </a:lnTo>
                  <a:lnTo>
                    <a:pt x="51" y="159"/>
                  </a:lnTo>
                  <a:lnTo>
                    <a:pt x="45" y="177"/>
                  </a:lnTo>
                  <a:lnTo>
                    <a:pt x="38" y="195"/>
                  </a:lnTo>
                  <a:lnTo>
                    <a:pt x="34" y="213"/>
                  </a:lnTo>
                  <a:lnTo>
                    <a:pt x="38" y="232"/>
                  </a:lnTo>
                  <a:lnTo>
                    <a:pt x="58" y="257"/>
                  </a:lnTo>
                  <a:lnTo>
                    <a:pt x="68" y="260"/>
                  </a:lnTo>
                  <a:lnTo>
                    <a:pt x="76" y="260"/>
                  </a:lnTo>
                  <a:lnTo>
                    <a:pt x="83" y="257"/>
                  </a:lnTo>
                  <a:lnTo>
                    <a:pt x="90" y="253"/>
                  </a:lnTo>
                  <a:lnTo>
                    <a:pt x="97" y="248"/>
                  </a:lnTo>
                  <a:lnTo>
                    <a:pt x="103" y="242"/>
                  </a:lnTo>
                  <a:lnTo>
                    <a:pt x="110" y="236"/>
                  </a:lnTo>
                  <a:lnTo>
                    <a:pt x="118" y="232"/>
                  </a:lnTo>
                  <a:lnTo>
                    <a:pt x="129" y="223"/>
                  </a:lnTo>
                  <a:lnTo>
                    <a:pt x="142" y="214"/>
                  </a:lnTo>
                  <a:lnTo>
                    <a:pt x="155" y="208"/>
                  </a:lnTo>
                  <a:lnTo>
                    <a:pt x="168" y="202"/>
                  </a:lnTo>
                  <a:lnTo>
                    <a:pt x="182" y="201"/>
                  </a:lnTo>
                  <a:lnTo>
                    <a:pt x="196" y="202"/>
                  </a:lnTo>
                  <a:lnTo>
                    <a:pt x="210" y="207"/>
                  </a:lnTo>
                  <a:lnTo>
                    <a:pt x="222" y="217"/>
                  </a:lnTo>
                  <a:lnTo>
                    <a:pt x="235" y="211"/>
                  </a:lnTo>
                  <a:lnTo>
                    <a:pt x="248" y="205"/>
                  </a:lnTo>
                  <a:lnTo>
                    <a:pt x="260" y="196"/>
                  </a:lnTo>
                  <a:lnTo>
                    <a:pt x="273" y="189"/>
                  </a:lnTo>
                  <a:lnTo>
                    <a:pt x="286" y="184"/>
                  </a:lnTo>
                  <a:lnTo>
                    <a:pt x="300" y="181"/>
                  </a:lnTo>
                  <a:lnTo>
                    <a:pt x="313" y="183"/>
                  </a:lnTo>
                  <a:lnTo>
                    <a:pt x="328" y="189"/>
                  </a:lnTo>
                  <a:lnTo>
                    <a:pt x="343" y="189"/>
                  </a:lnTo>
                  <a:lnTo>
                    <a:pt x="358" y="187"/>
                  </a:lnTo>
                  <a:lnTo>
                    <a:pt x="374" y="187"/>
                  </a:lnTo>
                  <a:lnTo>
                    <a:pt x="391" y="189"/>
                  </a:lnTo>
                  <a:lnTo>
                    <a:pt x="405" y="192"/>
                  </a:lnTo>
                  <a:lnTo>
                    <a:pt x="419" y="201"/>
                  </a:lnTo>
                  <a:lnTo>
                    <a:pt x="430" y="213"/>
                  </a:lnTo>
                  <a:lnTo>
                    <a:pt x="438" y="230"/>
                  </a:lnTo>
                  <a:lnTo>
                    <a:pt x="440" y="248"/>
                  </a:lnTo>
                  <a:lnTo>
                    <a:pt x="438" y="266"/>
                  </a:lnTo>
                  <a:lnTo>
                    <a:pt x="432" y="284"/>
                  </a:lnTo>
                  <a:lnTo>
                    <a:pt x="426" y="300"/>
                  </a:lnTo>
                  <a:lnTo>
                    <a:pt x="422" y="317"/>
                  </a:lnTo>
                  <a:lnTo>
                    <a:pt x="420" y="335"/>
                  </a:lnTo>
                  <a:lnTo>
                    <a:pt x="424" y="352"/>
                  </a:lnTo>
                  <a:lnTo>
                    <a:pt x="435" y="370"/>
                  </a:lnTo>
                  <a:lnTo>
                    <a:pt x="432" y="373"/>
                  </a:lnTo>
                  <a:lnTo>
                    <a:pt x="425" y="370"/>
                  </a:lnTo>
                  <a:lnTo>
                    <a:pt x="417" y="366"/>
                  </a:lnTo>
                  <a:lnTo>
                    <a:pt x="411" y="363"/>
                  </a:lnTo>
                  <a:lnTo>
                    <a:pt x="405" y="344"/>
                  </a:lnTo>
                  <a:lnTo>
                    <a:pt x="404" y="323"/>
                  </a:lnTo>
                  <a:lnTo>
                    <a:pt x="405" y="300"/>
                  </a:lnTo>
                  <a:lnTo>
                    <a:pt x="408" y="280"/>
                  </a:lnTo>
                  <a:lnTo>
                    <a:pt x="408" y="259"/>
                  </a:lnTo>
                  <a:lnTo>
                    <a:pt x="403" y="242"/>
                  </a:lnTo>
                  <a:lnTo>
                    <a:pt x="392" y="229"/>
                  </a:lnTo>
                  <a:lnTo>
                    <a:pt x="372" y="223"/>
                  </a:lnTo>
                  <a:lnTo>
                    <a:pt x="364" y="225"/>
                  </a:lnTo>
                  <a:lnTo>
                    <a:pt x="355" y="227"/>
                  </a:lnTo>
                  <a:lnTo>
                    <a:pt x="347" y="230"/>
                  </a:lnTo>
                  <a:lnTo>
                    <a:pt x="339" y="233"/>
                  </a:lnTo>
                  <a:lnTo>
                    <a:pt x="330" y="235"/>
                  </a:lnTo>
                  <a:lnTo>
                    <a:pt x="321" y="235"/>
                  </a:lnTo>
                  <a:lnTo>
                    <a:pt x="315" y="230"/>
                  </a:lnTo>
                  <a:lnTo>
                    <a:pt x="306" y="223"/>
                  </a:lnTo>
                  <a:lnTo>
                    <a:pt x="295" y="223"/>
                  </a:lnTo>
                  <a:lnTo>
                    <a:pt x="285" y="227"/>
                  </a:lnTo>
                  <a:lnTo>
                    <a:pt x="274" y="233"/>
                  </a:lnTo>
                  <a:lnTo>
                    <a:pt x="265" y="239"/>
                  </a:lnTo>
                  <a:lnTo>
                    <a:pt x="256" y="247"/>
                  </a:lnTo>
                  <a:lnTo>
                    <a:pt x="245" y="253"/>
                  </a:lnTo>
                  <a:lnTo>
                    <a:pt x="235" y="257"/>
                  </a:lnTo>
                  <a:lnTo>
                    <a:pt x="225" y="259"/>
                  </a:lnTo>
                  <a:lnTo>
                    <a:pt x="214" y="257"/>
                  </a:lnTo>
                  <a:lnTo>
                    <a:pt x="204" y="253"/>
                  </a:lnTo>
                  <a:lnTo>
                    <a:pt x="195" y="248"/>
                  </a:lnTo>
                  <a:lnTo>
                    <a:pt x="184" y="244"/>
                  </a:lnTo>
                  <a:lnTo>
                    <a:pt x="175" y="241"/>
                  </a:lnTo>
                  <a:lnTo>
                    <a:pt x="166" y="239"/>
                  </a:lnTo>
                  <a:lnTo>
                    <a:pt x="156" y="242"/>
                  </a:lnTo>
                  <a:lnTo>
                    <a:pt x="147" y="251"/>
                  </a:lnTo>
                  <a:lnTo>
                    <a:pt x="141" y="253"/>
                  </a:lnTo>
                  <a:lnTo>
                    <a:pt x="136" y="256"/>
                  </a:lnTo>
                  <a:lnTo>
                    <a:pt x="132" y="260"/>
                  </a:lnTo>
                  <a:lnTo>
                    <a:pt x="127" y="266"/>
                  </a:lnTo>
                  <a:lnTo>
                    <a:pt x="122" y="272"/>
                  </a:lnTo>
                  <a:lnTo>
                    <a:pt x="118" y="277"/>
                  </a:lnTo>
                  <a:lnTo>
                    <a:pt x="114" y="283"/>
                  </a:lnTo>
                  <a:lnTo>
                    <a:pt x="110" y="286"/>
                  </a:lnTo>
                  <a:lnTo>
                    <a:pt x="96" y="290"/>
                  </a:lnTo>
                  <a:lnTo>
                    <a:pt x="82" y="293"/>
                  </a:lnTo>
                  <a:lnTo>
                    <a:pt x="68" y="296"/>
                  </a:lnTo>
                  <a:lnTo>
                    <a:pt x="54" y="296"/>
                  </a:lnTo>
                  <a:lnTo>
                    <a:pt x="41" y="293"/>
                  </a:lnTo>
                  <a:lnTo>
                    <a:pt x="29" y="286"/>
                  </a:lnTo>
                  <a:lnTo>
                    <a:pt x="18" y="274"/>
                  </a:lnTo>
                  <a:lnTo>
                    <a:pt x="8" y="257"/>
                  </a:lnTo>
                  <a:lnTo>
                    <a:pt x="3" y="239"/>
                  </a:lnTo>
                  <a:lnTo>
                    <a:pt x="0" y="220"/>
                  </a:lnTo>
                  <a:lnTo>
                    <a:pt x="0" y="201"/>
                  </a:lnTo>
                  <a:lnTo>
                    <a:pt x="1" y="183"/>
                  </a:lnTo>
                  <a:lnTo>
                    <a:pt x="6" y="169"/>
                  </a:lnTo>
                  <a:lnTo>
                    <a:pt x="12" y="158"/>
                  </a:lnTo>
                  <a:lnTo>
                    <a:pt x="19" y="144"/>
                  </a:lnTo>
                  <a:lnTo>
                    <a:pt x="27" y="132"/>
                  </a:lnTo>
                  <a:lnTo>
                    <a:pt x="35" y="120"/>
                  </a:lnTo>
                  <a:lnTo>
                    <a:pt x="45" y="108"/>
                  </a:lnTo>
                  <a:lnTo>
                    <a:pt x="56" y="98"/>
                  </a:lnTo>
                  <a:lnTo>
                    <a:pt x="67" y="88"/>
                  </a:lnTo>
                  <a:lnTo>
                    <a:pt x="80" y="79"/>
                  </a:lnTo>
                  <a:lnTo>
                    <a:pt x="92" y="70"/>
                  </a:lnTo>
                  <a:lnTo>
                    <a:pt x="106" y="62"/>
                  </a:lnTo>
                  <a:lnTo>
                    <a:pt x="121" y="56"/>
                  </a:lnTo>
                  <a:lnTo>
                    <a:pt x="137" y="50"/>
                  </a:lnTo>
                  <a:lnTo>
                    <a:pt x="153" y="46"/>
                  </a:lnTo>
                  <a:lnTo>
                    <a:pt x="171" y="43"/>
                  </a:lnTo>
                  <a:lnTo>
                    <a:pt x="188" y="42"/>
                  </a:lnTo>
                  <a:lnTo>
                    <a:pt x="201" y="46"/>
                  </a:lnTo>
                  <a:lnTo>
                    <a:pt x="211" y="45"/>
                  </a:lnTo>
                  <a:lnTo>
                    <a:pt x="221" y="42"/>
                  </a:lnTo>
                  <a:lnTo>
                    <a:pt x="229" y="34"/>
                  </a:lnTo>
                  <a:lnTo>
                    <a:pt x="239" y="28"/>
                  </a:lnTo>
                  <a:lnTo>
                    <a:pt x="247" y="21"/>
                  </a:lnTo>
                  <a:lnTo>
                    <a:pt x="257" y="15"/>
                  </a:lnTo>
                  <a:lnTo>
                    <a:pt x="267" y="10"/>
                  </a:lnTo>
                  <a:lnTo>
                    <a:pt x="281" y="4"/>
                  </a:lnTo>
                  <a:lnTo>
                    <a:pt x="294" y="1"/>
                  </a:lnTo>
                  <a:lnTo>
                    <a:pt x="306" y="0"/>
                  </a:lnTo>
                  <a:lnTo>
                    <a:pt x="320" y="0"/>
                  </a:lnTo>
                  <a:lnTo>
                    <a:pt x="333" y="0"/>
                  </a:lnTo>
                  <a:lnTo>
                    <a:pt x="346" y="3"/>
                  </a:lnTo>
                  <a:lnTo>
                    <a:pt x="359" y="4"/>
                  </a:lnTo>
                  <a:lnTo>
                    <a:pt x="372" y="9"/>
                  </a:lnTo>
                  <a:lnTo>
                    <a:pt x="385" y="13"/>
                  </a:lnTo>
                  <a:lnTo>
                    <a:pt x="397" y="16"/>
                  </a:lnTo>
                  <a:lnTo>
                    <a:pt x="410" y="21"/>
                  </a:lnTo>
                  <a:lnTo>
                    <a:pt x="424" y="25"/>
                  </a:lnTo>
                  <a:lnTo>
                    <a:pt x="437" y="30"/>
                  </a:lnTo>
                  <a:lnTo>
                    <a:pt x="449" y="33"/>
                  </a:lnTo>
                  <a:lnTo>
                    <a:pt x="463" y="36"/>
                  </a:lnTo>
                  <a:lnTo>
                    <a:pt x="476" y="37"/>
                  </a:lnTo>
                  <a:close/>
                </a:path>
              </a:pathLst>
            </a:custGeom>
            <a:solidFill>
              <a:srgbClr val="000000"/>
            </a:solidFill>
            <a:ln w="9525">
              <a:noFill/>
              <a:round/>
              <a:headEnd/>
              <a:tailEnd/>
            </a:ln>
          </p:spPr>
          <p:txBody>
            <a:bodyPr/>
            <a:lstStyle/>
            <a:p>
              <a:endParaRPr lang="en-US"/>
            </a:p>
          </p:txBody>
        </p:sp>
        <p:sp>
          <p:nvSpPr>
            <p:cNvPr id="35" name="Freeform 464"/>
            <p:cNvSpPr>
              <a:spLocks/>
            </p:cNvSpPr>
            <p:nvPr/>
          </p:nvSpPr>
          <p:spPr bwMode="auto">
            <a:xfrm>
              <a:off x="2933" y="3210"/>
              <a:ext cx="278" cy="351"/>
            </a:xfrm>
            <a:custGeom>
              <a:avLst/>
              <a:gdLst>
                <a:gd name="T0" fmla="*/ 125 w 555"/>
                <a:gd name="T1" fmla="*/ 143 h 704"/>
                <a:gd name="T2" fmla="*/ 121 w 555"/>
                <a:gd name="T3" fmla="*/ 107 h 704"/>
                <a:gd name="T4" fmla="*/ 120 w 555"/>
                <a:gd name="T5" fmla="*/ 76 h 704"/>
                <a:gd name="T6" fmla="*/ 110 w 555"/>
                <a:gd name="T7" fmla="*/ 76 h 704"/>
                <a:gd name="T8" fmla="*/ 106 w 555"/>
                <a:gd name="T9" fmla="*/ 81 h 704"/>
                <a:gd name="T10" fmla="*/ 106 w 555"/>
                <a:gd name="T11" fmla="*/ 71 h 704"/>
                <a:gd name="T12" fmla="*/ 113 w 555"/>
                <a:gd name="T13" fmla="*/ 67 h 704"/>
                <a:gd name="T14" fmla="*/ 114 w 555"/>
                <a:gd name="T15" fmla="*/ 44 h 704"/>
                <a:gd name="T16" fmla="*/ 97 w 555"/>
                <a:gd name="T17" fmla="*/ 15 h 704"/>
                <a:gd name="T18" fmla="*/ 80 w 555"/>
                <a:gd name="T19" fmla="*/ 7 h 704"/>
                <a:gd name="T20" fmla="*/ 68 w 555"/>
                <a:gd name="T21" fmla="*/ 9 h 704"/>
                <a:gd name="T22" fmla="*/ 55 w 555"/>
                <a:gd name="T23" fmla="*/ 15 h 704"/>
                <a:gd name="T24" fmla="*/ 48 w 555"/>
                <a:gd name="T25" fmla="*/ 19 h 704"/>
                <a:gd name="T26" fmla="*/ 40 w 555"/>
                <a:gd name="T27" fmla="*/ 23 h 704"/>
                <a:gd name="T28" fmla="*/ 31 w 555"/>
                <a:gd name="T29" fmla="*/ 30 h 704"/>
                <a:gd name="T30" fmla="*/ 23 w 555"/>
                <a:gd name="T31" fmla="*/ 37 h 704"/>
                <a:gd name="T32" fmla="*/ 16 w 555"/>
                <a:gd name="T33" fmla="*/ 53 h 704"/>
                <a:gd name="T34" fmla="*/ 7 w 555"/>
                <a:gd name="T35" fmla="*/ 67 h 704"/>
                <a:gd name="T36" fmla="*/ 12 w 555"/>
                <a:gd name="T37" fmla="*/ 78 h 704"/>
                <a:gd name="T38" fmla="*/ 21 w 555"/>
                <a:gd name="T39" fmla="*/ 75 h 704"/>
                <a:gd name="T40" fmla="*/ 32 w 555"/>
                <a:gd name="T41" fmla="*/ 64 h 704"/>
                <a:gd name="T42" fmla="*/ 48 w 555"/>
                <a:gd name="T43" fmla="*/ 58 h 704"/>
                <a:gd name="T44" fmla="*/ 58 w 555"/>
                <a:gd name="T45" fmla="*/ 48 h 704"/>
                <a:gd name="T46" fmla="*/ 65 w 555"/>
                <a:gd name="T47" fmla="*/ 45 h 704"/>
                <a:gd name="T48" fmla="*/ 74 w 555"/>
                <a:gd name="T49" fmla="*/ 38 h 704"/>
                <a:gd name="T50" fmla="*/ 84 w 555"/>
                <a:gd name="T51" fmla="*/ 34 h 704"/>
                <a:gd name="T52" fmla="*/ 94 w 555"/>
                <a:gd name="T53" fmla="*/ 41 h 704"/>
                <a:gd name="T54" fmla="*/ 97 w 555"/>
                <a:gd name="T55" fmla="*/ 55 h 704"/>
                <a:gd name="T56" fmla="*/ 105 w 555"/>
                <a:gd name="T57" fmla="*/ 66 h 704"/>
                <a:gd name="T58" fmla="*/ 94 w 555"/>
                <a:gd name="T59" fmla="*/ 62 h 704"/>
                <a:gd name="T60" fmla="*/ 88 w 555"/>
                <a:gd name="T61" fmla="*/ 46 h 704"/>
                <a:gd name="T62" fmla="*/ 78 w 555"/>
                <a:gd name="T63" fmla="*/ 47 h 704"/>
                <a:gd name="T64" fmla="*/ 66 w 555"/>
                <a:gd name="T65" fmla="*/ 52 h 704"/>
                <a:gd name="T66" fmla="*/ 57 w 555"/>
                <a:gd name="T67" fmla="*/ 62 h 704"/>
                <a:gd name="T68" fmla="*/ 41 w 555"/>
                <a:gd name="T69" fmla="*/ 70 h 704"/>
                <a:gd name="T70" fmla="*/ 22 w 555"/>
                <a:gd name="T71" fmla="*/ 83 h 704"/>
                <a:gd name="T72" fmla="*/ 7 w 555"/>
                <a:gd name="T73" fmla="*/ 84 h 704"/>
                <a:gd name="T74" fmla="*/ 0 w 555"/>
                <a:gd name="T75" fmla="*/ 68 h 704"/>
                <a:gd name="T76" fmla="*/ 7 w 555"/>
                <a:gd name="T77" fmla="*/ 52 h 704"/>
                <a:gd name="T78" fmla="*/ 12 w 555"/>
                <a:gd name="T79" fmla="*/ 38 h 704"/>
                <a:gd name="T80" fmla="*/ 20 w 555"/>
                <a:gd name="T81" fmla="*/ 27 h 704"/>
                <a:gd name="T82" fmla="*/ 34 w 555"/>
                <a:gd name="T83" fmla="*/ 18 h 704"/>
                <a:gd name="T84" fmla="*/ 48 w 555"/>
                <a:gd name="T85" fmla="*/ 9 h 704"/>
                <a:gd name="T86" fmla="*/ 61 w 555"/>
                <a:gd name="T87" fmla="*/ 5 h 704"/>
                <a:gd name="T88" fmla="*/ 71 w 555"/>
                <a:gd name="T89" fmla="*/ 0 h 704"/>
                <a:gd name="T90" fmla="*/ 81 w 555"/>
                <a:gd name="T91" fmla="*/ 1 h 704"/>
                <a:gd name="T92" fmla="*/ 99 w 555"/>
                <a:gd name="T93" fmla="*/ 6 h 704"/>
                <a:gd name="T94" fmla="*/ 116 w 555"/>
                <a:gd name="T95" fmla="*/ 26 h 704"/>
                <a:gd name="T96" fmla="*/ 120 w 555"/>
                <a:gd name="T97" fmla="*/ 66 h 704"/>
                <a:gd name="T98" fmla="*/ 129 w 555"/>
                <a:gd name="T99" fmla="*/ 82 h 704"/>
                <a:gd name="T100" fmla="*/ 128 w 555"/>
                <a:gd name="T101" fmla="*/ 107 h 704"/>
                <a:gd name="T102" fmla="*/ 131 w 555"/>
                <a:gd name="T103" fmla="*/ 137 h 704"/>
                <a:gd name="T104" fmla="*/ 139 w 555"/>
                <a:gd name="T105" fmla="*/ 169 h 7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55"/>
                <a:gd name="T160" fmla="*/ 0 h 704"/>
                <a:gd name="T161" fmla="*/ 555 w 555"/>
                <a:gd name="T162" fmla="*/ 704 h 70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55" h="704">
                  <a:moveTo>
                    <a:pt x="522" y="704"/>
                  </a:moveTo>
                  <a:lnTo>
                    <a:pt x="518" y="668"/>
                  </a:lnTo>
                  <a:lnTo>
                    <a:pt x="514" y="634"/>
                  </a:lnTo>
                  <a:lnTo>
                    <a:pt x="507" y="604"/>
                  </a:lnTo>
                  <a:lnTo>
                    <a:pt x="500" y="574"/>
                  </a:lnTo>
                  <a:lnTo>
                    <a:pt x="492" y="546"/>
                  </a:lnTo>
                  <a:lnTo>
                    <a:pt x="485" y="518"/>
                  </a:lnTo>
                  <a:lnTo>
                    <a:pt x="478" y="490"/>
                  </a:lnTo>
                  <a:lnTo>
                    <a:pt x="471" y="461"/>
                  </a:lnTo>
                  <a:lnTo>
                    <a:pt x="483" y="430"/>
                  </a:lnTo>
                  <a:lnTo>
                    <a:pt x="491" y="394"/>
                  </a:lnTo>
                  <a:lnTo>
                    <a:pt x="494" y="354"/>
                  </a:lnTo>
                  <a:lnTo>
                    <a:pt x="488" y="316"/>
                  </a:lnTo>
                  <a:lnTo>
                    <a:pt x="486" y="313"/>
                  </a:lnTo>
                  <a:lnTo>
                    <a:pt x="480" y="304"/>
                  </a:lnTo>
                  <a:lnTo>
                    <a:pt x="470" y="295"/>
                  </a:lnTo>
                  <a:lnTo>
                    <a:pt x="458" y="290"/>
                  </a:lnTo>
                  <a:lnTo>
                    <a:pt x="450" y="295"/>
                  </a:lnTo>
                  <a:lnTo>
                    <a:pt x="443" y="299"/>
                  </a:lnTo>
                  <a:lnTo>
                    <a:pt x="438" y="305"/>
                  </a:lnTo>
                  <a:lnTo>
                    <a:pt x="433" y="311"/>
                  </a:lnTo>
                  <a:lnTo>
                    <a:pt x="430" y="316"/>
                  </a:lnTo>
                  <a:lnTo>
                    <a:pt x="427" y="320"/>
                  </a:lnTo>
                  <a:lnTo>
                    <a:pt x="425" y="323"/>
                  </a:lnTo>
                  <a:lnTo>
                    <a:pt x="424" y="324"/>
                  </a:lnTo>
                  <a:lnTo>
                    <a:pt x="419" y="317"/>
                  </a:lnTo>
                  <a:lnTo>
                    <a:pt x="418" y="310"/>
                  </a:lnTo>
                  <a:lnTo>
                    <a:pt x="418" y="299"/>
                  </a:lnTo>
                  <a:lnTo>
                    <a:pt x="419" y="290"/>
                  </a:lnTo>
                  <a:lnTo>
                    <a:pt x="424" y="284"/>
                  </a:lnTo>
                  <a:lnTo>
                    <a:pt x="429" y="280"/>
                  </a:lnTo>
                  <a:lnTo>
                    <a:pt x="433" y="277"/>
                  </a:lnTo>
                  <a:lnTo>
                    <a:pt x="439" y="274"/>
                  </a:lnTo>
                  <a:lnTo>
                    <a:pt x="445" y="272"/>
                  </a:lnTo>
                  <a:lnTo>
                    <a:pt x="450" y="271"/>
                  </a:lnTo>
                  <a:lnTo>
                    <a:pt x="457" y="269"/>
                  </a:lnTo>
                  <a:lnTo>
                    <a:pt x="463" y="269"/>
                  </a:lnTo>
                  <a:lnTo>
                    <a:pt x="462" y="240"/>
                  </a:lnTo>
                  <a:lnTo>
                    <a:pt x="460" y="210"/>
                  </a:lnTo>
                  <a:lnTo>
                    <a:pt x="454" y="179"/>
                  </a:lnTo>
                  <a:lnTo>
                    <a:pt x="447" y="149"/>
                  </a:lnTo>
                  <a:lnTo>
                    <a:pt x="437" y="122"/>
                  </a:lnTo>
                  <a:lnTo>
                    <a:pt x="423" y="97"/>
                  </a:lnTo>
                  <a:lnTo>
                    <a:pt x="405" y="78"/>
                  </a:lnTo>
                  <a:lnTo>
                    <a:pt x="385" y="61"/>
                  </a:lnTo>
                  <a:lnTo>
                    <a:pt x="378" y="52"/>
                  </a:lnTo>
                  <a:lnTo>
                    <a:pt x="366" y="45"/>
                  </a:lnTo>
                  <a:lnTo>
                    <a:pt x="351" y="39"/>
                  </a:lnTo>
                  <a:lnTo>
                    <a:pt x="334" y="33"/>
                  </a:lnTo>
                  <a:lnTo>
                    <a:pt x="318" y="28"/>
                  </a:lnTo>
                  <a:lnTo>
                    <a:pt x="304" y="27"/>
                  </a:lnTo>
                  <a:lnTo>
                    <a:pt x="294" y="24"/>
                  </a:lnTo>
                  <a:lnTo>
                    <a:pt x="290" y="24"/>
                  </a:lnTo>
                  <a:lnTo>
                    <a:pt x="280" y="30"/>
                  </a:lnTo>
                  <a:lnTo>
                    <a:pt x="270" y="36"/>
                  </a:lnTo>
                  <a:lnTo>
                    <a:pt x="260" y="43"/>
                  </a:lnTo>
                  <a:lnTo>
                    <a:pt x="250" y="49"/>
                  </a:lnTo>
                  <a:lnTo>
                    <a:pt x="240" y="55"/>
                  </a:lnTo>
                  <a:lnTo>
                    <a:pt x="229" y="60"/>
                  </a:lnTo>
                  <a:lnTo>
                    <a:pt x="219" y="63"/>
                  </a:lnTo>
                  <a:lnTo>
                    <a:pt x="208" y="63"/>
                  </a:lnTo>
                  <a:lnTo>
                    <a:pt x="205" y="72"/>
                  </a:lnTo>
                  <a:lnTo>
                    <a:pt x="201" y="78"/>
                  </a:lnTo>
                  <a:lnTo>
                    <a:pt x="195" y="79"/>
                  </a:lnTo>
                  <a:lnTo>
                    <a:pt x="189" y="79"/>
                  </a:lnTo>
                  <a:lnTo>
                    <a:pt x="182" y="81"/>
                  </a:lnTo>
                  <a:lnTo>
                    <a:pt x="176" y="82"/>
                  </a:lnTo>
                  <a:lnTo>
                    <a:pt x="172" y="85"/>
                  </a:lnTo>
                  <a:lnTo>
                    <a:pt x="168" y="92"/>
                  </a:lnTo>
                  <a:lnTo>
                    <a:pt x="160" y="94"/>
                  </a:lnTo>
                  <a:lnTo>
                    <a:pt x="152" y="98"/>
                  </a:lnTo>
                  <a:lnTo>
                    <a:pt x="143" y="103"/>
                  </a:lnTo>
                  <a:lnTo>
                    <a:pt x="136" y="109"/>
                  </a:lnTo>
                  <a:lnTo>
                    <a:pt x="129" y="116"/>
                  </a:lnTo>
                  <a:lnTo>
                    <a:pt x="124" y="121"/>
                  </a:lnTo>
                  <a:lnTo>
                    <a:pt x="120" y="125"/>
                  </a:lnTo>
                  <a:lnTo>
                    <a:pt x="119" y="127"/>
                  </a:lnTo>
                  <a:lnTo>
                    <a:pt x="109" y="133"/>
                  </a:lnTo>
                  <a:lnTo>
                    <a:pt x="98" y="140"/>
                  </a:lnTo>
                  <a:lnTo>
                    <a:pt x="89" y="149"/>
                  </a:lnTo>
                  <a:lnTo>
                    <a:pt x="80" y="159"/>
                  </a:lnTo>
                  <a:lnTo>
                    <a:pt x="73" y="171"/>
                  </a:lnTo>
                  <a:lnTo>
                    <a:pt x="67" y="183"/>
                  </a:lnTo>
                  <a:lnTo>
                    <a:pt x="63" y="198"/>
                  </a:lnTo>
                  <a:lnTo>
                    <a:pt x="61" y="213"/>
                  </a:lnTo>
                  <a:lnTo>
                    <a:pt x="50" y="217"/>
                  </a:lnTo>
                  <a:lnTo>
                    <a:pt x="41" y="225"/>
                  </a:lnTo>
                  <a:lnTo>
                    <a:pt x="34" y="238"/>
                  </a:lnTo>
                  <a:lnTo>
                    <a:pt x="28" y="252"/>
                  </a:lnTo>
                  <a:lnTo>
                    <a:pt x="28" y="268"/>
                  </a:lnTo>
                  <a:lnTo>
                    <a:pt x="27" y="284"/>
                  </a:lnTo>
                  <a:lnTo>
                    <a:pt x="29" y="299"/>
                  </a:lnTo>
                  <a:lnTo>
                    <a:pt x="38" y="311"/>
                  </a:lnTo>
                  <a:lnTo>
                    <a:pt x="41" y="313"/>
                  </a:lnTo>
                  <a:lnTo>
                    <a:pt x="45" y="314"/>
                  </a:lnTo>
                  <a:lnTo>
                    <a:pt x="51" y="317"/>
                  </a:lnTo>
                  <a:lnTo>
                    <a:pt x="56" y="320"/>
                  </a:lnTo>
                  <a:lnTo>
                    <a:pt x="67" y="317"/>
                  </a:lnTo>
                  <a:lnTo>
                    <a:pt x="76" y="311"/>
                  </a:lnTo>
                  <a:lnTo>
                    <a:pt x="84" y="302"/>
                  </a:lnTo>
                  <a:lnTo>
                    <a:pt x="91" y="290"/>
                  </a:lnTo>
                  <a:lnTo>
                    <a:pt x="98" y="280"/>
                  </a:lnTo>
                  <a:lnTo>
                    <a:pt x="106" y="269"/>
                  </a:lnTo>
                  <a:lnTo>
                    <a:pt x="115" y="260"/>
                  </a:lnTo>
                  <a:lnTo>
                    <a:pt x="126" y="256"/>
                  </a:lnTo>
                  <a:lnTo>
                    <a:pt x="140" y="256"/>
                  </a:lnTo>
                  <a:lnTo>
                    <a:pt x="153" y="255"/>
                  </a:lnTo>
                  <a:lnTo>
                    <a:pt x="166" y="250"/>
                  </a:lnTo>
                  <a:lnTo>
                    <a:pt x="179" y="244"/>
                  </a:lnTo>
                  <a:lnTo>
                    <a:pt x="190" y="235"/>
                  </a:lnTo>
                  <a:lnTo>
                    <a:pt x="201" y="225"/>
                  </a:lnTo>
                  <a:lnTo>
                    <a:pt x="211" y="213"/>
                  </a:lnTo>
                  <a:lnTo>
                    <a:pt x="220" y="200"/>
                  </a:lnTo>
                  <a:lnTo>
                    <a:pt x="225" y="195"/>
                  </a:lnTo>
                  <a:lnTo>
                    <a:pt x="229" y="192"/>
                  </a:lnTo>
                  <a:lnTo>
                    <a:pt x="235" y="188"/>
                  </a:lnTo>
                  <a:lnTo>
                    <a:pt x="240" y="185"/>
                  </a:lnTo>
                  <a:lnTo>
                    <a:pt x="246" y="183"/>
                  </a:lnTo>
                  <a:lnTo>
                    <a:pt x="251" y="182"/>
                  </a:lnTo>
                  <a:lnTo>
                    <a:pt x="258" y="182"/>
                  </a:lnTo>
                  <a:lnTo>
                    <a:pt x="265" y="183"/>
                  </a:lnTo>
                  <a:lnTo>
                    <a:pt x="271" y="173"/>
                  </a:lnTo>
                  <a:lnTo>
                    <a:pt x="278" y="165"/>
                  </a:lnTo>
                  <a:lnTo>
                    <a:pt x="285" y="159"/>
                  </a:lnTo>
                  <a:lnTo>
                    <a:pt x="293" y="153"/>
                  </a:lnTo>
                  <a:lnTo>
                    <a:pt x="301" y="149"/>
                  </a:lnTo>
                  <a:lnTo>
                    <a:pt x="309" y="146"/>
                  </a:lnTo>
                  <a:lnTo>
                    <a:pt x="318" y="143"/>
                  </a:lnTo>
                  <a:lnTo>
                    <a:pt x="326" y="140"/>
                  </a:lnTo>
                  <a:lnTo>
                    <a:pt x="334" y="137"/>
                  </a:lnTo>
                  <a:lnTo>
                    <a:pt x="343" y="136"/>
                  </a:lnTo>
                  <a:lnTo>
                    <a:pt x="351" y="140"/>
                  </a:lnTo>
                  <a:lnTo>
                    <a:pt x="361" y="146"/>
                  </a:lnTo>
                  <a:lnTo>
                    <a:pt x="369" y="155"/>
                  </a:lnTo>
                  <a:lnTo>
                    <a:pt x="374" y="165"/>
                  </a:lnTo>
                  <a:lnTo>
                    <a:pt x="379" y="179"/>
                  </a:lnTo>
                  <a:lnTo>
                    <a:pt x="381" y="194"/>
                  </a:lnTo>
                  <a:lnTo>
                    <a:pt x="381" y="204"/>
                  </a:lnTo>
                  <a:lnTo>
                    <a:pt x="382" y="214"/>
                  </a:lnTo>
                  <a:lnTo>
                    <a:pt x="385" y="223"/>
                  </a:lnTo>
                  <a:lnTo>
                    <a:pt x="389" y="234"/>
                  </a:lnTo>
                  <a:lnTo>
                    <a:pt x="395" y="243"/>
                  </a:lnTo>
                  <a:lnTo>
                    <a:pt x="403" y="250"/>
                  </a:lnTo>
                  <a:lnTo>
                    <a:pt x="411" y="259"/>
                  </a:lnTo>
                  <a:lnTo>
                    <a:pt x="420" y="265"/>
                  </a:lnTo>
                  <a:lnTo>
                    <a:pt x="411" y="266"/>
                  </a:lnTo>
                  <a:lnTo>
                    <a:pt x="401" y="265"/>
                  </a:lnTo>
                  <a:lnTo>
                    <a:pt x="393" y="262"/>
                  </a:lnTo>
                  <a:lnTo>
                    <a:pt x="384" y="256"/>
                  </a:lnTo>
                  <a:lnTo>
                    <a:pt x="376" y="250"/>
                  </a:lnTo>
                  <a:lnTo>
                    <a:pt x="369" y="241"/>
                  </a:lnTo>
                  <a:lnTo>
                    <a:pt x="362" y="232"/>
                  </a:lnTo>
                  <a:lnTo>
                    <a:pt x="356" y="222"/>
                  </a:lnTo>
                  <a:lnTo>
                    <a:pt x="349" y="205"/>
                  </a:lnTo>
                  <a:lnTo>
                    <a:pt x="349" y="185"/>
                  </a:lnTo>
                  <a:lnTo>
                    <a:pt x="346" y="167"/>
                  </a:lnTo>
                  <a:lnTo>
                    <a:pt x="331" y="162"/>
                  </a:lnTo>
                  <a:lnTo>
                    <a:pt x="324" y="171"/>
                  </a:lnTo>
                  <a:lnTo>
                    <a:pt x="317" y="180"/>
                  </a:lnTo>
                  <a:lnTo>
                    <a:pt x="309" y="188"/>
                  </a:lnTo>
                  <a:lnTo>
                    <a:pt x="301" y="195"/>
                  </a:lnTo>
                  <a:lnTo>
                    <a:pt x="293" y="201"/>
                  </a:lnTo>
                  <a:lnTo>
                    <a:pt x="283" y="205"/>
                  </a:lnTo>
                  <a:lnTo>
                    <a:pt x="274" y="208"/>
                  </a:lnTo>
                  <a:lnTo>
                    <a:pt x="264" y="208"/>
                  </a:lnTo>
                  <a:lnTo>
                    <a:pt x="256" y="216"/>
                  </a:lnTo>
                  <a:lnTo>
                    <a:pt x="248" y="223"/>
                  </a:lnTo>
                  <a:lnTo>
                    <a:pt x="240" y="232"/>
                  </a:lnTo>
                  <a:lnTo>
                    <a:pt x="233" y="243"/>
                  </a:lnTo>
                  <a:lnTo>
                    <a:pt x="225" y="250"/>
                  </a:lnTo>
                  <a:lnTo>
                    <a:pt x="217" y="259"/>
                  </a:lnTo>
                  <a:lnTo>
                    <a:pt x="208" y="265"/>
                  </a:lnTo>
                  <a:lnTo>
                    <a:pt x="198" y="268"/>
                  </a:lnTo>
                  <a:lnTo>
                    <a:pt x="181" y="272"/>
                  </a:lnTo>
                  <a:lnTo>
                    <a:pt x="164" y="280"/>
                  </a:lnTo>
                  <a:lnTo>
                    <a:pt x="148" y="287"/>
                  </a:lnTo>
                  <a:lnTo>
                    <a:pt x="133" y="298"/>
                  </a:lnTo>
                  <a:lnTo>
                    <a:pt x="117" y="308"/>
                  </a:lnTo>
                  <a:lnTo>
                    <a:pt x="102" y="320"/>
                  </a:lnTo>
                  <a:lnTo>
                    <a:pt x="86" y="332"/>
                  </a:lnTo>
                  <a:lnTo>
                    <a:pt x="71" y="344"/>
                  </a:lnTo>
                  <a:lnTo>
                    <a:pt x="59" y="347"/>
                  </a:lnTo>
                  <a:lnTo>
                    <a:pt x="48" y="347"/>
                  </a:lnTo>
                  <a:lnTo>
                    <a:pt x="37" y="344"/>
                  </a:lnTo>
                  <a:lnTo>
                    <a:pt x="28" y="338"/>
                  </a:lnTo>
                  <a:lnTo>
                    <a:pt x="20" y="329"/>
                  </a:lnTo>
                  <a:lnTo>
                    <a:pt x="13" y="317"/>
                  </a:lnTo>
                  <a:lnTo>
                    <a:pt x="6" y="304"/>
                  </a:lnTo>
                  <a:lnTo>
                    <a:pt x="2" y="289"/>
                  </a:lnTo>
                  <a:lnTo>
                    <a:pt x="0" y="272"/>
                  </a:lnTo>
                  <a:lnTo>
                    <a:pt x="3" y="256"/>
                  </a:lnTo>
                  <a:lnTo>
                    <a:pt x="8" y="241"/>
                  </a:lnTo>
                  <a:lnTo>
                    <a:pt x="15" y="225"/>
                  </a:lnTo>
                  <a:lnTo>
                    <a:pt x="21" y="216"/>
                  </a:lnTo>
                  <a:lnTo>
                    <a:pt x="26" y="208"/>
                  </a:lnTo>
                  <a:lnTo>
                    <a:pt x="31" y="200"/>
                  </a:lnTo>
                  <a:lnTo>
                    <a:pt x="36" y="192"/>
                  </a:lnTo>
                  <a:lnTo>
                    <a:pt x="37" y="179"/>
                  </a:lnTo>
                  <a:lnTo>
                    <a:pt x="41" y="167"/>
                  </a:lnTo>
                  <a:lnTo>
                    <a:pt x="45" y="155"/>
                  </a:lnTo>
                  <a:lnTo>
                    <a:pt x="51" y="144"/>
                  </a:lnTo>
                  <a:lnTo>
                    <a:pt x="58" y="136"/>
                  </a:lnTo>
                  <a:lnTo>
                    <a:pt x="65" y="125"/>
                  </a:lnTo>
                  <a:lnTo>
                    <a:pt x="72" y="116"/>
                  </a:lnTo>
                  <a:lnTo>
                    <a:pt x="80" y="109"/>
                  </a:lnTo>
                  <a:lnTo>
                    <a:pt x="92" y="106"/>
                  </a:lnTo>
                  <a:lnTo>
                    <a:pt x="104" y="100"/>
                  </a:lnTo>
                  <a:lnTo>
                    <a:pt x="114" y="91"/>
                  </a:lnTo>
                  <a:lnTo>
                    <a:pt x="126" y="82"/>
                  </a:lnTo>
                  <a:lnTo>
                    <a:pt x="136" y="73"/>
                  </a:lnTo>
                  <a:lnTo>
                    <a:pt x="148" y="66"/>
                  </a:lnTo>
                  <a:lnTo>
                    <a:pt x="160" y="61"/>
                  </a:lnTo>
                  <a:lnTo>
                    <a:pt x="173" y="61"/>
                  </a:lnTo>
                  <a:lnTo>
                    <a:pt x="180" y="48"/>
                  </a:lnTo>
                  <a:lnTo>
                    <a:pt x="189" y="39"/>
                  </a:lnTo>
                  <a:lnTo>
                    <a:pt x="199" y="34"/>
                  </a:lnTo>
                  <a:lnTo>
                    <a:pt x="210" y="33"/>
                  </a:lnTo>
                  <a:lnTo>
                    <a:pt x="221" y="31"/>
                  </a:lnTo>
                  <a:lnTo>
                    <a:pt x="232" y="27"/>
                  </a:lnTo>
                  <a:lnTo>
                    <a:pt x="242" y="21"/>
                  </a:lnTo>
                  <a:lnTo>
                    <a:pt x="250" y="11"/>
                  </a:lnTo>
                  <a:lnTo>
                    <a:pt x="258" y="9"/>
                  </a:lnTo>
                  <a:lnTo>
                    <a:pt x="266" y="6"/>
                  </a:lnTo>
                  <a:lnTo>
                    <a:pt x="275" y="3"/>
                  </a:lnTo>
                  <a:lnTo>
                    <a:pt x="283" y="2"/>
                  </a:lnTo>
                  <a:lnTo>
                    <a:pt x="292" y="0"/>
                  </a:lnTo>
                  <a:lnTo>
                    <a:pt x="300" y="0"/>
                  </a:lnTo>
                  <a:lnTo>
                    <a:pt x="308" y="3"/>
                  </a:lnTo>
                  <a:lnTo>
                    <a:pt x="316" y="8"/>
                  </a:lnTo>
                  <a:lnTo>
                    <a:pt x="324" y="6"/>
                  </a:lnTo>
                  <a:lnTo>
                    <a:pt x="336" y="8"/>
                  </a:lnTo>
                  <a:lnTo>
                    <a:pt x="351" y="12"/>
                  </a:lnTo>
                  <a:lnTo>
                    <a:pt x="366" y="17"/>
                  </a:lnTo>
                  <a:lnTo>
                    <a:pt x="380" y="22"/>
                  </a:lnTo>
                  <a:lnTo>
                    <a:pt x="393" y="27"/>
                  </a:lnTo>
                  <a:lnTo>
                    <a:pt x="401" y="30"/>
                  </a:lnTo>
                  <a:lnTo>
                    <a:pt x="404" y="31"/>
                  </a:lnTo>
                  <a:lnTo>
                    <a:pt x="427" y="55"/>
                  </a:lnTo>
                  <a:lnTo>
                    <a:pt x="447" y="79"/>
                  </a:lnTo>
                  <a:lnTo>
                    <a:pt x="462" y="104"/>
                  </a:lnTo>
                  <a:lnTo>
                    <a:pt x="472" y="133"/>
                  </a:lnTo>
                  <a:lnTo>
                    <a:pt x="479" y="162"/>
                  </a:lnTo>
                  <a:lnTo>
                    <a:pt x="483" y="194"/>
                  </a:lnTo>
                  <a:lnTo>
                    <a:pt x="483" y="228"/>
                  </a:lnTo>
                  <a:lnTo>
                    <a:pt x="479" y="265"/>
                  </a:lnTo>
                  <a:lnTo>
                    <a:pt x="491" y="271"/>
                  </a:lnTo>
                  <a:lnTo>
                    <a:pt x="500" y="281"/>
                  </a:lnTo>
                  <a:lnTo>
                    <a:pt x="508" y="296"/>
                  </a:lnTo>
                  <a:lnTo>
                    <a:pt x="513" y="313"/>
                  </a:lnTo>
                  <a:lnTo>
                    <a:pt x="515" y="330"/>
                  </a:lnTo>
                  <a:lnTo>
                    <a:pt x="516" y="348"/>
                  </a:lnTo>
                  <a:lnTo>
                    <a:pt x="516" y="366"/>
                  </a:lnTo>
                  <a:lnTo>
                    <a:pt x="514" y="382"/>
                  </a:lnTo>
                  <a:lnTo>
                    <a:pt x="511" y="403"/>
                  </a:lnTo>
                  <a:lnTo>
                    <a:pt x="510" y="430"/>
                  </a:lnTo>
                  <a:lnTo>
                    <a:pt x="508" y="457"/>
                  </a:lnTo>
                  <a:lnTo>
                    <a:pt x="506" y="476"/>
                  </a:lnTo>
                  <a:lnTo>
                    <a:pt x="511" y="503"/>
                  </a:lnTo>
                  <a:lnTo>
                    <a:pt x="518" y="527"/>
                  </a:lnTo>
                  <a:lnTo>
                    <a:pt x="524" y="551"/>
                  </a:lnTo>
                  <a:lnTo>
                    <a:pt x="530" y="573"/>
                  </a:lnTo>
                  <a:lnTo>
                    <a:pt x="536" y="595"/>
                  </a:lnTo>
                  <a:lnTo>
                    <a:pt x="541" y="620"/>
                  </a:lnTo>
                  <a:lnTo>
                    <a:pt x="548" y="649"/>
                  </a:lnTo>
                  <a:lnTo>
                    <a:pt x="555" y="680"/>
                  </a:lnTo>
                  <a:lnTo>
                    <a:pt x="522" y="704"/>
                  </a:lnTo>
                  <a:close/>
                </a:path>
              </a:pathLst>
            </a:custGeom>
            <a:solidFill>
              <a:srgbClr val="000000"/>
            </a:solidFill>
            <a:ln w="9525">
              <a:noFill/>
              <a:round/>
              <a:headEnd/>
              <a:tailEnd/>
            </a:ln>
          </p:spPr>
          <p:txBody>
            <a:bodyPr/>
            <a:lstStyle/>
            <a:p>
              <a:endParaRPr lang="en-US"/>
            </a:p>
          </p:txBody>
        </p:sp>
        <p:sp>
          <p:nvSpPr>
            <p:cNvPr id="36" name="Freeform 465"/>
            <p:cNvSpPr>
              <a:spLocks/>
            </p:cNvSpPr>
            <p:nvPr/>
          </p:nvSpPr>
          <p:spPr bwMode="auto">
            <a:xfrm>
              <a:off x="3758" y="3250"/>
              <a:ext cx="43" cy="54"/>
            </a:xfrm>
            <a:custGeom>
              <a:avLst/>
              <a:gdLst>
                <a:gd name="T0" fmla="*/ 8 w 85"/>
                <a:gd name="T1" fmla="*/ 19 h 107"/>
                <a:gd name="T2" fmla="*/ 9 w 85"/>
                <a:gd name="T3" fmla="*/ 19 h 107"/>
                <a:gd name="T4" fmla="*/ 11 w 85"/>
                <a:gd name="T5" fmla="*/ 17 h 107"/>
                <a:gd name="T6" fmla="*/ 13 w 85"/>
                <a:gd name="T7" fmla="*/ 15 h 107"/>
                <a:gd name="T8" fmla="*/ 16 w 85"/>
                <a:gd name="T9" fmla="*/ 13 h 107"/>
                <a:gd name="T10" fmla="*/ 18 w 85"/>
                <a:gd name="T11" fmla="*/ 10 h 107"/>
                <a:gd name="T12" fmla="*/ 19 w 85"/>
                <a:gd name="T13" fmla="*/ 8 h 107"/>
                <a:gd name="T14" fmla="*/ 21 w 85"/>
                <a:gd name="T15" fmla="*/ 7 h 107"/>
                <a:gd name="T16" fmla="*/ 21 w 85"/>
                <a:gd name="T17" fmla="*/ 6 h 107"/>
                <a:gd name="T18" fmla="*/ 22 w 85"/>
                <a:gd name="T19" fmla="*/ 7 h 107"/>
                <a:gd name="T20" fmla="*/ 21 w 85"/>
                <a:gd name="T21" fmla="*/ 10 h 107"/>
                <a:gd name="T22" fmla="*/ 19 w 85"/>
                <a:gd name="T23" fmla="*/ 13 h 107"/>
                <a:gd name="T24" fmla="*/ 17 w 85"/>
                <a:gd name="T25" fmla="*/ 18 h 107"/>
                <a:gd name="T26" fmla="*/ 14 w 85"/>
                <a:gd name="T27" fmla="*/ 22 h 107"/>
                <a:gd name="T28" fmla="*/ 11 w 85"/>
                <a:gd name="T29" fmla="*/ 26 h 107"/>
                <a:gd name="T30" fmla="*/ 7 w 85"/>
                <a:gd name="T31" fmla="*/ 27 h 107"/>
                <a:gd name="T32" fmla="*/ 3 w 85"/>
                <a:gd name="T33" fmla="*/ 27 h 107"/>
                <a:gd name="T34" fmla="*/ 1 w 85"/>
                <a:gd name="T35" fmla="*/ 25 h 107"/>
                <a:gd name="T36" fmla="*/ 0 w 85"/>
                <a:gd name="T37" fmla="*/ 21 h 107"/>
                <a:gd name="T38" fmla="*/ 1 w 85"/>
                <a:gd name="T39" fmla="*/ 17 h 107"/>
                <a:gd name="T40" fmla="*/ 1 w 85"/>
                <a:gd name="T41" fmla="*/ 12 h 107"/>
                <a:gd name="T42" fmla="*/ 2 w 85"/>
                <a:gd name="T43" fmla="*/ 8 h 107"/>
                <a:gd name="T44" fmla="*/ 3 w 85"/>
                <a:gd name="T45" fmla="*/ 4 h 107"/>
                <a:gd name="T46" fmla="*/ 4 w 85"/>
                <a:gd name="T47" fmla="*/ 1 h 107"/>
                <a:gd name="T48" fmla="*/ 5 w 85"/>
                <a:gd name="T49" fmla="*/ 0 h 107"/>
                <a:gd name="T50" fmla="*/ 4 w 85"/>
                <a:gd name="T51" fmla="*/ 3 h 107"/>
                <a:gd name="T52" fmla="*/ 4 w 85"/>
                <a:gd name="T53" fmla="*/ 8 h 107"/>
                <a:gd name="T54" fmla="*/ 5 w 85"/>
                <a:gd name="T55" fmla="*/ 14 h 107"/>
                <a:gd name="T56" fmla="*/ 8 w 85"/>
                <a:gd name="T57" fmla="*/ 19 h 1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5"/>
                <a:gd name="T88" fmla="*/ 0 h 107"/>
                <a:gd name="T89" fmla="*/ 85 w 85"/>
                <a:gd name="T90" fmla="*/ 107 h 1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5" h="107">
                  <a:moveTo>
                    <a:pt x="29" y="73"/>
                  </a:moveTo>
                  <a:lnTo>
                    <a:pt x="34" y="73"/>
                  </a:lnTo>
                  <a:lnTo>
                    <a:pt x="42" y="68"/>
                  </a:lnTo>
                  <a:lnTo>
                    <a:pt x="52" y="59"/>
                  </a:lnTo>
                  <a:lnTo>
                    <a:pt x="61" y="51"/>
                  </a:lnTo>
                  <a:lnTo>
                    <a:pt x="69" y="40"/>
                  </a:lnTo>
                  <a:lnTo>
                    <a:pt x="76" y="31"/>
                  </a:lnTo>
                  <a:lnTo>
                    <a:pt x="82" y="25"/>
                  </a:lnTo>
                  <a:lnTo>
                    <a:pt x="84" y="24"/>
                  </a:lnTo>
                  <a:lnTo>
                    <a:pt x="85" y="27"/>
                  </a:lnTo>
                  <a:lnTo>
                    <a:pt x="82" y="37"/>
                  </a:lnTo>
                  <a:lnTo>
                    <a:pt x="76" y="52"/>
                  </a:lnTo>
                  <a:lnTo>
                    <a:pt x="67" y="70"/>
                  </a:lnTo>
                  <a:lnTo>
                    <a:pt x="55" y="88"/>
                  </a:lnTo>
                  <a:lnTo>
                    <a:pt x="42" y="101"/>
                  </a:lnTo>
                  <a:lnTo>
                    <a:pt x="27" y="107"/>
                  </a:lnTo>
                  <a:lnTo>
                    <a:pt x="11" y="106"/>
                  </a:lnTo>
                  <a:lnTo>
                    <a:pt x="3" y="97"/>
                  </a:lnTo>
                  <a:lnTo>
                    <a:pt x="0" y="83"/>
                  </a:lnTo>
                  <a:lnTo>
                    <a:pt x="1" y="65"/>
                  </a:lnTo>
                  <a:lnTo>
                    <a:pt x="3" y="48"/>
                  </a:lnTo>
                  <a:lnTo>
                    <a:pt x="8" y="30"/>
                  </a:lnTo>
                  <a:lnTo>
                    <a:pt x="12" y="15"/>
                  </a:lnTo>
                  <a:lnTo>
                    <a:pt x="16" y="4"/>
                  </a:lnTo>
                  <a:lnTo>
                    <a:pt x="17" y="0"/>
                  </a:lnTo>
                  <a:lnTo>
                    <a:pt x="16" y="9"/>
                  </a:lnTo>
                  <a:lnTo>
                    <a:pt x="15" y="31"/>
                  </a:lnTo>
                  <a:lnTo>
                    <a:pt x="17" y="55"/>
                  </a:lnTo>
                  <a:lnTo>
                    <a:pt x="29" y="73"/>
                  </a:lnTo>
                  <a:close/>
                </a:path>
              </a:pathLst>
            </a:custGeom>
            <a:solidFill>
              <a:srgbClr val="000000"/>
            </a:solidFill>
            <a:ln w="9525">
              <a:noFill/>
              <a:round/>
              <a:headEnd/>
              <a:tailEnd/>
            </a:ln>
          </p:spPr>
          <p:txBody>
            <a:bodyPr/>
            <a:lstStyle/>
            <a:p>
              <a:endParaRPr lang="en-US"/>
            </a:p>
          </p:txBody>
        </p:sp>
        <p:sp>
          <p:nvSpPr>
            <p:cNvPr id="37" name="Freeform 466"/>
            <p:cNvSpPr>
              <a:spLocks/>
            </p:cNvSpPr>
            <p:nvPr/>
          </p:nvSpPr>
          <p:spPr bwMode="auto">
            <a:xfrm>
              <a:off x="3082" y="3262"/>
              <a:ext cx="314" cy="637"/>
            </a:xfrm>
            <a:custGeom>
              <a:avLst/>
              <a:gdLst>
                <a:gd name="T0" fmla="*/ 64 w 629"/>
                <a:gd name="T1" fmla="*/ 0 h 1273"/>
                <a:gd name="T2" fmla="*/ 77 w 629"/>
                <a:gd name="T3" fmla="*/ 22 h 1273"/>
                <a:gd name="T4" fmla="*/ 90 w 629"/>
                <a:gd name="T5" fmla="*/ 51 h 1273"/>
                <a:gd name="T6" fmla="*/ 86 w 629"/>
                <a:gd name="T7" fmla="*/ 61 h 1273"/>
                <a:gd name="T8" fmla="*/ 77 w 629"/>
                <a:gd name="T9" fmla="*/ 36 h 1273"/>
                <a:gd name="T10" fmla="*/ 70 w 629"/>
                <a:gd name="T11" fmla="*/ 46 h 1273"/>
                <a:gd name="T12" fmla="*/ 78 w 629"/>
                <a:gd name="T13" fmla="*/ 94 h 1273"/>
                <a:gd name="T14" fmla="*/ 85 w 629"/>
                <a:gd name="T15" fmla="*/ 117 h 1273"/>
                <a:gd name="T16" fmla="*/ 97 w 629"/>
                <a:gd name="T17" fmla="*/ 135 h 1273"/>
                <a:gd name="T18" fmla="*/ 113 w 629"/>
                <a:gd name="T19" fmla="*/ 140 h 1273"/>
                <a:gd name="T20" fmla="*/ 127 w 629"/>
                <a:gd name="T21" fmla="*/ 139 h 1273"/>
                <a:gd name="T22" fmla="*/ 139 w 629"/>
                <a:gd name="T23" fmla="*/ 132 h 1273"/>
                <a:gd name="T24" fmla="*/ 150 w 629"/>
                <a:gd name="T25" fmla="*/ 121 h 1273"/>
                <a:gd name="T26" fmla="*/ 157 w 629"/>
                <a:gd name="T27" fmla="*/ 116 h 1273"/>
                <a:gd name="T28" fmla="*/ 151 w 629"/>
                <a:gd name="T29" fmla="*/ 129 h 1273"/>
                <a:gd name="T30" fmla="*/ 142 w 629"/>
                <a:gd name="T31" fmla="*/ 139 h 1273"/>
                <a:gd name="T32" fmla="*/ 132 w 629"/>
                <a:gd name="T33" fmla="*/ 146 h 1273"/>
                <a:gd name="T34" fmla="*/ 126 w 629"/>
                <a:gd name="T35" fmla="*/ 173 h 1273"/>
                <a:gd name="T36" fmla="*/ 130 w 629"/>
                <a:gd name="T37" fmla="*/ 202 h 1273"/>
                <a:gd name="T38" fmla="*/ 127 w 629"/>
                <a:gd name="T39" fmla="*/ 207 h 1273"/>
                <a:gd name="T40" fmla="*/ 122 w 629"/>
                <a:gd name="T41" fmla="*/ 196 h 1273"/>
                <a:gd name="T42" fmla="*/ 120 w 629"/>
                <a:gd name="T43" fmla="*/ 169 h 1273"/>
                <a:gd name="T44" fmla="*/ 113 w 629"/>
                <a:gd name="T45" fmla="*/ 148 h 1273"/>
                <a:gd name="T46" fmla="*/ 105 w 629"/>
                <a:gd name="T47" fmla="*/ 146 h 1273"/>
                <a:gd name="T48" fmla="*/ 99 w 629"/>
                <a:gd name="T49" fmla="*/ 164 h 1273"/>
                <a:gd name="T50" fmla="*/ 98 w 629"/>
                <a:gd name="T51" fmla="*/ 180 h 1273"/>
                <a:gd name="T52" fmla="*/ 109 w 629"/>
                <a:gd name="T53" fmla="*/ 174 h 1273"/>
                <a:gd name="T54" fmla="*/ 112 w 629"/>
                <a:gd name="T55" fmla="*/ 187 h 1273"/>
                <a:gd name="T56" fmla="*/ 115 w 629"/>
                <a:gd name="T57" fmla="*/ 207 h 1273"/>
                <a:gd name="T58" fmla="*/ 125 w 629"/>
                <a:gd name="T59" fmla="*/ 212 h 1273"/>
                <a:gd name="T60" fmla="*/ 124 w 629"/>
                <a:gd name="T61" fmla="*/ 218 h 1273"/>
                <a:gd name="T62" fmla="*/ 118 w 629"/>
                <a:gd name="T63" fmla="*/ 215 h 1273"/>
                <a:gd name="T64" fmla="*/ 108 w 629"/>
                <a:gd name="T65" fmla="*/ 206 h 1273"/>
                <a:gd name="T66" fmla="*/ 105 w 629"/>
                <a:gd name="T67" fmla="*/ 190 h 1273"/>
                <a:gd name="T68" fmla="*/ 100 w 629"/>
                <a:gd name="T69" fmla="*/ 186 h 1273"/>
                <a:gd name="T70" fmla="*/ 92 w 629"/>
                <a:gd name="T71" fmla="*/ 194 h 1273"/>
                <a:gd name="T72" fmla="*/ 88 w 629"/>
                <a:gd name="T73" fmla="*/ 190 h 1273"/>
                <a:gd name="T74" fmla="*/ 93 w 629"/>
                <a:gd name="T75" fmla="*/ 162 h 1273"/>
                <a:gd name="T76" fmla="*/ 96 w 629"/>
                <a:gd name="T77" fmla="*/ 142 h 1273"/>
                <a:gd name="T78" fmla="*/ 81 w 629"/>
                <a:gd name="T79" fmla="*/ 147 h 1273"/>
                <a:gd name="T80" fmla="*/ 58 w 629"/>
                <a:gd name="T81" fmla="*/ 164 h 1273"/>
                <a:gd name="T82" fmla="*/ 44 w 629"/>
                <a:gd name="T83" fmla="*/ 194 h 1273"/>
                <a:gd name="T84" fmla="*/ 21 w 629"/>
                <a:gd name="T85" fmla="*/ 282 h 1273"/>
                <a:gd name="T86" fmla="*/ 1 w 629"/>
                <a:gd name="T87" fmla="*/ 312 h 1273"/>
                <a:gd name="T88" fmla="*/ 11 w 629"/>
                <a:gd name="T89" fmla="*/ 275 h 1273"/>
                <a:gd name="T90" fmla="*/ 26 w 629"/>
                <a:gd name="T91" fmla="*/ 223 h 1273"/>
                <a:gd name="T92" fmla="*/ 41 w 629"/>
                <a:gd name="T93" fmla="*/ 177 h 1273"/>
                <a:gd name="T94" fmla="*/ 54 w 629"/>
                <a:gd name="T95" fmla="*/ 156 h 1273"/>
                <a:gd name="T96" fmla="*/ 73 w 629"/>
                <a:gd name="T97" fmla="*/ 143 h 1273"/>
                <a:gd name="T98" fmla="*/ 81 w 629"/>
                <a:gd name="T99" fmla="*/ 126 h 1273"/>
                <a:gd name="T100" fmla="*/ 68 w 629"/>
                <a:gd name="T101" fmla="*/ 91 h 1273"/>
                <a:gd name="T102" fmla="*/ 62 w 629"/>
                <a:gd name="T103" fmla="*/ 29 h 1273"/>
                <a:gd name="T104" fmla="*/ 57 w 629"/>
                <a:gd name="T105" fmla="*/ 29 h 1273"/>
                <a:gd name="T106" fmla="*/ 53 w 629"/>
                <a:gd name="T107" fmla="*/ 29 h 127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29"/>
                <a:gd name="T163" fmla="*/ 0 h 1273"/>
                <a:gd name="T164" fmla="*/ 629 w 629"/>
                <a:gd name="T165" fmla="*/ 1273 h 127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29" h="1273">
                  <a:moveTo>
                    <a:pt x="250" y="64"/>
                  </a:moveTo>
                  <a:lnTo>
                    <a:pt x="253" y="43"/>
                  </a:lnTo>
                  <a:lnTo>
                    <a:pt x="254" y="18"/>
                  </a:lnTo>
                  <a:lnTo>
                    <a:pt x="258" y="0"/>
                  </a:lnTo>
                  <a:lnTo>
                    <a:pt x="267" y="0"/>
                  </a:lnTo>
                  <a:lnTo>
                    <a:pt x="270" y="64"/>
                  </a:lnTo>
                  <a:lnTo>
                    <a:pt x="290" y="70"/>
                  </a:lnTo>
                  <a:lnTo>
                    <a:pt x="310" y="85"/>
                  </a:lnTo>
                  <a:lnTo>
                    <a:pt x="328" y="105"/>
                  </a:lnTo>
                  <a:lnTo>
                    <a:pt x="343" y="132"/>
                  </a:lnTo>
                  <a:lnTo>
                    <a:pt x="355" y="165"/>
                  </a:lnTo>
                  <a:lnTo>
                    <a:pt x="362" y="204"/>
                  </a:lnTo>
                  <a:lnTo>
                    <a:pt x="363" y="247"/>
                  </a:lnTo>
                  <a:lnTo>
                    <a:pt x="356" y="294"/>
                  </a:lnTo>
                  <a:lnTo>
                    <a:pt x="353" y="268"/>
                  </a:lnTo>
                  <a:lnTo>
                    <a:pt x="347" y="241"/>
                  </a:lnTo>
                  <a:lnTo>
                    <a:pt x="341" y="213"/>
                  </a:lnTo>
                  <a:lnTo>
                    <a:pt x="332" y="186"/>
                  </a:lnTo>
                  <a:lnTo>
                    <a:pt x="322" y="162"/>
                  </a:lnTo>
                  <a:lnTo>
                    <a:pt x="309" y="141"/>
                  </a:lnTo>
                  <a:lnTo>
                    <a:pt x="294" y="128"/>
                  </a:lnTo>
                  <a:lnTo>
                    <a:pt x="277" y="119"/>
                  </a:lnTo>
                  <a:lnTo>
                    <a:pt x="278" y="146"/>
                  </a:lnTo>
                  <a:lnTo>
                    <a:pt x="282" y="184"/>
                  </a:lnTo>
                  <a:lnTo>
                    <a:pt x="289" y="232"/>
                  </a:lnTo>
                  <a:lnTo>
                    <a:pt x="299" y="282"/>
                  </a:lnTo>
                  <a:lnTo>
                    <a:pt x="307" y="332"/>
                  </a:lnTo>
                  <a:lnTo>
                    <a:pt x="315" y="373"/>
                  </a:lnTo>
                  <a:lnTo>
                    <a:pt x="319" y="401"/>
                  </a:lnTo>
                  <a:lnTo>
                    <a:pt x="322" y="412"/>
                  </a:lnTo>
                  <a:lnTo>
                    <a:pt x="331" y="440"/>
                  </a:lnTo>
                  <a:lnTo>
                    <a:pt x="341" y="465"/>
                  </a:lnTo>
                  <a:lnTo>
                    <a:pt x="353" y="489"/>
                  </a:lnTo>
                  <a:lnTo>
                    <a:pt x="364" y="509"/>
                  </a:lnTo>
                  <a:lnTo>
                    <a:pt x="377" y="525"/>
                  </a:lnTo>
                  <a:lnTo>
                    <a:pt x="391" y="538"/>
                  </a:lnTo>
                  <a:lnTo>
                    <a:pt x="407" y="547"/>
                  </a:lnTo>
                  <a:lnTo>
                    <a:pt x="425" y="553"/>
                  </a:lnTo>
                  <a:lnTo>
                    <a:pt x="441" y="556"/>
                  </a:lnTo>
                  <a:lnTo>
                    <a:pt x="455" y="558"/>
                  </a:lnTo>
                  <a:lnTo>
                    <a:pt x="470" y="558"/>
                  </a:lnTo>
                  <a:lnTo>
                    <a:pt x="484" y="558"/>
                  </a:lnTo>
                  <a:lnTo>
                    <a:pt x="497" y="556"/>
                  </a:lnTo>
                  <a:lnTo>
                    <a:pt x="509" y="553"/>
                  </a:lnTo>
                  <a:lnTo>
                    <a:pt x="521" y="549"/>
                  </a:lnTo>
                  <a:lnTo>
                    <a:pt x="533" y="543"/>
                  </a:lnTo>
                  <a:lnTo>
                    <a:pt x="545" y="537"/>
                  </a:lnTo>
                  <a:lnTo>
                    <a:pt x="556" y="528"/>
                  </a:lnTo>
                  <a:lnTo>
                    <a:pt x="568" y="519"/>
                  </a:lnTo>
                  <a:lnTo>
                    <a:pt x="579" y="509"/>
                  </a:lnTo>
                  <a:lnTo>
                    <a:pt x="591" y="497"/>
                  </a:lnTo>
                  <a:lnTo>
                    <a:pt x="602" y="483"/>
                  </a:lnTo>
                  <a:lnTo>
                    <a:pt x="614" y="468"/>
                  </a:lnTo>
                  <a:lnTo>
                    <a:pt x="627" y="452"/>
                  </a:lnTo>
                  <a:lnTo>
                    <a:pt x="629" y="453"/>
                  </a:lnTo>
                  <a:lnTo>
                    <a:pt x="628" y="461"/>
                  </a:lnTo>
                  <a:lnTo>
                    <a:pt x="624" y="471"/>
                  </a:lnTo>
                  <a:lnTo>
                    <a:pt x="620" y="485"/>
                  </a:lnTo>
                  <a:lnTo>
                    <a:pt x="613" y="500"/>
                  </a:lnTo>
                  <a:lnTo>
                    <a:pt x="606" y="514"/>
                  </a:lnTo>
                  <a:lnTo>
                    <a:pt x="597" y="528"/>
                  </a:lnTo>
                  <a:lnTo>
                    <a:pt x="589" y="538"/>
                  </a:lnTo>
                  <a:lnTo>
                    <a:pt x="578" y="547"/>
                  </a:lnTo>
                  <a:lnTo>
                    <a:pt x="568" y="556"/>
                  </a:lnTo>
                  <a:lnTo>
                    <a:pt x="559" y="565"/>
                  </a:lnTo>
                  <a:lnTo>
                    <a:pt x="548" y="571"/>
                  </a:lnTo>
                  <a:lnTo>
                    <a:pt x="539" y="578"/>
                  </a:lnTo>
                  <a:lnTo>
                    <a:pt x="529" y="583"/>
                  </a:lnTo>
                  <a:lnTo>
                    <a:pt x="520" y="587"/>
                  </a:lnTo>
                  <a:lnTo>
                    <a:pt x="509" y="592"/>
                  </a:lnTo>
                  <a:lnTo>
                    <a:pt x="508" y="641"/>
                  </a:lnTo>
                  <a:lnTo>
                    <a:pt x="505" y="690"/>
                  </a:lnTo>
                  <a:lnTo>
                    <a:pt x="505" y="736"/>
                  </a:lnTo>
                  <a:lnTo>
                    <a:pt x="515" y="784"/>
                  </a:lnTo>
                  <a:lnTo>
                    <a:pt x="516" y="796"/>
                  </a:lnTo>
                  <a:lnTo>
                    <a:pt x="520" y="808"/>
                  </a:lnTo>
                  <a:lnTo>
                    <a:pt x="524" y="821"/>
                  </a:lnTo>
                  <a:lnTo>
                    <a:pt x="526" y="834"/>
                  </a:lnTo>
                  <a:lnTo>
                    <a:pt x="517" y="833"/>
                  </a:lnTo>
                  <a:lnTo>
                    <a:pt x="509" y="825"/>
                  </a:lnTo>
                  <a:lnTo>
                    <a:pt x="503" y="816"/>
                  </a:lnTo>
                  <a:lnTo>
                    <a:pt x="498" y="806"/>
                  </a:lnTo>
                  <a:lnTo>
                    <a:pt x="493" y="794"/>
                  </a:lnTo>
                  <a:lnTo>
                    <a:pt x="488" y="781"/>
                  </a:lnTo>
                  <a:lnTo>
                    <a:pt x="484" y="769"/>
                  </a:lnTo>
                  <a:lnTo>
                    <a:pt x="480" y="758"/>
                  </a:lnTo>
                  <a:lnTo>
                    <a:pt x="482" y="717"/>
                  </a:lnTo>
                  <a:lnTo>
                    <a:pt x="483" y="674"/>
                  </a:lnTo>
                  <a:lnTo>
                    <a:pt x="479" y="632"/>
                  </a:lnTo>
                  <a:lnTo>
                    <a:pt x="469" y="595"/>
                  </a:lnTo>
                  <a:lnTo>
                    <a:pt x="462" y="593"/>
                  </a:lnTo>
                  <a:lnTo>
                    <a:pt x="454" y="592"/>
                  </a:lnTo>
                  <a:lnTo>
                    <a:pt x="446" y="590"/>
                  </a:lnTo>
                  <a:lnTo>
                    <a:pt x="439" y="589"/>
                  </a:lnTo>
                  <a:lnTo>
                    <a:pt x="431" y="587"/>
                  </a:lnTo>
                  <a:lnTo>
                    <a:pt x="423" y="584"/>
                  </a:lnTo>
                  <a:lnTo>
                    <a:pt x="416" y="581"/>
                  </a:lnTo>
                  <a:lnTo>
                    <a:pt x="409" y="578"/>
                  </a:lnTo>
                  <a:lnTo>
                    <a:pt x="403" y="617"/>
                  </a:lnTo>
                  <a:lnTo>
                    <a:pt x="398" y="654"/>
                  </a:lnTo>
                  <a:lnTo>
                    <a:pt x="389" y="691"/>
                  </a:lnTo>
                  <a:lnTo>
                    <a:pt x="378" y="726"/>
                  </a:lnTo>
                  <a:lnTo>
                    <a:pt x="385" y="721"/>
                  </a:lnTo>
                  <a:lnTo>
                    <a:pt x="394" y="717"/>
                  </a:lnTo>
                  <a:lnTo>
                    <a:pt x="406" y="711"/>
                  </a:lnTo>
                  <a:lnTo>
                    <a:pt x="417" y="705"/>
                  </a:lnTo>
                  <a:lnTo>
                    <a:pt x="429" y="700"/>
                  </a:lnTo>
                  <a:lnTo>
                    <a:pt x="438" y="696"/>
                  </a:lnTo>
                  <a:lnTo>
                    <a:pt x="445" y="694"/>
                  </a:lnTo>
                  <a:lnTo>
                    <a:pt x="449" y="694"/>
                  </a:lnTo>
                  <a:lnTo>
                    <a:pt x="447" y="714"/>
                  </a:lnTo>
                  <a:lnTo>
                    <a:pt x="448" y="747"/>
                  </a:lnTo>
                  <a:lnTo>
                    <a:pt x="448" y="781"/>
                  </a:lnTo>
                  <a:lnTo>
                    <a:pt x="448" y="808"/>
                  </a:lnTo>
                  <a:lnTo>
                    <a:pt x="455" y="818"/>
                  </a:lnTo>
                  <a:lnTo>
                    <a:pt x="463" y="825"/>
                  </a:lnTo>
                  <a:lnTo>
                    <a:pt x="472" y="831"/>
                  </a:lnTo>
                  <a:lnTo>
                    <a:pt x="483" y="836"/>
                  </a:lnTo>
                  <a:lnTo>
                    <a:pt x="492" y="842"/>
                  </a:lnTo>
                  <a:lnTo>
                    <a:pt x="500" y="848"/>
                  </a:lnTo>
                  <a:lnTo>
                    <a:pt x="506" y="857"/>
                  </a:lnTo>
                  <a:lnTo>
                    <a:pt x="508" y="868"/>
                  </a:lnTo>
                  <a:lnTo>
                    <a:pt x="502" y="870"/>
                  </a:lnTo>
                  <a:lnTo>
                    <a:pt x="498" y="870"/>
                  </a:lnTo>
                  <a:lnTo>
                    <a:pt x="492" y="870"/>
                  </a:lnTo>
                  <a:lnTo>
                    <a:pt x="487" y="867"/>
                  </a:lnTo>
                  <a:lnTo>
                    <a:pt x="480" y="863"/>
                  </a:lnTo>
                  <a:lnTo>
                    <a:pt x="473" y="857"/>
                  </a:lnTo>
                  <a:lnTo>
                    <a:pt x="464" y="851"/>
                  </a:lnTo>
                  <a:lnTo>
                    <a:pt x="454" y="843"/>
                  </a:lnTo>
                  <a:lnTo>
                    <a:pt x="441" y="833"/>
                  </a:lnTo>
                  <a:lnTo>
                    <a:pt x="432" y="821"/>
                  </a:lnTo>
                  <a:lnTo>
                    <a:pt x="426" y="808"/>
                  </a:lnTo>
                  <a:lnTo>
                    <a:pt x="424" y="793"/>
                  </a:lnTo>
                  <a:lnTo>
                    <a:pt x="423" y="776"/>
                  </a:lnTo>
                  <a:lnTo>
                    <a:pt x="422" y="760"/>
                  </a:lnTo>
                  <a:lnTo>
                    <a:pt x="422" y="744"/>
                  </a:lnTo>
                  <a:lnTo>
                    <a:pt x="422" y="726"/>
                  </a:lnTo>
                  <a:lnTo>
                    <a:pt x="412" y="732"/>
                  </a:lnTo>
                  <a:lnTo>
                    <a:pt x="403" y="741"/>
                  </a:lnTo>
                  <a:lnTo>
                    <a:pt x="395" y="749"/>
                  </a:lnTo>
                  <a:lnTo>
                    <a:pt x="386" y="758"/>
                  </a:lnTo>
                  <a:lnTo>
                    <a:pt x="377" y="767"/>
                  </a:lnTo>
                  <a:lnTo>
                    <a:pt x="369" y="775"/>
                  </a:lnTo>
                  <a:lnTo>
                    <a:pt x="360" y="779"/>
                  </a:lnTo>
                  <a:lnTo>
                    <a:pt x="350" y="781"/>
                  </a:lnTo>
                  <a:lnTo>
                    <a:pt x="351" y="775"/>
                  </a:lnTo>
                  <a:lnTo>
                    <a:pt x="354" y="760"/>
                  </a:lnTo>
                  <a:lnTo>
                    <a:pt x="357" y="736"/>
                  </a:lnTo>
                  <a:lnTo>
                    <a:pt x="362" y="708"/>
                  </a:lnTo>
                  <a:lnTo>
                    <a:pt x="368" y="677"/>
                  </a:lnTo>
                  <a:lnTo>
                    <a:pt x="375" y="645"/>
                  </a:lnTo>
                  <a:lnTo>
                    <a:pt x="383" y="617"/>
                  </a:lnTo>
                  <a:lnTo>
                    <a:pt x="391" y="592"/>
                  </a:lnTo>
                  <a:lnTo>
                    <a:pt x="392" y="575"/>
                  </a:lnTo>
                  <a:lnTo>
                    <a:pt x="387" y="565"/>
                  </a:lnTo>
                  <a:lnTo>
                    <a:pt x="378" y="558"/>
                  </a:lnTo>
                  <a:lnTo>
                    <a:pt x="369" y="552"/>
                  </a:lnTo>
                  <a:lnTo>
                    <a:pt x="347" y="570"/>
                  </a:lnTo>
                  <a:lnTo>
                    <a:pt x="324" y="586"/>
                  </a:lnTo>
                  <a:lnTo>
                    <a:pt x="301" y="602"/>
                  </a:lnTo>
                  <a:lnTo>
                    <a:pt x="279" y="619"/>
                  </a:lnTo>
                  <a:lnTo>
                    <a:pt x="257" y="635"/>
                  </a:lnTo>
                  <a:lnTo>
                    <a:pt x="235" y="654"/>
                  </a:lnTo>
                  <a:lnTo>
                    <a:pt x="216" y="678"/>
                  </a:lnTo>
                  <a:lnTo>
                    <a:pt x="196" y="705"/>
                  </a:lnTo>
                  <a:lnTo>
                    <a:pt x="192" y="724"/>
                  </a:lnTo>
                  <a:lnTo>
                    <a:pt x="178" y="775"/>
                  </a:lnTo>
                  <a:lnTo>
                    <a:pt x="159" y="849"/>
                  </a:lnTo>
                  <a:lnTo>
                    <a:pt x="136" y="937"/>
                  </a:lnTo>
                  <a:lnTo>
                    <a:pt x="111" y="1034"/>
                  </a:lnTo>
                  <a:lnTo>
                    <a:pt x="87" y="1126"/>
                  </a:lnTo>
                  <a:lnTo>
                    <a:pt x="64" y="1209"/>
                  </a:lnTo>
                  <a:lnTo>
                    <a:pt x="46" y="1273"/>
                  </a:lnTo>
                  <a:lnTo>
                    <a:pt x="0" y="1263"/>
                  </a:lnTo>
                  <a:lnTo>
                    <a:pt x="4" y="1246"/>
                  </a:lnTo>
                  <a:lnTo>
                    <a:pt x="11" y="1220"/>
                  </a:lnTo>
                  <a:lnTo>
                    <a:pt x="20" y="1185"/>
                  </a:lnTo>
                  <a:lnTo>
                    <a:pt x="30" y="1145"/>
                  </a:lnTo>
                  <a:lnTo>
                    <a:pt x="44" y="1099"/>
                  </a:lnTo>
                  <a:lnTo>
                    <a:pt x="58" y="1048"/>
                  </a:lnTo>
                  <a:lnTo>
                    <a:pt x="74" y="996"/>
                  </a:lnTo>
                  <a:lnTo>
                    <a:pt x="90" y="943"/>
                  </a:lnTo>
                  <a:lnTo>
                    <a:pt x="106" y="889"/>
                  </a:lnTo>
                  <a:lnTo>
                    <a:pt x="122" y="837"/>
                  </a:lnTo>
                  <a:lnTo>
                    <a:pt x="139" y="788"/>
                  </a:lnTo>
                  <a:lnTo>
                    <a:pt x="154" y="744"/>
                  </a:lnTo>
                  <a:lnTo>
                    <a:pt x="167" y="705"/>
                  </a:lnTo>
                  <a:lnTo>
                    <a:pt x="180" y="672"/>
                  </a:lnTo>
                  <a:lnTo>
                    <a:pt x="192" y="650"/>
                  </a:lnTo>
                  <a:lnTo>
                    <a:pt x="200" y="636"/>
                  </a:lnTo>
                  <a:lnTo>
                    <a:pt x="218" y="622"/>
                  </a:lnTo>
                  <a:lnTo>
                    <a:pt x="236" y="610"/>
                  </a:lnTo>
                  <a:lnTo>
                    <a:pt x="255" y="596"/>
                  </a:lnTo>
                  <a:lnTo>
                    <a:pt x="274" y="584"/>
                  </a:lnTo>
                  <a:lnTo>
                    <a:pt x="293" y="572"/>
                  </a:lnTo>
                  <a:lnTo>
                    <a:pt x="311" y="561"/>
                  </a:lnTo>
                  <a:lnTo>
                    <a:pt x="330" y="547"/>
                  </a:lnTo>
                  <a:lnTo>
                    <a:pt x="348" y="532"/>
                  </a:lnTo>
                  <a:lnTo>
                    <a:pt x="325" y="503"/>
                  </a:lnTo>
                  <a:lnTo>
                    <a:pt x="307" y="470"/>
                  </a:lnTo>
                  <a:lnTo>
                    <a:pt x="293" y="436"/>
                  </a:lnTo>
                  <a:lnTo>
                    <a:pt x="281" y="398"/>
                  </a:lnTo>
                  <a:lnTo>
                    <a:pt x="273" y="361"/>
                  </a:lnTo>
                  <a:lnTo>
                    <a:pt x="266" y="323"/>
                  </a:lnTo>
                  <a:lnTo>
                    <a:pt x="261" y="282"/>
                  </a:lnTo>
                  <a:lnTo>
                    <a:pt x="256" y="244"/>
                  </a:lnTo>
                  <a:lnTo>
                    <a:pt x="249" y="114"/>
                  </a:lnTo>
                  <a:lnTo>
                    <a:pt x="244" y="113"/>
                  </a:lnTo>
                  <a:lnTo>
                    <a:pt x="240" y="111"/>
                  </a:lnTo>
                  <a:lnTo>
                    <a:pt x="235" y="113"/>
                  </a:lnTo>
                  <a:lnTo>
                    <a:pt x="231" y="113"/>
                  </a:lnTo>
                  <a:lnTo>
                    <a:pt x="226" y="114"/>
                  </a:lnTo>
                  <a:lnTo>
                    <a:pt x="221" y="116"/>
                  </a:lnTo>
                  <a:lnTo>
                    <a:pt x="217" y="116"/>
                  </a:lnTo>
                  <a:lnTo>
                    <a:pt x="212" y="114"/>
                  </a:lnTo>
                  <a:lnTo>
                    <a:pt x="220" y="67"/>
                  </a:lnTo>
                  <a:lnTo>
                    <a:pt x="250" y="64"/>
                  </a:lnTo>
                  <a:close/>
                </a:path>
              </a:pathLst>
            </a:custGeom>
            <a:solidFill>
              <a:srgbClr val="000000"/>
            </a:solidFill>
            <a:ln w="9525">
              <a:noFill/>
              <a:round/>
              <a:headEnd/>
              <a:tailEnd/>
            </a:ln>
          </p:spPr>
          <p:txBody>
            <a:bodyPr/>
            <a:lstStyle/>
            <a:p>
              <a:endParaRPr lang="en-US"/>
            </a:p>
          </p:txBody>
        </p:sp>
        <p:sp>
          <p:nvSpPr>
            <p:cNvPr id="38" name="Freeform 467"/>
            <p:cNvSpPr>
              <a:spLocks/>
            </p:cNvSpPr>
            <p:nvPr/>
          </p:nvSpPr>
          <p:spPr bwMode="auto">
            <a:xfrm>
              <a:off x="3410" y="3286"/>
              <a:ext cx="53" cy="175"/>
            </a:xfrm>
            <a:custGeom>
              <a:avLst/>
              <a:gdLst>
                <a:gd name="T0" fmla="*/ 26 w 105"/>
                <a:gd name="T1" fmla="*/ 13 h 350"/>
                <a:gd name="T2" fmla="*/ 27 w 105"/>
                <a:gd name="T3" fmla="*/ 19 h 350"/>
                <a:gd name="T4" fmla="*/ 26 w 105"/>
                <a:gd name="T5" fmla="*/ 24 h 350"/>
                <a:gd name="T6" fmla="*/ 25 w 105"/>
                <a:gd name="T7" fmla="*/ 29 h 350"/>
                <a:gd name="T8" fmla="*/ 23 w 105"/>
                <a:gd name="T9" fmla="*/ 35 h 350"/>
                <a:gd name="T10" fmla="*/ 22 w 105"/>
                <a:gd name="T11" fmla="*/ 40 h 350"/>
                <a:gd name="T12" fmla="*/ 20 w 105"/>
                <a:gd name="T13" fmla="*/ 45 h 350"/>
                <a:gd name="T14" fmla="*/ 18 w 105"/>
                <a:gd name="T15" fmla="*/ 50 h 350"/>
                <a:gd name="T16" fmla="*/ 17 w 105"/>
                <a:gd name="T17" fmla="*/ 56 h 350"/>
                <a:gd name="T18" fmla="*/ 18 w 105"/>
                <a:gd name="T19" fmla="*/ 64 h 350"/>
                <a:gd name="T20" fmla="*/ 19 w 105"/>
                <a:gd name="T21" fmla="*/ 74 h 350"/>
                <a:gd name="T22" fmla="*/ 19 w 105"/>
                <a:gd name="T23" fmla="*/ 83 h 350"/>
                <a:gd name="T24" fmla="*/ 18 w 105"/>
                <a:gd name="T25" fmla="*/ 88 h 350"/>
                <a:gd name="T26" fmla="*/ 15 w 105"/>
                <a:gd name="T27" fmla="*/ 87 h 350"/>
                <a:gd name="T28" fmla="*/ 13 w 105"/>
                <a:gd name="T29" fmla="*/ 85 h 350"/>
                <a:gd name="T30" fmla="*/ 13 w 105"/>
                <a:gd name="T31" fmla="*/ 81 h 350"/>
                <a:gd name="T32" fmla="*/ 12 w 105"/>
                <a:gd name="T33" fmla="*/ 77 h 350"/>
                <a:gd name="T34" fmla="*/ 11 w 105"/>
                <a:gd name="T35" fmla="*/ 71 h 350"/>
                <a:gd name="T36" fmla="*/ 11 w 105"/>
                <a:gd name="T37" fmla="*/ 64 h 350"/>
                <a:gd name="T38" fmla="*/ 11 w 105"/>
                <a:gd name="T39" fmla="*/ 58 h 350"/>
                <a:gd name="T40" fmla="*/ 12 w 105"/>
                <a:gd name="T41" fmla="*/ 52 h 350"/>
                <a:gd name="T42" fmla="*/ 13 w 105"/>
                <a:gd name="T43" fmla="*/ 47 h 350"/>
                <a:gd name="T44" fmla="*/ 15 w 105"/>
                <a:gd name="T45" fmla="*/ 41 h 350"/>
                <a:gd name="T46" fmla="*/ 16 w 105"/>
                <a:gd name="T47" fmla="*/ 35 h 350"/>
                <a:gd name="T48" fmla="*/ 19 w 105"/>
                <a:gd name="T49" fmla="*/ 29 h 350"/>
                <a:gd name="T50" fmla="*/ 20 w 105"/>
                <a:gd name="T51" fmla="*/ 22 h 350"/>
                <a:gd name="T52" fmla="*/ 20 w 105"/>
                <a:gd name="T53" fmla="*/ 16 h 350"/>
                <a:gd name="T54" fmla="*/ 19 w 105"/>
                <a:gd name="T55" fmla="*/ 11 h 350"/>
                <a:gd name="T56" fmla="*/ 15 w 105"/>
                <a:gd name="T57" fmla="*/ 9 h 350"/>
                <a:gd name="T58" fmla="*/ 14 w 105"/>
                <a:gd name="T59" fmla="*/ 8 h 350"/>
                <a:gd name="T60" fmla="*/ 12 w 105"/>
                <a:gd name="T61" fmla="*/ 9 h 350"/>
                <a:gd name="T62" fmla="*/ 10 w 105"/>
                <a:gd name="T63" fmla="*/ 9 h 350"/>
                <a:gd name="T64" fmla="*/ 7 w 105"/>
                <a:gd name="T65" fmla="*/ 10 h 350"/>
                <a:gd name="T66" fmla="*/ 5 w 105"/>
                <a:gd name="T67" fmla="*/ 11 h 350"/>
                <a:gd name="T68" fmla="*/ 3 w 105"/>
                <a:gd name="T69" fmla="*/ 11 h 350"/>
                <a:gd name="T70" fmla="*/ 1 w 105"/>
                <a:gd name="T71" fmla="*/ 12 h 350"/>
                <a:gd name="T72" fmla="*/ 0 w 105"/>
                <a:gd name="T73" fmla="*/ 12 h 350"/>
                <a:gd name="T74" fmla="*/ 1 w 105"/>
                <a:gd name="T75" fmla="*/ 11 h 350"/>
                <a:gd name="T76" fmla="*/ 3 w 105"/>
                <a:gd name="T77" fmla="*/ 9 h 350"/>
                <a:gd name="T78" fmla="*/ 4 w 105"/>
                <a:gd name="T79" fmla="*/ 6 h 350"/>
                <a:gd name="T80" fmla="*/ 6 w 105"/>
                <a:gd name="T81" fmla="*/ 3 h 350"/>
                <a:gd name="T82" fmla="*/ 8 w 105"/>
                <a:gd name="T83" fmla="*/ 3 h 350"/>
                <a:gd name="T84" fmla="*/ 11 w 105"/>
                <a:gd name="T85" fmla="*/ 1 h 350"/>
                <a:gd name="T86" fmla="*/ 14 w 105"/>
                <a:gd name="T87" fmla="*/ 0 h 350"/>
                <a:gd name="T88" fmla="*/ 17 w 105"/>
                <a:gd name="T89" fmla="*/ 0 h 350"/>
                <a:gd name="T90" fmla="*/ 19 w 105"/>
                <a:gd name="T91" fmla="*/ 1 h 350"/>
                <a:gd name="T92" fmla="*/ 21 w 105"/>
                <a:gd name="T93" fmla="*/ 1 h 350"/>
                <a:gd name="T94" fmla="*/ 22 w 105"/>
                <a:gd name="T95" fmla="*/ 3 h 350"/>
                <a:gd name="T96" fmla="*/ 23 w 105"/>
                <a:gd name="T97" fmla="*/ 3 h 350"/>
                <a:gd name="T98" fmla="*/ 24 w 105"/>
                <a:gd name="T99" fmla="*/ 5 h 350"/>
                <a:gd name="T100" fmla="*/ 25 w 105"/>
                <a:gd name="T101" fmla="*/ 7 h 350"/>
                <a:gd name="T102" fmla="*/ 26 w 105"/>
                <a:gd name="T103" fmla="*/ 11 h 350"/>
                <a:gd name="T104" fmla="*/ 26 w 105"/>
                <a:gd name="T105" fmla="*/ 13 h 3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5"/>
                <a:gd name="T160" fmla="*/ 0 h 350"/>
                <a:gd name="T161" fmla="*/ 105 w 105"/>
                <a:gd name="T162" fmla="*/ 350 h 3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5" h="350">
                  <a:moveTo>
                    <a:pt x="104" y="52"/>
                  </a:moveTo>
                  <a:lnTo>
                    <a:pt x="105" y="75"/>
                  </a:lnTo>
                  <a:lnTo>
                    <a:pt x="103" y="97"/>
                  </a:lnTo>
                  <a:lnTo>
                    <a:pt x="97" y="118"/>
                  </a:lnTo>
                  <a:lnTo>
                    <a:pt x="91" y="139"/>
                  </a:lnTo>
                  <a:lnTo>
                    <a:pt x="85" y="160"/>
                  </a:lnTo>
                  <a:lnTo>
                    <a:pt x="78" y="180"/>
                  </a:lnTo>
                  <a:lnTo>
                    <a:pt x="72" y="201"/>
                  </a:lnTo>
                  <a:lnTo>
                    <a:pt x="68" y="224"/>
                  </a:lnTo>
                  <a:lnTo>
                    <a:pt x="72" y="256"/>
                  </a:lnTo>
                  <a:lnTo>
                    <a:pt x="75" y="296"/>
                  </a:lnTo>
                  <a:lnTo>
                    <a:pt x="75" y="332"/>
                  </a:lnTo>
                  <a:lnTo>
                    <a:pt x="71" y="350"/>
                  </a:lnTo>
                  <a:lnTo>
                    <a:pt x="58" y="347"/>
                  </a:lnTo>
                  <a:lnTo>
                    <a:pt x="52" y="337"/>
                  </a:lnTo>
                  <a:lnTo>
                    <a:pt x="49" y="322"/>
                  </a:lnTo>
                  <a:lnTo>
                    <a:pt x="47" y="308"/>
                  </a:lnTo>
                  <a:lnTo>
                    <a:pt x="44" y="282"/>
                  </a:lnTo>
                  <a:lnTo>
                    <a:pt x="43" y="256"/>
                  </a:lnTo>
                  <a:lnTo>
                    <a:pt x="44" y="234"/>
                  </a:lnTo>
                  <a:lnTo>
                    <a:pt x="47" y="210"/>
                  </a:lnTo>
                  <a:lnTo>
                    <a:pt x="51" y="188"/>
                  </a:lnTo>
                  <a:lnTo>
                    <a:pt x="57" y="164"/>
                  </a:lnTo>
                  <a:lnTo>
                    <a:pt x="64" y="140"/>
                  </a:lnTo>
                  <a:lnTo>
                    <a:pt x="73" y="116"/>
                  </a:lnTo>
                  <a:lnTo>
                    <a:pt x="79" y="90"/>
                  </a:lnTo>
                  <a:lnTo>
                    <a:pt x="80" y="64"/>
                  </a:lnTo>
                  <a:lnTo>
                    <a:pt x="74" y="44"/>
                  </a:lnTo>
                  <a:lnTo>
                    <a:pt x="58" y="33"/>
                  </a:lnTo>
                  <a:lnTo>
                    <a:pt x="53" y="32"/>
                  </a:lnTo>
                  <a:lnTo>
                    <a:pt x="47" y="33"/>
                  </a:lnTo>
                  <a:lnTo>
                    <a:pt x="37" y="36"/>
                  </a:lnTo>
                  <a:lnTo>
                    <a:pt x="27" y="39"/>
                  </a:lnTo>
                  <a:lnTo>
                    <a:pt x="17" y="44"/>
                  </a:lnTo>
                  <a:lnTo>
                    <a:pt x="9" y="47"/>
                  </a:lnTo>
                  <a:lnTo>
                    <a:pt x="3" y="48"/>
                  </a:lnTo>
                  <a:lnTo>
                    <a:pt x="0" y="48"/>
                  </a:lnTo>
                  <a:lnTo>
                    <a:pt x="4" y="41"/>
                  </a:lnTo>
                  <a:lnTo>
                    <a:pt x="10" y="33"/>
                  </a:lnTo>
                  <a:lnTo>
                    <a:pt x="15" y="24"/>
                  </a:lnTo>
                  <a:lnTo>
                    <a:pt x="22" y="15"/>
                  </a:lnTo>
                  <a:lnTo>
                    <a:pt x="32" y="9"/>
                  </a:lnTo>
                  <a:lnTo>
                    <a:pt x="42" y="3"/>
                  </a:lnTo>
                  <a:lnTo>
                    <a:pt x="55" y="0"/>
                  </a:lnTo>
                  <a:lnTo>
                    <a:pt x="68" y="0"/>
                  </a:lnTo>
                  <a:lnTo>
                    <a:pt x="75" y="2"/>
                  </a:lnTo>
                  <a:lnTo>
                    <a:pt x="81" y="5"/>
                  </a:lnTo>
                  <a:lnTo>
                    <a:pt x="87" y="9"/>
                  </a:lnTo>
                  <a:lnTo>
                    <a:pt x="91" y="15"/>
                  </a:lnTo>
                  <a:lnTo>
                    <a:pt x="96" y="23"/>
                  </a:lnTo>
                  <a:lnTo>
                    <a:pt x="99" y="30"/>
                  </a:lnTo>
                  <a:lnTo>
                    <a:pt x="102" y="41"/>
                  </a:lnTo>
                  <a:lnTo>
                    <a:pt x="104" y="52"/>
                  </a:lnTo>
                  <a:close/>
                </a:path>
              </a:pathLst>
            </a:custGeom>
            <a:solidFill>
              <a:srgbClr val="000000"/>
            </a:solidFill>
            <a:ln w="9525">
              <a:noFill/>
              <a:round/>
              <a:headEnd/>
              <a:tailEnd/>
            </a:ln>
          </p:spPr>
          <p:txBody>
            <a:bodyPr/>
            <a:lstStyle/>
            <a:p>
              <a:endParaRPr lang="en-US"/>
            </a:p>
          </p:txBody>
        </p:sp>
        <p:sp>
          <p:nvSpPr>
            <p:cNvPr id="39" name="Freeform 468"/>
            <p:cNvSpPr>
              <a:spLocks/>
            </p:cNvSpPr>
            <p:nvPr/>
          </p:nvSpPr>
          <p:spPr bwMode="auto">
            <a:xfrm>
              <a:off x="3307" y="3309"/>
              <a:ext cx="46" cy="58"/>
            </a:xfrm>
            <a:custGeom>
              <a:avLst/>
              <a:gdLst>
                <a:gd name="T0" fmla="*/ 13 w 92"/>
                <a:gd name="T1" fmla="*/ 19 h 114"/>
                <a:gd name="T2" fmla="*/ 14 w 92"/>
                <a:gd name="T3" fmla="*/ 19 h 114"/>
                <a:gd name="T4" fmla="*/ 15 w 92"/>
                <a:gd name="T5" fmla="*/ 18 h 114"/>
                <a:gd name="T6" fmla="*/ 17 w 92"/>
                <a:gd name="T7" fmla="*/ 16 h 114"/>
                <a:gd name="T8" fmla="*/ 17 w 92"/>
                <a:gd name="T9" fmla="*/ 13 h 114"/>
                <a:gd name="T10" fmla="*/ 19 w 92"/>
                <a:gd name="T11" fmla="*/ 10 h 114"/>
                <a:gd name="T12" fmla="*/ 20 w 92"/>
                <a:gd name="T13" fmla="*/ 7 h 114"/>
                <a:gd name="T14" fmla="*/ 21 w 92"/>
                <a:gd name="T15" fmla="*/ 4 h 114"/>
                <a:gd name="T16" fmla="*/ 23 w 92"/>
                <a:gd name="T17" fmla="*/ 2 h 114"/>
                <a:gd name="T18" fmla="*/ 23 w 92"/>
                <a:gd name="T19" fmla="*/ 4 h 114"/>
                <a:gd name="T20" fmla="*/ 23 w 92"/>
                <a:gd name="T21" fmla="*/ 7 h 114"/>
                <a:gd name="T22" fmla="*/ 23 w 92"/>
                <a:gd name="T23" fmla="*/ 12 h 114"/>
                <a:gd name="T24" fmla="*/ 21 w 92"/>
                <a:gd name="T25" fmla="*/ 17 h 114"/>
                <a:gd name="T26" fmla="*/ 20 w 92"/>
                <a:gd name="T27" fmla="*/ 22 h 114"/>
                <a:gd name="T28" fmla="*/ 18 w 92"/>
                <a:gd name="T29" fmla="*/ 26 h 114"/>
                <a:gd name="T30" fmla="*/ 15 w 92"/>
                <a:gd name="T31" fmla="*/ 28 h 114"/>
                <a:gd name="T32" fmla="*/ 12 w 92"/>
                <a:gd name="T33" fmla="*/ 30 h 114"/>
                <a:gd name="T34" fmla="*/ 9 w 92"/>
                <a:gd name="T35" fmla="*/ 28 h 114"/>
                <a:gd name="T36" fmla="*/ 6 w 92"/>
                <a:gd name="T37" fmla="*/ 25 h 114"/>
                <a:gd name="T38" fmla="*/ 3 w 92"/>
                <a:gd name="T39" fmla="*/ 22 h 114"/>
                <a:gd name="T40" fmla="*/ 1 w 92"/>
                <a:gd name="T41" fmla="*/ 18 h 114"/>
                <a:gd name="T42" fmla="*/ 1 w 92"/>
                <a:gd name="T43" fmla="*/ 14 h 114"/>
                <a:gd name="T44" fmla="*/ 0 w 92"/>
                <a:gd name="T45" fmla="*/ 9 h 114"/>
                <a:gd name="T46" fmla="*/ 0 w 92"/>
                <a:gd name="T47" fmla="*/ 5 h 114"/>
                <a:gd name="T48" fmla="*/ 1 w 92"/>
                <a:gd name="T49" fmla="*/ 0 h 114"/>
                <a:gd name="T50" fmla="*/ 1 w 92"/>
                <a:gd name="T51" fmla="*/ 2 h 114"/>
                <a:gd name="T52" fmla="*/ 3 w 92"/>
                <a:gd name="T53" fmla="*/ 5 h 114"/>
                <a:gd name="T54" fmla="*/ 5 w 92"/>
                <a:gd name="T55" fmla="*/ 8 h 114"/>
                <a:gd name="T56" fmla="*/ 6 w 92"/>
                <a:gd name="T57" fmla="*/ 11 h 114"/>
                <a:gd name="T58" fmla="*/ 7 w 92"/>
                <a:gd name="T59" fmla="*/ 15 h 114"/>
                <a:gd name="T60" fmla="*/ 9 w 92"/>
                <a:gd name="T61" fmla="*/ 18 h 114"/>
                <a:gd name="T62" fmla="*/ 11 w 92"/>
                <a:gd name="T63" fmla="*/ 19 h 114"/>
                <a:gd name="T64" fmla="*/ 13 w 92"/>
                <a:gd name="T65" fmla="*/ 19 h 1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2"/>
                <a:gd name="T100" fmla="*/ 0 h 114"/>
                <a:gd name="T101" fmla="*/ 92 w 92"/>
                <a:gd name="T102" fmla="*/ 114 h 1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2" h="114">
                  <a:moveTo>
                    <a:pt x="53" y="75"/>
                  </a:moveTo>
                  <a:lnTo>
                    <a:pt x="57" y="74"/>
                  </a:lnTo>
                  <a:lnTo>
                    <a:pt x="61" y="68"/>
                  </a:lnTo>
                  <a:lnTo>
                    <a:pt x="65" y="60"/>
                  </a:lnTo>
                  <a:lnTo>
                    <a:pt x="68" y="50"/>
                  </a:lnTo>
                  <a:lnTo>
                    <a:pt x="73" y="38"/>
                  </a:lnTo>
                  <a:lnTo>
                    <a:pt x="77" y="28"/>
                  </a:lnTo>
                  <a:lnTo>
                    <a:pt x="84" y="16"/>
                  </a:lnTo>
                  <a:lnTo>
                    <a:pt x="92" y="5"/>
                  </a:lnTo>
                  <a:lnTo>
                    <a:pt x="92" y="13"/>
                  </a:lnTo>
                  <a:lnTo>
                    <a:pt x="91" y="28"/>
                  </a:lnTo>
                  <a:lnTo>
                    <a:pt x="89" y="46"/>
                  </a:lnTo>
                  <a:lnTo>
                    <a:pt x="84" y="65"/>
                  </a:lnTo>
                  <a:lnTo>
                    <a:pt x="79" y="84"/>
                  </a:lnTo>
                  <a:lnTo>
                    <a:pt x="71" y="101"/>
                  </a:lnTo>
                  <a:lnTo>
                    <a:pt x="61" y="111"/>
                  </a:lnTo>
                  <a:lnTo>
                    <a:pt x="51" y="114"/>
                  </a:lnTo>
                  <a:lnTo>
                    <a:pt x="35" y="108"/>
                  </a:lnTo>
                  <a:lnTo>
                    <a:pt x="22" y="99"/>
                  </a:lnTo>
                  <a:lnTo>
                    <a:pt x="13" y="86"/>
                  </a:lnTo>
                  <a:lnTo>
                    <a:pt x="6" y="69"/>
                  </a:lnTo>
                  <a:lnTo>
                    <a:pt x="3" y="53"/>
                  </a:lnTo>
                  <a:lnTo>
                    <a:pt x="0" y="35"/>
                  </a:lnTo>
                  <a:lnTo>
                    <a:pt x="0" y="17"/>
                  </a:lnTo>
                  <a:lnTo>
                    <a:pt x="1" y="0"/>
                  </a:lnTo>
                  <a:lnTo>
                    <a:pt x="7" y="7"/>
                  </a:lnTo>
                  <a:lnTo>
                    <a:pt x="13" y="19"/>
                  </a:lnTo>
                  <a:lnTo>
                    <a:pt x="18" y="31"/>
                  </a:lnTo>
                  <a:lnTo>
                    <a:pt x="23" y="44"/>
                  </a:lnTo>
                  <a:lnTo>
                    <a:pt x="29" y="58"/>
                  </a:lnTo>
                  <a:lnTo>
                    <a:pt x="36" y="68"/>
                  </a:lnTo>
                  <a:lnTo>
                    <a:pt x="44" y="74"/>
                  </a:lnTo>
                  <a:lnTo>
                    <a:pt x="53" y="75"/>
                  </a:lnTo>
                  <a:close/>
                </a:path>
              </a:pathLst>
            </a:custGeom>
            <a:solidFill>
              <a:srgbClr val="000000"/>
            </a:solidFill>
            <a:ln w="9525">
              <a:noFill/>
              <a:round/>
              <a:headEnd/>
              <a:tailEnd/>
            </a:ln>
          </p:spPr>
          <p:txBody>
            <a:bodyPr/>
            <a:lstStyle/>
            <a:p>
              <a:endParaRPr lang="en-US"/>
            </a:p>
          </p:txBody>
        </p:sp>
        <p:sp>
          <p:nvSpPr>
            <p:cNvPr id="40" name="Freeform 469"/>
            <p:cNvSpPr>
              <a:spLocks/>
            </p:cNvSpPr>
            <p:nvPr/>
          </p:nvSpPr>
          <p:spPr bwMode="auto">
            <a:xfrm>
              <a:off x="3699" y="3360"/>
              <a:ext cx="55" cy="41"/>
            </a:xfrm>
            <a:custGeom>
              <a:avLst/>
              <a:gdLst>
                <a:gd name="T0" fmla="*/ 8 w 111"/>
                <a:gd name="T1" fmla="*/ 10 h 81"/>
                <a:gd name="T2" fmla="*/ 11 w 111"/>
                <a:gd name="T3" fmla="*/ 11 h 81"/>
                <a:gd name="T4" fmla="*/ 13 w 111"/>
                <a:gd name="T5" fmla="*/ 11 h 81"/>
                <a:gd name="T6" fmla="*/ 16 w 111"/>
                <a:gd name="T7" fmla="*/ 11 h 81"/>
                <a:gd name="T8" fmla="*/ 19 w 111"/>
                <a:gd name="T9" fmla="*/ 11 h 81"/>
                <a:gd name="T10" fmla="*/ 21 w 111"/>
                <a:gd name="T11" fmla="*/ 10 h 81"/>
                <a:gd name="T12" fmla="*/ 23 w 111"/>
                <a:gd name="T13" fmla="*/ 10 h 81"/>
                <a:gd name="T14" fmla="*/ 25 w 111"/>
                <a:gd name="T15" fmla="*/ 10 h 81"/>
                <a:gd name="T16" fmla="*/ 27 w 111"/>
                <a:gd name="T17" fmla="*/ 10 h 81"/>
                <a:gd name="T18" fmla="*/ 26 w 111"/>
                <a:gd name="T19" fmla="*/ 12 h 81"/>
                <a:gd name="T20" fmla="*/ 24 w 111"/>
                <a:gd name="T21" fmla="*/ 14 h 81"/>
                <a:gd name="T22" fmla="*/ 21 w 111"/>
                <a:gd name="T23" fmla="*/ 16 h 81"/>
                <a:gd name="T24" fmla="*/ 18 w 111"/>
                <a:gd name="T25" fmla="*/ 18 h 81"/>
                <a:gd name="T26" fmla="*/ 15 w 111"/>
                <a:gd name="T27" fmla="*/ 19 h 81"/>
                <a:gd name="T28" fmla="*/ 12 w 111"/>
                <a:gd name="T29" fmla="*/ 20 h 81"/>
                <a:gd name="T30" fmla="*/ 9 w 111"/>
                <a:gd name="T31" fmla="*/ 21 h 81"/>
                <a:gd name="T32" fmla="*/ 7 w 111"/>
                <a:gd name="T33" fmla="*/ 20 h 81"/>
                <a:gd name="T34" fmla="*/ 5 w 111"/>
                <a:gd name="T35" fmla="*/ 18 h 81"/>
                <a:gd name="T36" fmla="*/ 3 w 111"/>
                <a:gd name="T37" fmla="*/ 16 h 81"/>
                <a:gd name="T38" fmla="*/ 1 w 111"/>
                <a:gd name="T39" fmla="*/ 14 h 81"/>
                <a:gd name="T40" fmla="*/ 1 w 111"/>
                <a:gd name="T41" fmla="*/ 11 h 81"/>
                <a:gd name="T42" fmla="*/ 0 w 111"/>
                <a:gd name="T43" fmla="*/ 9 h 81"/>
                <a:gd name="T44" fmla="*/ 0 w 111"/>
                <a:gd name="T45" fmla="*/ 6 h 81"/>
                <a:gd name="T46" fmla="*/ 0 w 111"/>
                <a:gd name="T47" fmla="*/ 3 h 81"/>
                <a:gd name="T48" fmla="*/ 1 w 111"/>
                <a:gd name="T49" fmla="*/ 0 h 81"/>
                <a:gd name="T50" fmla="*/ 2 w 111"/>
                <a:gd name="T51" fmla="*/ 3 h 81"/>
                <a:gd name="T52" fmla="*/ 3 w 111"/>
                <a:gd name="T53" fmla="*/ 5 h 81"/>
                <a:gd name="T54" fmla="*/ 5 w 111"/>
                <a:gd name="T55" fmla="*/ 8 h 81"/>
                <a:gd name="T56" fmla="*/ 8 w 111"/>
                <a:gd name="T57" fmla="*/ 10 h 8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1"/>
                <a:gd name="T88" fmla="*/ 0 h 81"/>
                <a:gd name="T89" fmla="*/ 111 w 111"/>
                <a:gd name="T90" fmla="*/ 81 h 8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1" h="81">
                  <a:moveTo>
                    <a:pt x="32" y="38"/>
                  </a:moveTo>
                  <a:lnTo>
                    <a:pt x="44" y="43"/>
                  </a:lnTo>
                  <a:lnTo>
                    <a:pt x="55" y="44"/>
                  </a:lnTo>
                  <a:lnTo>
                    <a:pt x="66" y="43"/>
                  </a:lnTo>
                  <a:lnTo>
                    <a:pt x="76" y="41"/>
                  </a:lnTo>
                  <a:lnTo>
                    <a:pt x="85" y="38"/>
                  </a:lnTo>
                  <a:lnTo>
                    <a:pt x="93" y="37"/>
                  </a:lnTo>
                  <a:lnTo>
                    <a:pt x="103" y="37"/>
                  </a:lnTo>
                  <a:lnTo>
                    <a:pt x="111" y="38"/>
                  </a:lnTo>
                  <a:lnTo>
                    <a:pt x="104" y="46"/>
                  </a:lnTo>
                  <a:lnTo>
                    <a:pt x="96" y="55"/>
                  </a:lnTo>
                  <a:lnTo>
                    <a:pt x="84" y="62"/>
                  </a:lnTo>
                  <a:lnTo>
                    <a:pt x="73" y="70"/>
                  </a:lnTo>
                  <a:lnTo>
                    <a:pt x="61" y="76"/>
                  </a:lnTo>
                  <a:lnTo>
                    <a:pt x="48" y="80"/>
                  </a:lnTo>
                  <a:lnTo>
                    <a:pt x="38" y="81"/>
                  </a:lnTo>
                  <a:lnTo>
                    <a:pt x="29" y="78"/>
                  </a:lnTo>
                  <a:lnTo>
                    <a:pt x="21" y="71"/>
                  </a:lnTo>
                  <a:lnTo>
                    <a:pt x="13" y="64"/>
                  </a:lnTo>
                  <a:lnTo>
                    <a:pt x="7" y="55"/>
                  </a:lnTo>
                  <a:lnTo>
                    <a:pt x="4" y="44"/>
                  </a:lnTo>
                  <a:lnTo>
                    <a:pt x="1" y="34"/>
                  </a:lnTo>
                  <a:lnTo>
                    <a:pt x="0" y="22"/>
                  </a:lnTo>
                  <a:lnTo>
                    <a:pt x="2" y="12"/>
                  </a:lnTo>
                  <a:lnTo>
                    <a:pt x="6" y="0"/>
                  </a:lnTo>
                  <a:lnTo>
                    <a:pt x="10" y="10"/>
                  </a:lnTo>
                  <a:lnTo>
                    <a:pt x="15" y="20"/>
                  </a:lnTo>
                  <a:lnTo>
                    <a:pt x="22" y="31"/>
                  </a:lnTo>
                  <a:lnTo>
                    <a:pt x="32" y="38"/>
                  </a:lnTo>
                  <a:close/>
                </a:path>
              </a:pathLst>
            </a:custGeom>
            <a:solidFill>
              <a:srgbClr val="000000"/>
            </a:solidFill>
            <a:ln w="9525">
              <a:noFill/>
              <a:round/>
              <a:headEnd/>
              <a:tailEnd/>
            </a:ln>
          </p:spPr>
          <p:txBody>
            <a:bodyPr/>
            <a:lstStyle/>
            <a:p>
              <a:endParaRPr lang="en-US"/>
            </a:p>
          </p:txBody>
        </p:sp>
        <p:sp>
          <p:nvSpPr>
            <p:cNvPr id="41" name="Freeform 470"/>
            <p:cNvSpPr>
              <a:spLocks/>
            </p:cNvSpPr>
            <p:nvPr/>
          </p:nvSpPr>
          <p:spPr bwMode="auto">
            <a:xfrm>
              <a:off x="3059" y="3375"/>
              <a:ext cx="40" cy="51"/>
            </a:xfrm>
            <a:custGeom>
              <a:avLst/>
              <a:gdLst>
                <a:gd name="T0" fmla="*/ 17 w 81"/>
                <a:gd name="T1" fmla="*/ 24 h 103"/>
                <a:gd name="T2" fmla="*/ 13 w 81"/>
                <a:gd name="T3" fmla="*/ 25 h 103"/>
                <a:gd name="T4" fmla="*/ 10 w 81"/>
                <a:gd name="T5" fmla="*/ 25 h 103"/>
                <a:gd name="T6" fmla="*/ 7 w 81"/>
                <a:gd name="T7" fmla="*/ 24 h 103"/>
                <a:gd name="T8" fmla="*/ 5 w 81"/>
                <a:gd name="T9" fmla="*/ 21 h 103"/>
                <a:gd name="T10" fmla="*/ 3 w 81"/>
                <a:gd name="T11" fmla="*/ 18 h 103"/>
                <a:gd name="T12" fmla="*/ 2 w 81"/>
                <a:gd name="T13" fmla="*/ 15 h 103"/>
                <a:gd name="T14" fmla="*/ 1 w 81"/>
                <a:gd name="T15" fmla="*/ 11 h 103"/>
                <a:gd name="T16" fmla="*/ 0 w 81"/>
                <a:gd name="T17" fmla="*/ 6 h 103"/>
                <a:gd name="T18" fmla="*/ 0 w 81"/>
                <a:gd name="T19" fmla="*/ 6 h 103"/>
                <a:gd name="T20" fmla="*/ 1 w 81"/>
                <a:gd name="T21" fmla="*/ 8 h 103"/>
                <a:gd name="T22" fmla="*/ 2 w 81"/>
                <a:gd name="T23" fmla="*/ 9 h 103"/>
                <a:gd name="T24" fmla="*/ 4 w 81"/>
                <a:gd name="T25" fmla="*/ 12 h 103"/>
                <a:gd name="T26" fmla="*/ 6 w 81"/>
                <a:gd name="T27" fmla="*/ 14 h 103"/>
                <a:gd name="T28" fmla="*/ 8 w 81"/>
                <a:gd name="T29" fmla="*/ 16 h 103"/>
                <a:gd name="T30" fmla="*/ 10 w 81"/>
                <a:gd name="T31" fmla="*/ 18 h 103"/>
                <a:gd name="T32" fmla="*/ 12 w 81"/>
                <a:gd name="T33" fmla="*/ 18 h 103"/>
                <a:gd name="T34" fmla="*/ 15 w 81"/>
                <a:gd name="T35" fmla="*/ 13 h 103"/>
                <a:gd name="T36" fmla="*/ 16 w 81"/>
                <a:gd name="T37" fmla="*/ 6 h 103"/>
                <a:gd name="T38" fmla="*/ 16 w 81"/>
                <a:gd name="T39" fmla="*/ 0 h 103"/>
                <a:gd name="T40" fmla="*/ 20 w 81"/>
                <a:gd name="T41" fmla="*/ 0 h 103"/>
                <a:gd name="T42" fmla="*/ 20 w 81"/>
                <a:gd name="T43" fmla="*/ 3 h 103"/>
                <a:gd name="T44" fmla="*/ 20 w 81"/>
                <a:gd name="T45" fmla="*/ 11 h 103"/>
                <a:gd name="T46" fmla="*/ 19 w 81"/>
                <a:gd name="T47" fmla="*/ 19 h 103"/>
                <a:gd name="T48" fmla="*/ 17 w 81"/>
                <a:gd name="T49" fmla="*/ 24 h 1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1"/>
                <a:gd name="T76" fmla="*/ 0 h 103"/>
                <a:gd name="T77" fmla="*/ 81 w 81"/>
                <a:gd name="T78" fmla="*/ 103 h 10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1" h="103">
                  <a:moveTo>
                    <a:pt x="68" y="99"/>
                  </a:moveTo>
                  <a:lnTo>
                    <a:pt x="53" y="103"/>
                  </a:lnTo>
                  <a:lnTo>
                    <a:pt x="42" y="102"/>
                  </a:lnTo>
                  <a:lnTo>
                    <a:pt x="30" y="96"/>
                  </a:lnTo>
                  <a:lnTo>
                    <a:pt x="22" y="87"/>
                  </a:lnTo>
                  <a:lnTo>
                    <a:pt x="14" y="75"/>
                  </a:lnTo>
                  <a:lnTo>
                    <a:pt x="8" y="60"/>
                  </a:lnTo>
                  <a:lnTo>
                    <a:pt x="4" y="44"/>
                  </a:lnTo>
                  <a:lnTo>
                    <a:pt x="0" y="27"/>
                  </a:lnTo>
                  <a:lnTo>
                    <a:pt x="1" y="27"/>
                  </a:lnTo>
                  <a:lnTo>
                    <a:pt x="5" y="32"/>
                  </a:lnTo>
                  <a:lnTo>
                    <a:pt x="11" y="39"/>
                  </a:lnTo>
                  <a:lnTo>
                    <a:pt x="18" y="48"/>
                  </a:lnTo>
                  <a:lnTo>
                    <a:pt x="26" y="58"/>
                  </a:lnTo>
                  <a:lnTo>
                    <a:pt x="34" y="66"/>
                  </a:lnTo>
                  <a:lnTo>
                    <a:pt x="43" y="72"/>
                  </a:lnTo>
                  <a:lnTo>
                    <a:pt x="51" y="73"/>
                  </a:lnTo>
                  <a:lnTo>
                    <a:pt x="62" y="54"/>
                  </a:lnTo>
                  <a:lnTo>
                    <a:pt x="65" y="26"/>
                  </a:lnTo>
                  <a:lnTo>
                    <a:pt x="67" y="2"/>
                  </a:lnTo>
                  <a:lnTo>
                    <a:pt x="81" y="0"/>
                  </a:lnTo>
                  <a:lnTo>
                    <a:pt x="81" y="14"/>
                  </a:lnTo>
                  <a:lnTo>
                    <a:pt x="80" y="45"/>
                  </a:lnTo>
                  <a:lnTo>
                    <a:pt x="76" y="79"/>
                  </a:lnTo>
                  <a:lnTo>
                    <a:pt x="68" y="99"/>
                  </a:lnTo>
                  <a:close/>
                </a:path>
              </a:pathLst>
            </a:custGeom>
            <a:solidFill>
              <a:srgbClr val="000000"/>
            </a:solidFill>
            <a:ln w="9525">
              <a:noFill/>
              <a:round/>
              <a:headEnd/>
              <a:tailEnd/>
            </a:ln>
          </p:spPr>
          <p:txBody>
            <a:bodyPr/>
            <a:lstStyle/>
            <a:p>
              <a:endParaRPr lang="en-US"/>
            </a:p>
          </p:txBody>
        </p:sp>
        <p:sp>
          <p:nvSpPr>
            <p:cNvPr id="42" name="Freeform 471"/>
            <p:cNvSpPr>
              <a:spLocks/>
            </p:cNvSpPr>
            <p:nvPr/>
          </p:nvSpPr>
          <p:spPr bwMode="auto">
            <a:xfrm>
              <a:off x="3410" y="3401"/>
              <a:ext cx="100" cy="267"/>
            </a:xfrm>
            <a:custGeom>
              <a:avLst/>
              <a:gdLst>
                <a:gd name="T0" fmla="*/ 48 w 200"/>
                <a:gd name="T1" fmla="*/ 52 h 534"/>
                <a:gd name="T2" fmla="*/ 43 w 200"/>
                <a:gd name="T3" fmla="*/ 73 h 534"/>
                <a:gd name="T4" fmla="*/ 36 w 200"/>
                <a:gd name="T5" fmla="*/ 94 h 534"/>
                <a:gd name="T6" fmla="*/ 27 w 200"/>
                <a:gd name="T7" fmla="*/ 113 h 534"/>
                <a:gd name="T8" fmla="*/ 22 w 200"/>
                <a:gd name="T9" fmla="*/ 126 h 534"/>
                <a:gd name="T10" fmla="*/ 18 w 200"/>
                <a:gd name="T11" fmla="*/ 132 h 534"/>
                <a:gd name="T12" fmla="*/ 15 w 200"/>
                <a:gd name="T13" fmla="*/ 123 h 534"/>
                <a:gd name="T14" fmla="*/ 14 w 200"/>
                <a:gd name="T15" fmla="*/ 102 h 534"/>
                <a:gd name="T16" fmla="*/ 9 w 200"/>
                <a:gd name="T17" fmla="*/ 94 h 534"/>
                <a:gd name="T18" fmla="*/ 6 w 200"/>
                <a:gd name="T19" fmla="*/ 99 h 534"/>
                <a:gd name="T20" fmla="*/ 3 w 200"/>
                <a:gd name="T21" fmla="*/ 103 h 534"/>
                <a:gd name="T22" fmla="*/ 1 w 200"/>
                <a:gd name="T23" fmla="*/ 106 h 534"/>
                <a:gd name="T24" fmla="*/ 1 w 200"/>
                <a:gd name="T25" fmla="*/ 104 h 534"/>
                <a:gd name="T26" fmla="*/ 3 w 200"/>
                <a:gd name="T27" fmla="*/ 99 h 534"/>
                <a:gd name="T28" fmla="*/ 5 w 200"/>
                <a:gd name="T29" fmla="*/ 94 h 534"/>
                <a:gd name="T30" fmla="*/ 8 w 200"/>
                <a:gd name="T31" fmla="*/ 90 h 534"/>
                <a:gd name="T32" fmla="*/ 13 w 200"/>
                <a:gd name="T33" fmla="*/ 88 h 534"/>
                <a:gd name="T34" fmla="*/ 17 w 200"/>
                <a:gd name="T35" fmla="*/ 92 h 534"/>
                <a:gd name="T36" fmla="*/ 19 w 200"/>
                <a:gd name="T37" fmla="*/ 95 h 534"/>
                <a:gd name="T38" fmla="*/ 22 w 200"/>
                <a:gd name="T39" fmla="*/ 101 h 534"/>
                <a:gd name="T40" fmla="*/ 25 w 200"/>
                <a:gd name="T41" fmla="*/ 97 h 534"/>
                <a:gd name="T42" fmla="*/ 30 w 200"/>
                <a:gd name="T43" fmla="*/ 83 h 534"/>
                <a:gd name="T44" fmla="*/ 36 w 200"/>
                <a:gd name="T45" fmla="*/ 68 h 534"/>
                <a:gd name="T46" fmla="*/ 41 w 200"/>
                <a:gd name="T47" fmla="*/ 54 h 534"/>
                <a:gd name="T48" fmla="*/ 44 w 200"/>
                <a:gd name="T49" fmla="*/ 42 h 534"/>
                <a:gd name="T50" fmla="*/ 44 w 200"/>
                <a:gd name="T51" fmla="*/ 32 h 534"/>
                <a:gd name="T52" fmla="*/ 40 w 200"/>
                <a:gd name="T53" fmla="*/ 22 h 534"/>
                <a:gd name="T54" fmla="*/ 36 w 200"/>
                <a:gd name="T55" fmla="*/ 13 h 534"/>
                <a:gd name="T56" fmla="*/ 33 w 200"/>
                <a:gd name="T57" fmla="*/ 7 h 534"/>
                <a:gd name="T58" fmla="*/ 31 w 200"/>
                <a:gd name="T59" fmla="*/ 1 h 534"/>
                <a:gd name="T60" fmla="*/ 35 w 200"/>
                <a:gd name="T61" fmla="*/ 3 h 534"/>
                <a:gd name="T62" fmla="*/ 43 w 200"/>
                <a:gd name="T63" fmla="*/ 12 h 534"/>
                <a:gd name="T64" fmla="*/ 47 w 200"/>
                <a:gd name="T65" fmla="*/ 23 h 534"/>
                <a:gd name="T66" fmla="*/ 50 w 200"/>
                <a:gd name="T67" fmla="*/ 35 h 5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0"/>
                <a:gd name="T103" fmla="*/ 0 h 534"/>
                <a:gd name="T104" fmla="*/ 200 w 200"/>
                <a:gd name="T105" fmla="*/ 534 h 53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0" h="534">
                  <a:moveTo>
                    <a:pt x="200" y="167"/>
                  </a:moveTo>
                  <a:lnTo>
                    <a:pt x="192" y="210"/>
                  </a:lnTo>
                  <a:lnTo>
                    <a:pt x="181" y="251"/>
                  </a:lnTo>
                  <a:lnTo>
                    <a:pt x="170" y="294"/>
                  </a:lnTo>
                  <a:lnTo>
                    <a:pt x="156" y="335"/>
                  </a:lnTo>
                  <a:lnTo>
                    <a:pt x="141" y="376"/>
                  </a:lnTo>
                  <a:lnTo>
                    <a:pt x="125" y="416"/>
                  </a:lnTo>
                  <a:lnTo>
                    <a:pt x="110" y="455"/>
                  </a:lnTo>
                  <a:lnTo>
                    <a:pt x="94" y="494"/>
                  </a:lnTo>
                  <a:lnTo>
                    <a:pt x="87" y="506"/>
                  </a:lnTo>
                  <a:lnTo>
                    <a:pt x="80" y="518"/>
                  </a:lnTo>
                  <a:lnTo>
                    <a:pt x="72" y="528"/>
                  </a:lnTo>
                  <a:lnTo>
                    <a:pt x="63" y="534"/>
                  </a:lnTo>
                  <a:lnTo>
                    <a:pt x="60" y="494"/>
                  </a:lnTo>
                  <a:lnTo>
                    <a:pt x="59" y="451"/>
                  </a:lnTo>
                  <a:lnTo>
                    <a:pt x="56" y="411"/>
                  </a:lnTo>
                  <a:lnTo>
                    <a:pt x="43" y="373"/>
                  </a:lnTo>
                  <a:lnTo>
                    <a:pt x="36" y="379"/>
                  </a:lnTo>
                  <a:lnTo>
                    <a:pt x="28" y="387"/>
                  </a:lnTo>
                  <a:lnTo>
                    <a:pt x="21" y="397"/>
                  </a:lnTo>
                  <a:lnTo>
                    <a:pt x="15" y="406"/>
                  </a:lnTo>
                  <a:lnTo>
                    <a:pt x="10" y="415"/>
                  </a:lnTo>
                  <a:lnTo>
                    <a:pt x="5" y="422"/>
                  </a:lnTo>
                  <a:lnTo>
                    <a:pt x="2" y="427"/>
                  </a:lnTo>
                  <a:lnTo>
                    <a:pt x="0" y="427"/>
                  </a:lnTo>
                  <a:lnTo>
                    <a:pt x="3" y="416"/>
                  </a:lnTo>
                  <a:lnTo>
                    <a:pt x="6" y="406"/>
                  </a:lnTo>
                  <a:lnTo>
                    <a:pt x="10" y="396"/>
                  </a:lnTo>
                  <a:lnTo>
                    <a:pt x="13" y="385"/>
                  </a:lnTo>
                  <a:lnTo>
                    <a:pt x="19" y="376"/>
                  </a:lnTo>
                  <a:lnTo>
                    <a:pt x="25" y="367"/>
                  </a:lnTo>
                  <a:lnTo>
                    <a:pt x="32" y="361"/>
                  </a:lnTo>
                  <a:lnTo>
                    <a:pt x="40" y="355"/>
                  </a:lnTo>
                  <a:lnTo>
                    <a:pt x="50" y="355"/>
                  </a:lnTo>
                  <a:lnTo>
                    <a:pt x="60" y="363"/>
                  </a:lnTo>
                  <a:lnTo>
                    <a:pt x="67" y="370"/>
                  </a:lnTo>
                  <a:lnTo>
                    <a:pt x="70" y="375"/>
                  </a:lnTo>
                  <a:lnTo>
                    <a:pt x="76" y="382"/>
                  </a:lnTo>
                  <a:lnTo>
                    <a:pt x="81" y="393"/>
                  </a:lnTo>
                  <a:lnTo>
                    <a:pt x="85" y="405"/>
                  </a:lnTo>
                  <a:lnTo>
                    <a:pt x="88" y="416"/>
                  </a:lnTo>
                  <a:lnTo>
                    <a:pt x="99" y="388"/>
                  </a:lnTo>
                  <a:lnTo>
                    <a:pt x="110" y="360"/>
                  </a:lnTo>
                  <a:lnTo>
                    <a:pt x="120" y="332"/>
                  </a:lnTo>
                  <a:lnTo>
                    <a:pt x="131" y="303"/>
                  </a:lnTo>
                  <a:lnTo>
                    <a:pt x="141" y="275"/>
                  </a:lnTo>
                  <a:lnTo>
                    <a:pt x="151" y="245"/>
                  </a:lnTo>
                  <a:lnTo>
                    <a:pt x="162" y="217"/>
                  </a:lnTo>
                  <a:lnTo>
                    <a:pt x="172" y="189"/>
                  </a:lnTo>
                  <a:lnTo>
                    <a:pt x="175" y="168"/>
                  </a:lnTo>
                  <a:lnTo>
                    <a:pt x="175" y="147"/>
                  </a:lnTo>
                  <a:lnTo>
                    <a:pt x="173" y="128"/>
                  </a:lnTo>
                  <a:lnTo>
                    <a:pt x="167" y="109"/>
                  </a:lnTo>
                  <a:lnTo>
                    <a:pt x="160" y="91"/>
                  </a:lnTo>
                  <a:lnTo>
                    <a:pt x="152" y="73"/>
                  </a:lnTo>
                  <a:lnTo>
                    <a:pt x="144" y="55"/>
                  </a:lnTo>
                  <a:lnTo>
                    <a:pt x="136" y="39"/>
                  </a:lnTo>
                  <a:lnTo>
                    <a:pt x="132" y="30"/>
                  </a:lnTo>
                  <a:lnTo>
                    <a:pt x="127" y="16"/>
                  </a:lnTo>
                  <a:lnTo>
                    <a:pt x="124" y="4"/>
                  </a:lnTo>
                  <a:lnTo>
                    <a:pt x="122" y="0"/>
                  </a:lnTo>
                  <a:lnTo>
                    <a:pt x="140" y="15"/>
                  </a:lnTo>
                  <a:lnTo>
                    <a:pt x="156" y="31"/>
                  </a:lnTo>
                  <a:lnTo>
                    <a:pt x="169" y="51"/>
                  </a:lnTo>
                  <a:lnTo>
                    <a:pt x="180" y="71"/>
                  </a:lnTo>
                  <a:lnTo>
                    <a:pt x="188" y="94"/>
                  </a:lnTo>
                  <a:lnTo>
                    <a:pt x="194" y="116"/>
                  </a:lnTo>
                  <a:lnTo>
                    <a:pt x="198" y="141"/>
                  </a:lnTo>
                  <a:lnTo>
                    <a:pt x="200" y="167"/>
                  </a:lnTo>
                  <a:close/>
                </a:path>
              </a:pathLst>
            </a:custGeom>
            <a:solidFill>
              <a:srgbClr val="000000"/>
            </a:solidFill>
            <a:ln w="9525">
              <a:noFill/>
              <a:round/>
              <a:headEnd/>
              <a:tailEnd/>
            </a:ln>
          </p:spPr>
          <p:txBody>
            <a:bodyPr/>
            <a:lstStyle/>
            <a:p>
              <a:endParaRPr lang="en-US"/>
            </a:p>
          </p:txBody>
        </p:sp>
        <p:sp>
          <p:nvSpPr>
            <p:cNvPr id="43" name="Freeform 472"/>
            <p:cNvSpPr>
              <a:spLocks/>
            </p:cNvSpPr>
            <p:nvPr/>
          </p:nvSpPr>
          <p:spPr bwMode="auto">
            <a:xfrm>
              <a:off x="2944" y="3388"/>
              <a:ext cx="234" cy="781"/>
            </a:xfrm>
            <a:custGeom>
              <a:avLst/>
              <a:gdLst>
                <a:gd name="T0" fmla="*/ 7 w 469"/>
                <a:gd name="T1" fmla="*/ 20 h 1562"/>
                <a:gd name="T2" fmla="*/ 11 w 469"/>
                <a:gd name="T3" fmla="*/ 18 h 1562"/>
                <a:gd name="T4" fmla="*/ 10 w 469"/>
                <a:gd name="T5" fmla="*/ 7 h 1562"/>
                <a:gd name="T6" fmla="*/ 16 w 469"/>
                <a:gd name="T7" fmla="*/ 9 h 1562"/>
                <a:gd name="T8" fmla="*/ 22 w 469"/>
                <a:gd name="T9" fmla="*/ 13 h 1562"/>
                <a:gd name="T10" fmla="*/ 40 w 469"/>
                <a:gd name="T11" fmla="*/ 23 h 1562"/>
                <a:gd name="T12" fmla="*/ 42 w 469"/>
                <a:gd name="T13" fmla="*/ 34 h 1562"/>
                <a:gd name="T14" fmla="*/ 29 w 469"/>
                <a:gd name="T15" fmla="*/ 24 h 1562"/>
                <a:gd name="T16" fmla="*/ 23 w 469"/>
                <a:gd name="T17" fmla="*/ 34 h 1562"/>
                <a:gd name="T18" fmla="*/ 30 w 469"/>
                <a:gd name="T19" fmla="*/ 51 h 1562"/>
                <a:gd name="T20" fmla="*/ 41 w 469"/>
                <a:gd name="T21" fmla="*/ 72 h 1562"/>
                <a:gd name="T22" fmla="*/ 56 w 469"/>
                <a:gd name="T23" fmla="*/ 89 h 1562"/>
                <a:gd name="T24" fmla="*/ 72 w 469"/>
                <a:gd name="T25" fmla="*/ 96 h 1562"/>
                <a:gd name="T26" fmla="*/ 88 w 469"/>
                <a:gd name="T27" fmla="*/ 95 h 1562"/>
                <a:gd name="T28" fmla="*/ 104 w 469"/>
                <a:gd name="T29" fmla="*/ 84 h 1562"/>
                <a:gd name="T30" fmla="*/ 115 w 469"/>
                <a:gd name="T31" fmla="*/ 73 h 1562"/>
                <a:gd name="T32" fmla="*/ 112 w 469"/>
                <a:gd name="T33" fmla="*/ 83 h 1562"/>
                <a:gd name="T34" fmla="*/ 93 w 469"/>
                <a:gd name="T35" fmla="*/ 100 h 1562"/>
                <a:gd name="T36" fmla="*/ 79 w 469"/>
                <a:gd name="T37" fmla="*/ 118 h 1562"/>
                <a:gd name="T38" fmla="*/ 81 w 469"/>
                <a:gd name="T39" fmla="*/ 132 h 1562"/>
                <a:gd name="T40" fmla="*/ 93 w 469"/>
                <a:gd name="T41" fmla="*/ 136 h 1562"/>
                <a:gd name="T42" fmla="*/ 93 w 469"/>
                <a:gd name="T43" fmla="*/ 142 h 1562"/>
                <a:gd name="T44" fmla="*/ 87 w 469"/>
                <a:gd name="T45" fmla="*/ 141 h 1562"/>
                <a:gd name="T46" fmla="*/ 78 w 469"/>
                <a:gd name="T47" fmla="*/ 138 h 1562"/>
                <a:gd name="T48" fmla="*/ 69 w 469"/>
                <a:gd name="T49" fmla="*/ 129 h 1562"/>
                <a:gd name="T50" fmla="*/ 64 w 469"/>
                <a:gd name="T51" fmla="*/ 126 h 1562"/>
                <a:gd name="T52" fmla="*/ 68 w 469"/>
                <a:gd name="T53" fmla="*/ 140 h 1562"/>
                <a:gd name="T54" fmla="*/ 80 w 469"/>
                <a:gd name="T55" fmla="*/ 150 h 1562"/>
                <a:gd name="T56" fmla="*/ 87 w 469"/>
                <a:gd name="T57" fmla="*/ 157 h 1562"/>
                <a:gd name="T58" fmla="*/ 77 w 469"/>
                <a:gd name="T59" fmla="*/ 156 h 1562"/>
                <a:gd name="T60" fmla="*/ 64 w 469"/>
                <a:gd name="T61" fmla="*/ 145 h 1562"/>
                <a:gd name="T62" fmla="*/ 48 w 469"/>
                <a:gd name="T63" fmla="*/ 150 h 1562"/>
                <a:gd name="T64" fmla="*/ 28 w 469"/>
                <a:gd name="T65" fmla="*/ 176 h 1562"/>
                <a:gd name="T66" fmla="*/ 26 w 469"/>
                <a:gd name="T67" fmla="*/ 215 h 1562"/>
                <a:gd name="T68" fmla="*/ 22 w 469"/>
                <a:gd name="T69" fmla="*/ 228 h 1562"/>
                <a:gd name="T70" fmla="*/ 12 w 469"/>
                <a:gd name="T71" fmla="*/ 289 h 1562"/>
                <a:gd name="T72" fmla="*/ 20 w 469"/>
                <a:gd name="T73" fmla="*/ 299 h 1562"/>
                <a:gd name="T74" fmla="*/ 29 w 469"/>
                <a:gd name="T75" fmla="*/ 309 h 1562"/>
                <a:gd name="T76" fmla="*/ 36 w 469"/>
                <a:gd name="T77" fmla="*/ 313 h 1562"/>
                <a:gd name="T78" fmla="*/ 42 w 469"/>
                <a:gd name="T79" fmla="*/ 322 h 1562"/>
                <a:gd name="T80" fmla="*/ 35 w 469"/>
                <a:gd name="T81" fmla="*/ 320 h 1562"/>
                <a:gd name="T82" fmla="*/ 28 w 469"/>
                <a:gd name="T83" fmla="*/ 316 h 1562"/>
                <a:gd name="T84" fmla="*/ 34 w 469"/>
                <a:gd name="T85" fmla="*/ 351 h 1562"/>
                <a:gd name="T86" fmla="*/ 48 w 469"/>
                <a:gd name="T87" fmla="*/ 383 h 1562"/>
                <a:gd name="T88" fmla="*/ 33 w 469"/>
                <a:gd name="T89" fmla="*/ 372 h 1562"/>
                <a:gd name="T90" fmla="*/ 19 w 469"/>
                <a:gd name="T91" fmla="*/ 325 h 1562"/>
                <a:gd name="T92" fmla="*/ 12 w 469"/>
                <a:gd name="T93" fmla="*/ 297 h 1562"/>
                <a:gd name="T94" fmla="*/ 4 w 469"/>
                <a:gd name="T95" fmla="*/ 289 h 1562"/>
                <a:gd name="T96" fmla="*/ 1 w 469"/>
                <a:gd name="T97" fmla="*/ 266 h 1562"/>
                <a:gd name="T98" fmla="*/ 10 w 469"/>
                <a:gd name="T99" fmla="*/ 223 h 1562"/>
                <a:gd name="T100" fmla="*/ 16 w 469"/>
                <a:gd name="T101" fmla="*/ 185 h 1562"/>
                <a:gd name="T102" fmla="*/ 30 w 469"/>
                <a:gd name="T103" fmla="*/ 155 h 1562"/>
                <a:gd name="T104" fmla="*/ 52 w 469"/>
                <a:gd name="T105" fmla="*/ 133 h 1562"/>
                <a:gd name="T106" fmla="*/ 64 w 469"/>
                <a:gd name="T107" fmla="*/ 113 h 1562"/>
                <a:gd name="T108" fmla="*/ 70 w 469"/>
                <a:gd name="T109" fmla="*/ 110 h 1562"/>
                <a:gd name="T110" fmla="*/ 73 w 469"/>
                <a:gd name="T111" fmla="*/ 106 h 1562"/>
                <a:gd name="T112" fmla="*/ 59 w 469"/>
                <a:gd name="T113" fmla="*/ 99 h 1562"/>
                <a:gd name="T114" fmla="*/ 36 w 469"/>
                <a:gd name="T115" fmla="*/ 77 h 1562"/>
                <a:gd name="T116" fmla="*/ 24 w 469"/>
                <a:gd name="T117" fmla="*/ 53 h 1562"/>
                <a:gd name="T118" fmla="*/ 19 w 469"/>
                <a:gd name="T119" fmla="*/ 35 h 1562"/>
                <a:gd name="T120" fmla="*/ 11 w 469"/>
                <a:gd name="T121" fmla="*/ 28 h 15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69"/>
                <a:gd name="T184" fmla="*/ 0 h 1562"/>
                <a:gd name="T185" fmla="*/ 469 w 469"/>
                <a:gd name="T186" fmla="*/ 1562 h 156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69" h="1562">
                  <a:moveTo>
                    <a:pt x="17" y="91"/>
                  </a:moveTo>
                  <a:lnTo>
                    <a:pt x="21" y="86"/>
                  </a:lnTo>
                  <a:lnTo>
                    <a:pt x="25" y="82"/>
                  </a:lnTo>
                  <a:lnTo>
                    <a:pt x="30" y="79"/>
                  </a:lnTo>
                  <a:lnTo>
                    <a:pt x="35" y="78"/>
                  </a:lnTo>
                  <a:lnTo>
                    <a:pt x="39" y="75"/>
                  </a:lnTo>
                  <a:lnTo>
                    <a:pt x="44" y="73"/>
                  </a:lnTo>
                  <a:lnTo>
                    <a:pt x="47" y="70"/>
                  </a:lnTo>
                  <a:lnTo>
                    <a:pt x="52" y="66"/>
                  </a:lnTo>
                  <a:lnTo>
                    <a:pt x="50" y="55"/>
                  </a:lnTo>
                  <a:lnTo>
                    <a:pt x="46" y="43"/>
                  </a:lnTo>
                  <a:lnTo>
                    <a:pt x="43" y="30"/>
                  </a:lnTo>
                  <a:lnTo>
                    <a:pt x="43" y="12"/>
                  </a:lnTo>
                  <a:lnTo>
                    <a:pt x="62" y="0"/>
                  </a:lnTo>
                  <a:lnTo>
                    <a:pt x="63" y="17"/>
                  </a:lnTo>
                  <a:lnTo>
                    <a:pt x="67" y="33"/>
                  </a:lnTo>
                  <a:lnTo>
                    <a:pt x="69" y="46"/>
                  </a:lnTo>
                  <a:lnTo>
                    <a:pt x="73" y="54"/>
                  </a:lnTo>
                  <a:lnTo>
                    <a:pt x="79" y="55"/>
                  </a:lnTo>
                  <a:lnTo>
                    <a:pt x="91" y="55"/>
                  </a:lnTo>
                  <a:lnTo>
                    <a:pt x="107" y="57"/>
                  </a:lnTo>
                  <a:lnTo>
                    <a:pt x="124" y="61"/>
                  </a:lnTo>
                  <a:lnTo>
                    <a:pt x="144" y="73"/>
                  </a:lnTo>
                  <a:lnTo>
                    <a:pt x="162" y="91"/>
                  </a:lnTo>
                  <a:lnTo>
                    <a:pt x="180" y="121"/>
                  </a:lnTo>
                  <a:lnTo>
                    <a:pt x="195" y="162"/>
                  </a:lnTo>
                  <a:lnTo>
                    <a:pt x="181" y="149"/>
                  </a:lnTo>
                  <a:lnTo>
                    <a:pt x="168" y="136"/>
                  </a:lnTo>
                  <a:lnTo>
                    <a:pt x="157" y="124"/>
                  </a:lnTo>
                  <a:lnTo>
                    <a:pt x="144" y="112"/>
                  </a:lnTo>
                  <a:lnTo>
                    <a:pt x="131" y="103"/>
                  </a:lnTo>
                  <a:lnTo>
                    <a:pt x="117" y="97"/>
                  </a:lnTo>
                  <a:lnTo>
                    <a:pt x="103" y="95"/>
                  </a:lnTo>
                  <a:lnTo>
                    <a:pt x="84" y="97"/>
                  </a:lnTo>
                  <a:lnTo>
                    <a:pt x="89" y="115"/>
                  </a:lnTo>
                  <a:lnTo>
                    <a:pt x="94" y="133"/>
                  </a:lnTo>
                  <a:lnTo>
                    <a:pt x="101" y="150"/>
                  </a:lnTo>
                  <a:lnTo>
                    <a:pt x="108" y="170"/>
                  </a:lnTo>
                  <a:lnTo>
                    <a:pt x="116" y="188"/>
                  </a:lnTo>
                  <a:lnTo>
                    <a:pt x="123" y="205"/>
                  </a:lnTo>
                  <a:lnTo>
                    <a:pt x="131" y="225"/>
                  </a:lnTo>
                  <a:lnTo>
                    <a:pt x="138" y="243"/>
                  </a:lnTo>
                  <a:lnTo>
                    <a:pt x="151" y="265"/>
                  </a:lnTo>
                  <a:lnTo>
                    <a:pt x="165" y="286"/>
                  </a:lnTo>
                  <a:lnTo>
                    <a:pt x="180" y="305"/>
                  </a:lnTo>
                  <a:lnTo>
                    <a:pt x="195" y="323"/>
                  </a:lnTo>
                  <a:lnTo>
                    <a:pt x="210" y="339"/>
                  </a:lnTo>
                  <a:lnTo>
                    <a:pt x="226" y="353"/>
                  </a:lnTo>
                  <a:lnTo>
                    <a:pt x="243" y="365"/>
                  </a:lnTo>
                  <a:lnTo>
                    <a:pt x="261" y="374"/>
                  </a:lnTo>
                  <a:lnTo>
                    <a:pt x="274" y="378"/>
                  </a:lnTo>
                  <a:lnTo>
                    <a:pt x="289" y="382"/>
                  </a:lnTo>
                  <a:lnTo>
                    <a:pt x="304" y="384"/>
                  </a:lnTo>
                  <a:lnTo>
                    <a:pt x="321" y="384"/>
                  </a:lnTo>
                  <a:lnTo>
                    <a:pt x="337" y="382"/>
                  </a:lnTo>
                  <a:lnTo>
                    <a:pt x="353" y="378"/>
                  </a:lnTo>
                  <a:lnTo>
                    <a:pt x="368" y="371"/>
                  </a:lnTo>
                  <a:lnTo>
                    <a:pt x="383" y="362"/>
                  </a:lnTo>
                  <a:lnTo>
                    <a:pt x="401" y="350"/>
                  </a:lnTo>
                  <a:lnTo>
                    <a:pt x="417" y="336"/>
                  </a:lnTo>
                  <a:lnTo>
                    <a:pt x="431" y="323"/>
                  </a:lnTo>
                  <a:lnTo>
                    <a:pt x="443" y="310"/>
                  </a:lnTo>
                  <a:lnTo>
                    <a:pt x="452" y="299"/>
                  </a:lnTo>
                  <a:lnTo>
                    <a:pt x="460" y="290"/>
                  </a:lnTo>
                  <a:lnTo>
                    <a:pt x="466" y="286"/>
                  </a:lnTo>
                  <a:lnTo>
                    <a:pt x="469" y="286"/>
                  </a:lnTo>
                  <a:lnTo>
                    <a:pt x="462" y="310"/>
                  </a:lnTo>
                  <a:lnTo>
                    <a:pt x="450" y="332"/>
                  </a:lnTo>
                  <a:lnTo>
                    <a:pt x="435" y="353"/>
                  </a:lnTo>
                  <a:lnTo>
                    <a:pt x="417" y="372"/>
                  </a:lnTo>
                  <a:lnTo>
                    <a:pt x="396" y="390"/>
                  </a:lnTo>
                  <a:lnTo>
                    <a:pt x="372" y="403"/>
                  </a:lnTo>
                  <a:lnTo>
                    <a:pt x="347" y="414"/>
                  </a:lnTo>
                  <a:lnTo>
                    <a:pt x="320" y="421"/>
                  </a:lnTo>
                  <a:lnTo>
                    <a:pt x="320" y="449"/>
                  </a:lnTo>
                  <a:lnTo>
                    <a:pt x="318" y="473"/>
                  </a:lnTo>
                  <a:lnTo>
                    <a:pt x="314" y="493"/>
                  </a:lnTo>
                  <a:lnTo>
                    <a:pt x="311" y="507"/>
                  </a:lnTo>
                  <a:lnTo>
                    <a:pt x="318" y="521"/>
                  </a:lnTo>
                  <a:lnTo>
                    <a:pt x="327" y="528"/>
                  </a:lnTo>
                  <a:lnTo>
                    <a:pt x="338" y="533"/>
                  </a:lnTo>
                  <a:lnTo>
                    <a:pt x="351" y="536"/>
                  </a:lnTo>
                  <a:lnTo>
                    <a:pt x="363" y="539"/>
                  </a:lnTo>
                  <a:lnTo>
                    <a:pt x="373" y="543"/>
                  </a:lnTo>
                  <a:lnTo>
                    <a:pt x="381" y="551"/>
                  </a:lnTo>
                  <a:lnTo>
                    <a:pt x="387" y="562"/>
                  </a:lnTo>
                  <a:lnTo>
                    <a:pt x="381" y="565"/>
                  </a:lnTo>
                  <a:lnTo>
                    <a:pt x="374" y="567"/>
                  </a:lnTo>
                  <a:lnTo>
                    <a:pt x="368" y="567"/>
                  </a:lnTo>
                  <a:lnTo>
                    <a:pt x="361" y="565"/>
                  </a:lnTo>
                  <a:lnTo>
                    <a:pt x="355" y="565"/>
                  </a:lnTo>
                  <a:lnTo>
                    <a:pt x="348" y="564"/>
                  </a:lnTo>
                  <a:lnTo>
                    <a:pt x="342" y="562"/>
                  </a:lnTo>
                  <a:lnTo>
                    <a:pt x="335" y="562"/>
                  </a:lnTo>
                  <a:lnTo>
                    <a:pt x="325" y="557"/>
                  </a:lnTo>
                  <a:lnTo>
                    <a:pt x="314" y="549"/>
                  </a:lnTo>
                  <a:lnTo>
                    <a:pt x="305" y="543"/>
                  </a:lnTo>
                  <a:lnTo>
                    <a:pt x="296" y="534"/>
                  </a:lnTo>
                  <a:lnTo>
                    <a:pt x="287" y="525"/>
                  </a:lnTo>
                  <a:lnTo>
                    <a:pt x="279" y="515"/>
                  </a:lnTo>
                  <a:lnTo>
                    <a:pt x="273" y="504"/>
                  </a:lnTo>
                  <a:lnTo>
                    <a:pt x="267" y="491"/>
                  </a:lnTo>
                  <a:lnTo>
                    <a:pt x="261" y="497"/>
                  </a:lnTo>
                  <a:lnTo>
                    <a:pt x="257" y="506"/>
                  </a:lnTo>
                  <a:lnTo>
                    <a:pt x="256" y="516"/>
                  </a:lnTo>
                  <a:lnTo>
                    <a:pt x="257" y="527"/>
                  </a:lnTo>
                  <a:lnTo>
                    <a:pt x="265" y="545"/>
                  </a:lnTo>
                  <a:lnTo>
                    <a:pt x="274" y="558"/>
                  </a:lnTo>
                  <a:lnTo>
                    <a:pt x="284" y="571"/>
                  </a:lnTo>
                  <a:lnTo>
                    <a:pt x="297" y="582"/>
                  </a:lnTo>
                  <a:lnTo>
                    <a:pt x="310" y="592"/>
                  </a:lnTo>
                  <a:lnTo>
                    <a:pt x="323" y="600"/>
                  </a:lnTo>
                  <a:lnTo>
                    <a:pt x="337" y="607"/>
                  </a:lnTo>
                  <a:lnTo>
                    <a:pt x="351" y="613"/>
                  </a:lnTo>
                  <a:lnTo>
                    <a:pt x="350" y="620"/>
                  </a:lnTo>
                  <a:lnTo>
                    <a:pt x="348" y="626"/>
                  </a:lnTo>
                  <a:lnTo>
                    <a:pt x="343" y="631"/>
                  </a:lnTo>
                  <a:lnTo>
                    <a:pt x="340" y="634"/>
                  </a:lnTo>
                  <a:lnTo>
                    <a:pt x="323" y="631"/>
                  </a:lnTo>
                  <a:lnTo>
                    <a:pt x="309" y="623"/>
                  </a:lnTo>
                  <a:lnTo>
                    <a:pt x="294" y="615"/>
                  </a:lnTo>
                  <a:lnTo>
                    <a:pt x="280" y="604"/>
                  </a:lnTo>
                  <a:lnTo>
                    <a:pt x="267" y="591"/>
                  </a:lnTo>
                  <a:lnTo>
                    <a:pt x="256" y="577"/>
                  </a:lnTo>
                  <a:lnTo>
                    <a:pt x="244" y="561"/>
                  </a:lnTo>
                  <a:lnTo>
                    <a:pt x="233" y="546"/>
                  </a:lnTo>
                  <a:lnTo>
                    <a:pt x="215" y="574"/>
                  </a:lnTo>
                  <a:lnTo>
                    <a:pt x="195" y="600"/>
                  </a:lnTo>
                  <a:lnTo>
                    <a:pt x="173" y="623"/>
                  </a:lnTo>
                  <a:lnTo>
                    <a:pt x="151" y="647"/>
                  </a:lnTo>
                  <a:lnTo>
                    <a:pt x="130" y="673"/>
                  </a:lnTo>
                  <a:lnTo>
                    <a:pt x="113" y="701"/>
                  </a:lnTo>
                  <a:lnTo>
                    <a:pt x="101" y="732"/>
                  </a:lnTo>
                  <a:lnTo>
                    <a:pt x="96" y="768"/>
                  </a:lnTo>
                  <a:lnTo>
                    <a:pt x="100" y="815"/>
                  </a:lnTo>
                  <a:lnTo>
                    <a:pt x="107" y="863"/>
                  </a:lnTo>
                  <a:lnTo>
                    <a:pt x="108" y="912"/>
                  </a:lnTo>
                  <a:lnTo>
                    <a:pt x="101" y="960"/>
                  </a:lnTo>
                  <a:lnTo>
                    <a:pt x="92" y="946"/>
                  </a:lnTo>
                  <a:lnTo>
                    <a:pt x="88" y="912"/>
                  </a:lnTo>
                  <a:lnTo>
                    <a:pt x="84" y="873"/>
                  </a:lnTo>
                  <a:lnTo>
                    <a:pt x="79" y="844"/>
                  </a:lnTo>
                  <a:lnTo>
                    <a:pt x="39" y="1146"/>
                  </a:lnTo>
                  <a:lnTo>
                    <a:pt x="50" y="1153"/>
                  </a:lnTo>
                  <a:lnTo>
                    <a:pt x="58" y="1162"/>
                  </a:lnTo>
                  <a:lnTo>
                    <a:pt x="66" y="1172"/>
                  </a:lnTo>
                  <a:lnTo>
                    <a:pt x="74" y="1184"/>
                  </a:lnTo>
                  <a:lnTo>
                    <a:pt x="82" y="1196"/>
                  </a:lnTo>
                  <a:lnTo>
                    <a:pt x="90" y="1207"/>
                  </a:lnTo>
                  <a:lnTo>
                    <a:pt x="99" y="1218"/>
                  </a:lnTo>
                  <a:lnTo>
                    <a:pt x="108" y="1229"/>
                  </a:lnTo>
                  <a:lnTo>
                    <a:pt x="116" y="1235"/>
                  </a:lnTo>
                  <a:lnTo>
                    <a:pt x="123" y="1239"/>
                  </a:lnTo>
                  <a:lnTo>
                    <a:pt x="131" y="1244"/>
                  </a:lnTo>
                  <a:lnTo>
                    <a:pt x="139" y="1247"/>
                  </a:lnTo>
                  <a:lnTo>
                    <a:pt x="147" y="1251"/>
                  </a:lnTo>
                  <a:lnTo>
                    <a:pt x="155" y="1256"/>
                  </a:lnTo>
                  <a:lnTo>
                    <a:pt x="164" y="1260"/>
                  </a:lnTo>
                  <a:lnTo>
                    <a:pt x="170" y="1266"/>
                  </a:lnTo>
                  <a:lnTo>
                    <a:pt x="170" y="1288"/>
                  </a:lnTo>
                  <a:lnTo>
                    <a:pt x="164" y="1288"/>
                  </a:lnTo>
                  <a:lnTo>
                    <a:pt x="157" y="1285"/>
                  </a:lnTo>
                  <a:lnTo>
                    <a:pt x="150" y="1282"/>
                  </a:lnTo>
                  <a:lnTo>
                    <a:pt x="142" y="1279"/>
                  </a:lnTo>
                  <a:lnTo>
                    <a:pt x="135" y="1275"/>
                  </a:lnTo>
                  <a:lnTo>
                    <a:pt x="127" y="1272"/>
                  </a:lnTo>
                  <a:lnTo>
                    <a:pt x="120" y="1268"/>
                  </a:lnTo>
                  <a:lnTo>
                    <a:pt x="114" y="1263"/>
                  </a:lnTo>
                  <a:lnTo>
                    <a:pt x="116" y="1299"/>
                  </a:lnTo>
                  <a:lnTo>
                    <a:pt x="122" y="1334"/>
                  </a:lnTo>
                  <a:lnTo>
                    <a:pt x="129" y="1370"/>
                  </a:lnTo>
                  <a:lnTo>
                    <a:pt x="138" y="1404"/>
                  </a:lnTo>
                  <a:lnTo>
                    <a:pt x="150" y="1437"/>
                  </a:lnTo>
                  <a:lnTo>
                    <a:pt x="162" y="1470"/>
                  </a:lnTo>
                  <a:lnTo>
                    <a:pt x="177" y="1501"/>
                  </a:lnTo>
                  <a:lnTo>
                    <a:pt x="192" y="1532"/>
                  </a:lnTo>
                  <a:lnTo>
                    <a:pt x="215" y="1562"/>
                  </a:lnTo>
                  <a:lnTo>
                    <a:pt x="180" y="1562"/>
                  </a:lnTo>
                  <a:lnTo>
                    <a:pt x="154" y="1525"/>
                  </a:lnTo>
                  <a:lnTo>
                    <a:pt x="134" y="1485"/>
                  </a:lnTo>
                  <a:lnTo>
                    <a:pt x="115" y="1440"/>
                  </a:lnTo>
                  <a:lnTo>
                    <a:pt x="101" y="1394"/>
                  </a:lnTo>
                  <a:lnTo>
                    <a:pt x="89" y="1346"/>
                  </a:lnTo>
                  <a:lnTo>
                    <a:pt x="78" y="1297"/>
                  </a:lnTo>
                  <a:lnTo>
                    <a:pt x="69" y="1250"/>
                  </a:lnTo>
                  <a:lnTo>
                    <a:pt x="61" y="1205"/>
                  </a:lnTo>
                  <a:lnTo>
                    <a:pt x="54" y="1196"/>
                  </a:lnTo>
                  <a:lnTo>
                    <a:pt x="48" y="1187"/>
                  </a:lnTo>
                  <a:lnTo>
                    <a:pt x="42" y="1178"/>
                  </a:lnTo>
                  <a:lnTo>
                    <a:pt x="35" y="1169"/>
                  </a:lnTo>
                  <a:lnTo>
                    <a:pt x="27" y="1162"/>
                  </a:lnTo>
                  <a:lnTo>
                    <a:pt x="18" y="1156"/>
                  </a:lnTo>
                  <a:lnTo>
                    <a:pt x="9" y="1153"/>
                  </a:lnTo>
                  <a:lnTo>
                    <a:pt x="0" y="1153"/>
                  </a:lnTo>
                  <a:lnTo>
                    <a:pt x="2" y="1108"/>
                  </a:lnTo>
                  <a:lnTo>
                    <a:pt x="7" y="1064"/>
                  </a:lnTo>
                  <a:lnTo>
                    <a:pt x="14" y="1021"/>
                  </a:lnTo>
                  <a:lnTo>
                    <a:pt x="22" y="977"/>
                  </a:lnTo>
                  <a:lnTo>
                    <a:pt x="31" y="934"/>
                  </a:lnTo>
                  <a:lnTo>
                    <a:pt x="40" y="893"/>
                  </a:lnTo>
                  <a:lnTo>
                    <a:pt x="48" y="850"/>
                  </a:lnTo>
                  <a:lnTo>
                    <a:pt x="56" y="806"/>
                  </a:lnTo>
                  <a:lnTo>
                    <a:pt x="63" y="774"/>
                  </a:lnTo>
                  <a:lnTo>
                    <a:pt x="66" y="739"/>
                  </a:lnTo>
                  <a:lnTo>
                    <a:pt x="70" y="704"/>
                  </a:lnTo>
                  <a:lnTo>
                    <a:pt x="83" y="673"/>
                  </a:lnTo>
                  <a:lnTo>
                    <a:pt x="103" y="644"/>
                  </a:lnTo>
                  <a:lnTo>
                    <a:pt x="123" y="620"/>
                  </a:lnTo>
                  <a:lnTo>
                    <a:pt x="145" y="600"/>
                  </a:lnTo>
                  <a:lnTo>
                    <a:pt x="168" y="579"/>
                  </a:lnTo>
                  <a:lnTo>
                    <a:pt x="190" y="557"/>
                  </a:lnTo>
                  <a:lnTo>
                    <a:pt x="211" y="531"/>
                  </a:lnTo>
                  <a:lnTo>
                    <a:pt x="230" y="498"/>
                  </a:lnTo>
                  <a:lnTo>
                    <a:pt x="248" y="460"/>
                  </a:lnTo>
                  <a:lnTo>
                    <a:pt x="253" y="457"/>
                  </a:lnTo>
                  <a:lnTo>
                    <a:pt x="258" y="454"/>
                  </a:lnTo>
                  <a:lnTo>
                    <a:pt x="264" y="451"/>
                  </a:lnTo>
                  <a:lnTo>
                    <a:pt x="268" y="448"/>
                  </a:lnTo>
                  <a:lnTo>
                    <a:pt x="274" y="445"/>
                  </a:lnTo>
                  <a:lnTo>
                    <a:pt x="280" y="442"/>
                  </a:lnTo>
                  <a:lnTo>
                    <a:pt x="286" y="440"/>
                  </a:lnTo>
                  <a:lnTo>
                    <a:pt x="291" y="439"/>
                  </a:lnTo>
                  <a:lnTo>
                    <a:pt x="294" y="432"/>
                  </a:lnTo>
                  <a:lnTo>
                    <a:pt x="294" y="427"/>
                  </a:lnTo>
                  <a:lnTo>
                    <a:pt x="292" y="424"/>
                  </a:lnTo>
                  <a:lnTo>
                    <a:pt x="291" y="418"/>
                  </a:lnTo>
                  <a:lnTo>
                    <a:pt x="265" y="411"/>
                  </a:lnTo>
                  <a:lnTo>
                    <a:pt x="238" y="397"/>
                  </a:lnTo>
                  <a:lnTo>
                    <a:pt x="213" y="381"/>
                  </a:lnTo>
                  <a:lnTo>
                    <a:pt x="189" y="360"/>
                  </a:lnTo>
                  <a:lnTo>
                    <a:pt x="167" y="335"/>
                  </a:lnTo>
                  <a:lnTo>
                    <a:pt x="146" y="308"/>
                  </a:lnTo>
                  <a:lnTo>
                    <a:pt x="129" y="278"/>
                  </a:lnTo>
                  <a:lnTo>
                    <a:pt x="114" y="246"/>
                  </a:lnTo>
                  <a:lnTo>
                    <a:pt x="106" y="229"/>
                  </a:lnTo>
                  <a:lnTo>
                    <a:pt x="99" y="213"/>
                  </a:lnTo>
                  <a:lnTo>
                    <a:pt x="93" y="195"/>
                  </a:lnTo>
                  <a:lnTo>
                    <a:pt x="88" y="176"/>
                  </a:lnTo>
                  <a:lnTo>
                    <a:pt x="82" y="158"/>
                  </a:lnTo>
                  <a:lnTo>
                    <a:pt x="76" y="140"/>
                  </a:lnTo>
                  <a:lnTo>
                    <a:pt x="70" y="122"/>
                  </a:lnTo>
                  <a:lnTo>
                    <a:pt x="63" y="106"/>
                  </a:lnTo>
                  <a:lnTo>
                    <a:pt x="55" y="107"/>
                  </a:lnTo>
                  <a:lnTo>
                    <a:pt x="47" y="113"/>
                  </a:lnTo>
                  <a:lnTo>
                    <a:pt x="40" y="121"/>
                  </a:lnTo>
                  <a:lnTo>
                    <a:pt x="33" y="128"/>
                  </a:lnTo>
                  <a:lnTo>
                    <a:pt x="17" y="91"/>
                  </a:lnTo>
                  <a:close/>
                </a:path>
              </a:pathLst>
            </a:custGeom>
            <a:solidFill>
              <a:srgbClr val="000000"/>
            </a:solidFill>
            <a:ln w="9525">
              <a:noFill/>
              <a:round/>
              <a:headEnd/>
              <a:tailEnd/>
            </a:ln>
          </p:spPr>
          <p:txBody>
            <a:bodyPr/>
            <a:lstStyle/>
            <a:p>
              <a:endParaRPr lang="en-US"/>
            </a:p>
          </p:txBody>
        </p:sp>
        <p:sp>
          <p:nvSpPr>
            <p:cNvPr id="44" name="Freeform 473"/>
            <p:cNvSpPr>
              <a:spLocks/>
            </p:cNvSpPr>
            <p:nvPr/>
          </p:nvSpPr>
          <p:spPr bwMode="auto">
            <a:xfrm>
              <a:off x="3315" y="3413"/>
              <a:ext cx="150" cy="489"/>
            </a:xfrm>
            <a:custGeom>
              <a:avLst/>
              <a:gdLst>
                <a:gd name="T0" fmla="*/ 2 w 300"/>
                <a:gd name="T1" fmla="*/ 227 h 979"/>
                <a:gd name="T2" fmla="*/ 6 w 300"/>
                <a:gd name="T3" fmla="*/ 188 h 979"/>
                <a:gd name="T4" fmla="*/ 9 w 300"/>
                <a:gd name="T5" fmla="*/ 161 h 979"/>
                <a:gd name="T6" fmla="*/ 13 w 300"/>
                <a:gd name="T7" fmla="*/ 150 h 979"/>
                <a:gd name="T8" fmla="*/ 19 w 300"/>
                <a:gd name="T9" fmla="*/ 141 h 979"/>
                <a:gd name="T10" fmla="*/ 24 w 300"/>
                <a:gd name="T11" fmla="*/ 132 h 979"/>
                <a:gd name="T12" fmla="*/ 30 w 300"/>
                <a:gd name="T13" fmla="*/ 122 h 979"/>
                <a:gd name="T14" fmla="*/ 35 w 300"/>
                <a:gd name="T15" fmla="*/ 109 h 979"/>
                <a:gd name="T16" fmla="*/ 37 w 300"/>
                <a:gd name="T17" fmla="*/ 97 h 979"/>
                <a:gd name="T18" fmla="*/ 41 w 300"/>
                <a:gd name="T19" fmla="*/ 84 h 979"/>
                <a:gd name="T20" fmla="*/ 47 w 300"/>
                <a:gd name="T21" fmla="*/ 76 h 979"/>
                <a:gd name="T22" fmla="*/ 53 w 300"/>
                <a:gd name="T23" fmla="*/ 69 h 979"/>
                <a:gd name="T24" fmla="*/ 58 w 300"/>
                <a:gd name="T25" fmla="*/ 61 h 979"/>
                <a:gd name="T26" fmla="*/ 63 w 300"/>
                <a:gd name="T27" fmla="*/ 53 h 979"/>
                <a:gd name="T28" fmla="*/ 69 w 300"/>
                <a:gd name="T29" fmla="*/ 37 h 979"/>
                <a:gd name="T30" fmla="*/ 71 w 300"/>
                <a:gd name="T31" fmla="*/ 12 h 979"/>
                <a:gd name="T32" fmla="*/ 74 w 300"/>
                <a:gd name="T33" fmla="*/ 1 h 979"/>
                <a:gd name="T34" fmla="*/ 75 w 300"/>
                <a:gd name="T35" fmla="*/ 6 h 979"/>
                <a:gd name="T36" fmla="*/ 75 w 300"/>
                <a:gd name="T37" fmla="*/ 20 h 979"/>
                <a:gd name="T38" fmla="*/ 73 w 300"/>
                <a:gd name="T39" fmla="*/ 42 h 979"/>
                <a:gd name="T40" fmla="*/ 66 w 300"/>
                <a:gd name="T41" fmla="*/ 61 h 979"/>
                <a:gd name="T42" fmla="*/ 54 w 300"/>
                <a:gd name="T43" fmla="*/ 79 h 979"/>
                <a:gd name="T44" fmla="*/ 46 w 300"/>
                <a:gd name="T45" fmla="*/ 92 h 979"/>
                <a:gd name="T46" fmla="*/ 43 w 300"/>
                <a:gd name="T47" fmla="*/ 104 h 979"/>
                <a:gd name="T48" fmla="*/ 39 w 300"/>
                <a:gd name="T49" fmla="*/ 116 h 979"/>
                <a:gd name="T50" fmla="*/ 35 w 300"/>
                <a:gd name="T51" fmla="*/ 127 h 979"/>
                <a:gd name="T52" fmla="*/ 35 w 300"/>
                <a:gd name="T53" fmla="*/ 132 h 979"/>
                <a:gd name="T54" fmla="*/ 38 w 300"/>
                <a:gd name="T55" fmla="*/ 130 h 979"/>
                <a:gd name="T56" fmla="*/ 41 w 300"/>
                <a:gd name="T57" fmla="*/ 127 h 979"/>
                <a:gd name="T58" fmla="*/ 44 w 300"/>
                <a:gd name="T59" fmla="*/ 122 h 979"/>
                <a:gd name="T60" fmla="*/ 47 w 300"/>
                <a:gd name="T61" fmla="*/ 117 h 979"/>
                <a:gd name="T62" fmla="*/ 50 w 300"/>
                <a:gd name="T63" fmla="*/ 112 h 979"/>
                <a:gd name="T64" fmla="*/ 53 w 300"/>
                <a:gd name="T65" fmla="*/ 106 h 979"/>
                <a:gd name="T66" fmla="*/ 55 w 300"/>
                <a:gd name="T67" fmla="*/ 103 h 979"/>
                <a:gd name="T68" fmla="*/ 55 w 300"/>
                <a:gd name="T69" fmla="*/ 109 h 979"/>
                <a:gd name="T70" fmla="*/ 52 w 300"/>
                <a:gd name="T71" fmla="*/ 121 h 979"/>
                <a:gd name="T72" fmla="*/ 46 w 300"/>
                <a:gd name="T73" fmla="*/ 129 h 979"/>
                <a:gd name="T74" fmla="*/ 39 w 300"/>
                <a:gd name="T75" fmla="*/ 137 h 979"/>
                <a:gd name="T76" fmla="*/ 33 w 300"/>
                <a:gd name="T77" fmla="*/ 140 h 979"/>
                <a:gd name="T78" fmla="*/ 27 w 300"/>
                <a:gd name="T79" fmla="*/ 143 h 979"/>
                <a:gd name="T80" fmla="*/ 22 w 300"/>
                <a:gd name="T81" fmla="*/ 149 h 979"/>
                <a:gd name="T82" fmla="*/ 18 w 300"/>
                <a:gd name="T83" fmla="*/ 158 h 979"/>
                <a:gd name="T84" fmla="*/ 13 w 300"/>
                <a:gd name="T85" fmla="*/ 174 h 979"/>
                <a:gd name="T86" fmla="*/ 10 w 300"/>
                <a:gd name="T87" fmla="*/ 222 h 979"/>
                <a:gd name="T88" fmla="*/ 0 w 300"/>
                <a:gd name="T89" fmla="*/ 244 h 97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00"/>
                <a:gd name="T136" fmla="*/ 0 h 979"/>
                <a:gd name="T137" fmla="*/ 300 w 300"/>
                <a:gd name="T138" fmla="*/ 979 h 97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00" h="979">
                  <a:moveTo>
                    <a:pt x="0" y="979"/>
                  </a:moveTo>
                  <a:lnTo>
                    <a:pt x="8" y="909"/>
                  </a:lnTo>
                  <a:lnTo>
                    <a:pt x="16" y="833"/>
                  </a:lnTo>
                  <a:lnTo>
                    <a:pt x="24" y="754"/>
                  </a:lnTo>
                  <a:lnTo>
                    <a:pt x="32" y="682"/>
                  </a:lnTo>
                  <a:lnTo>
                    <a:pt x="38" y="647"/>
                  </a:lnTo>
                  <a:lnTo>
                    <a:pt x="44" y="621"/>
                  </a:lnTo>
                  <a:lnTo>
                    <a:pt x="54" y="600"/>
                  </a:lnTo>
                  <a:lnTo>
                    <a:pt x="64" y="582"/>
                  </a:lnTo>
                  <a:lnTo>
                    <a:pt x="76" y="566"/>
                  </a:lnTo>
                  <a:lnTo>
                    <a:pt x="87" y="549"/>
                  </a:lnTo>
                  <a:lnTo>
                    <a:pt x="99" y="531"/>
                  </a:lnTo>
                  <a:lnTo>
                    <a:pt x="109" y="509"/>
                  </a:lnTo>
                  <a:lnTo>
                    <a:pt x="122" y="488"/>
                  </a:lnTo>
                  <a:lnTo>
                    <a:pt x="131" y="464"/>
                  </a:lnTo>
                  <a:lnTo>
                    <a:pt x="138" y="439"/>
                  </a:lnTo>
                  <a:lnTo>
                    <a:pt x="143" y="414"/>
                  </a:lnTo>
                  <a:lnTo>
                    <a:pt x="148" y="389"/>
                  </a:lnTo>
                  <a:lnTo>
                    <a:pt x="155" y="363"/>
                  </a:lnTo>
                  <a:lnTo>
                    <a:pt x="164" y="339"/>
                  </a:lnTo>
                  <a:lnTo>
                    <a:pt x="177" y="317"/>
                  </a:lnTo>
                  <a:lnTo>
                    <a:pt x="189" y="305"/>
                  </a:lnTo>
                  <a:lnTo>
                    <a:pt x="202" y="292"/>
                  </a:lnTo>
                  <a:lnTo>
                    <a:pt x="214" y="277"/>
                  </a:lnTo>
                  <a:lnTo>
                    <a:pt x="225" y="262"/>
                  </a:lnTo>
                  <a:lnTo>
                    <a:pt x="234" y="246"/>
                  </a:lnTo>
                  <a:lnTo>
                    <a:pt x="244" y="229"/>
                  </a:lnTo>
                  <a:lnTo>
                    <a:pt x="253" y="213"/>
                  </a:lnTo>
                  <a:lnTo>
                    <a:pt x="260" y="195"/>
                  </a:lnTo>
                  <a:lnTo>
                    <a:pt x="274" y="149"/>
                  </a:lnTo>
                  <a:lnTo>
                    <a:pt x="280" y="100"/>
                  </a:lnTo>
                  <a:lnTo>
                    <a:pt x="283" y="51"/>
                  </a:lnTo>
                  <a:lnTo>
                    <a:pt x="285" y="0"/>
                  </a:lnTo>
                  <a:lnTo>
                    <a:pt x="293" y="5"/>
                  </a:lnTo>
                  <a:lnTo>
                    <a:pt x="295" y="14"/>
                  </a:lnTo>
                  <a:lnTo>
                    <a:pt x="298" y="26"/>
                  </a:lnTo>
                  <a:lnTo>
                    <a:pt x="299" y="37"/>
                  </a:lnTo>
                  <a:lnTo>
                    <a:pt x="300" y="82"/>
                  </a:lnTo>
                  <a:lnTo>
                    <a:pt x="297" y="125"/>
                  </a:lnTo>
                  <a:lnTo>
                    <a:pt x="290" y="168"/>
                  </a:lnTo>
                  <a:lnTo>
                    <a:pt x="279" y="210"/>
                  </a:lnTo>
                  <a:lnTo>
                    <a:pt x="264" y="247"/>
                  </a:lnTo>
                  <a:lnTo>
                    <a:pt x="244" y="283"/>
                  </a:lnTo>
                  <a:lnTo>
                    <a:pt x="219" y="316"/>
                  </a:lnTo>
                  <a:lnTo>
                    <a:pt x="189" y="342"/>
                  </a:lnTo>
                  <a:lnTo>
                    <a:pt x="184" y="368"/>
                  </a:lnTo>
                  <a:lnTo>
                    <a:pt x="178" y="391"/>
                  </a:lnTo>
                  <a:lnTo>
                    <a:pt x="172" y="417"/>
                  </a:lnTo>
                  <a:lnTo>
                    <a:pt x="165" y="442"/>
                  </a:lnTo>
                  <a:lnTo>
                    <a:pt x="158" y="466"/>
                  </a:lnTo>
                  <a:lnTo>
                    <a:pt x="149" y="490"/>
                  </a:lnTo>
                  <a:lnTo>
                    <a:pt x="139" y="510"/>
                  </a:lnTo>
                  <a:lnTo>
                    <a:pt x="127" y="531"/>
                  </a:lnTo>
                  <a:lnTo>
                    <a:pt x="137" y="530"/>
                  </a:lnTo>
                  <a:lnTo>
                    <a:pt x="145" y="527"/>
                  </a:lnTo>
                  <a:lnTo>
                    <a:pt x="152" y="522"/>
                  </a:lnTo>
                  <a:lnTo>
                    <a:pt x="160" y="515"/>
                  </a:lnTo>
                  <a:lnTo>
                    <a:pt x="166" y="508"/>
                  </a:lnTo>
                  <a:lnTo>
                    <a:pt x="173" y="499"/>
                  </a:lnTo>
                  <a:lnTo>
                    <a:pt x="179" y="490"/>
                  </a:lnTo>
                  <a:lnTo>
                    <a:pt x="186" y="481"/>
                  </a:lnTo>
                  <a:lnTo>
                    <a:pt x="191" y="470"/>
                  </a:lnTo>
                  <a:lnTo>
                    <a:pt x="195" y="458"/>
                  </a:lnTo>
                  <a:lnTo>
                    <a:pt x="201" y="448"/>
                  </a:lnTo>
                  <a:lnTo>
                    <a:pt x="207" y="436"/>
                  </a:lnTo>
                  <a:lnTo>
                    <a:pt x="213" y="427"/>
                  </a:lnTo>
                  <a:lnTo>
                    <a:pt x="217" y="420"/>
                  </a:lnTo>
                  <a:lnTo>
                    <a:pt x="221" y="415"/>
                  </a:lnTo>
                  <a:lnTo>
                    <a:pt x="222" y="415"/>
                  </a:lnTo>
                  <a:lnTo>
                    <a:pt x="221" y="439"/>
                  </a:lnTo>
                  <a:lnTo>
                    <a:pt x="216" y="461"/>
                  </a:lnTo>
                  <a:lnTo>
                    <a:pt x="209" y="484"/>
                  </a:lnTo>
                  <a:lnTo>
                    <a:pt x="200" y="502"/>
                  </a:lnTo>
                  <a:lnTo>
                    <a:pt x="187" y="519"/>
                  </a:lnTo>
                  <a:lnTo>
                    <a:pt x="173" y="536"/>
                  </a:lnTo>
                  <a:lnTo>
                    <a:pt x="158" y="549"/>
                  </a:lnTo>
                  <a:lnTo>
                    <a:pt x="142" y="561"/>
                  </a:lnTo>
                  <a:lnTo>
                    <a:pt x="130" y="563"/>
                  </a:lnTo>
                  <a:lnTo>
                    <a:pt x="119" y="567"/>
                  </a:lnTo>
                  <a:lnTo>
                    <a:pt x="109" y="573"/>
                  </a:lnTo>
                  <a:lnTo>
                    <a:pt x="100" y="583"/>
                  </a:lnTo>
                  <a:lnTo>
                    <a:pt x="89" y="598"/>
                  </a:lnTo>
                  <a:lnTo>
                    <a:pt x="79" y="615"/>
                  </a:lnTo>
                  <a:lnTo>
                    <a:pt x="69" y="634"/>
                  </a:lnTo>
                  <a:lnTo>
                    <a:pt x="56" y="656"/>
                  </a:lnTo>
                  <a:lnTo>
                    <a:pt x="54" y="699"/>
                  </a:lnTo>
                  <a:lnTo>
                    <a:pt x="47" y="793"/>
                  </a:lnTo>
                  <a:lnTo>
                    <a:pt x="41" y="888"/>
                  </a:lnTo>
                  <a:lnTo>
                    <a:pt x="39" y="934"/>
                  </a:lnTo>
                  <a:lnTo>
                    <a:pt x="0" y="979"/>
                  </a:lnTo>
                  <a:close/>
                </a:path>
              </a:pathLst>
            </a:custGeom>
            <a:solidFill>
              <a:srgbClr val="000000"/>
            </a:solidFill>
            <a:ln w="9525">
              <a:noFill/>
              <a:round/>
              <a:headEnd/>
              <a:tailEnd/>
            </a:ln>
          </p:spPr>
          <p:txBody>
            <a:bodyPr/>
            <a:lstStyle/>
            <a:p>
              <a:endParaRPr lang="en-US"/>
            </a:p>
          </p:txBody>
        </p:sp>
        <p:sp>
          <p:nvSpPr>
            <p:cNvPr id="45" name="Freeform 474"/>
            <p:cNvSpPr>
              <a:spLocks/>
            </p:cNvSpPr>
            <p:nvPr/>
          </p:nvSpPr>
          <p:spPr bwMode="auto">
            <a:xfrm>
              <a:off x="3262" y="3462"/>
              <a:ext cx="63" cy="47"/>
            </a:xfrm>
            <a:custGeom>
              <a:avLst/>
              <a:gdLst>
                <a:gd name="T0" fmla="*/ 31 w 125"/>
                <a:gd name="T1" fmla="*/ 0 h 94"/>
                <a:gd name="T2" fmla="*/ 32 w 125"/>
                <a:gd name="T3" fmla="*/ 8 h 94"/>
                <a:gd name="T4" fmla="*/ 30 w 125"/>
                <a:gd name="T5" fmla="*/ 14 h 94"/>
                <a:gd name="T6" fmla="*/ 27 w 125"/>
                <a:gd name="T7" fmla="*/ 19 h 94"/>
                <a:gd name="T8" fmla="*/ 24 w 125"/>
                <a:gd name="T9" fmla="*/ 22 h 94"/>
                <a:gd name="T10" fmla="*/ 19 w 125"/>
                <a:gd name="T11" fmla="*/ 24 h 94"/>
                <a:gd name="T12" fmla="*/ 15 w 125"/>
                <a:gd name="T13" fmla="*/ 24 h 94"/>
                <a:gd name="T14" fmla="*/ 11 w 125"/>
                <a:gd name="T15" fmla="*/ 22 h 94"/>
                <a:gd name="T16" fmla="*/ 8 w 125"/>
                <a:gd name="T17" fmla="*/ 19 h 94"/>
                <a:gd name="T18" fmla="*/ 11 w 125"/>
                <a:gd name="T19" fmla="*/ 19 h 94"/>
                <a:gd name="T20" fmla="*/ 14 w 125"/>
                <a:gd name="T21" fmla="*/ 19 h 94"/>
                <a:gd name="T22" fmla="*/ 16 w 125"/>
                <a:gd name="T23" fmla="*/ 18 h 94"/>
                <a:gd name="T24" fmla="*/ 18 w 125"/>
                <a:gd name="T25" fmla="*/ 18 h 94"/>
                <a:gd name="T26" fmla="*/ 21 w 125"/>
                <a:gd name="T27" fmla="*/ 17 h 94"/>
                <a:gd name="T28" fmla="*/ 22 w 125"/>
                <a:gd name="T29" fmla="*/ 14 h 94"/>
                <a:gd name="T30" fmla="*/ 24 w 125"/>
                <a:gd name="T31" fmla="*/ 12 h 94"/>
                <a:gd name="T32" fmla="*/ 24 w 125"/>
                <a:gd name="T33" fmla="*/ 8 h 94"/>
                <a:gd name="T34" fmla="*/ 21 w 125"/>
                <a:gd name="T35" fmla="*/ 9 h 94"/>
                <a:gd name="T36" fmla="*/ 17 w 125"/>
                <a:gd name="T37" fmla="*/ 9 h 94"/>
                <a:gd name="T38" fmla="*/ 14 w 125"/>
                <a:gd name="T39" fmla="*/ 10 h 94"/>
                <a:gd name="T40" fmla="*/ 11 w 125"/>
                <a:gd name="T41" fmla="*/ 10 h 94"/>
                <a:gd name="T42" fmla="*/ 8 w 125"/>
                <a:gd name="T43" fmla="*/ 9 h 94"/>
                <a:gd name="T44" fmla="*/ 5 w 125"/>
                <a:gd name="T45" fmla="*/ 8 h 94"/>
                <a:gd name="T46" fmla="*/ 2 w 125"/>
                <a:gd name="T47" fmla="*/ 6 h 94"/>
                <a:gd name="T48" fmla="*/ 0 w 125"/>
                <a:gd name="T49" fmla="*/ 3 h 94"/>
                <a:gd name="T50" fmla="*/ 4 w 125"/>
                <a:gd name="T51" fmla="*/ 5 h 94"/>
                <a:gd name="T52" fmla="*/ 9 w 125"/>
                <a:gd name="T53" fmla="*/ 5 h 94"/>
                <a:gd name="T54" fmla="*/ 14 w 125"/>
                <a:gd name="T55" fmla="*/ 3 h 94"/>
                <a:gd name="T56" fmla="*/ 19 w 125"/>
                <a:gd name="T57" fmla="*/ 3 h 94"/>
                <a:gd name="T58" fmla="*/ 24 w 125"/>
                <a:gd name="T59" fmla="*/ 2 h 94"/>
                <a:gd name="T60" fmla="*/ 28 w 125"/>
                <a:gd name="T61" fmla="*/ 1 h 94"/>
                <a:gd name="T62" fmla="*/ 31 w 125"/>
                <a:gd name="T63" fmla="*/ 1 h 94"/>
                <a:gd name="T64" fmla="*/ 31 w 125"/>
                <a:gd name="T65" fmla="*/ 0 h 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5"/>
                <a:gd name="T100" fmla="*/ 0 h 94"/>
                <a:gd name="T101" fmla="*/ 125 w 125"/>
                <a:gd name="T102" fmla="*/ 94 h 9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5" h="94">
                  <a:moveTo>
                    <a:pt x="124" y="0"/>
                  </a:moveTo>
                  <a:lnTo>
                    <a:pt x="125" y="32"/>
                  </a:lnTo>
                  <a:lnTo>
                    <a:pt x="119" y="57"/>
                  </a:lnTo>
                  <a:lnTo>
                    <a:pt x="108" y="75"/>
                  </a:lnTo>
                  <a:lnTo>
                    <a:pt x="93" y="88"/>
                  </a:lnTo>
                  <a:lnTo>
                    <a:pt x="76" y="94"/>
                  </a:lnTo>
                  <a:lnTo>
                    <a:pt x="58" y="94"/>
                  </a:lnTo>
                  <a:lnTo>
                    <a:pt x="43" y="87"/>
                  </a:lnTo>
                  <a:lnTo>
                    <a:pt x="32" y="75"/>
                  </a:lnTo>
                  <a:lnTo>
                    <a:pt x="42" y="73"/>
                  </a:lnTo>
                  <a:lnTo>
                    <a:pt x="53" y="73"/>
                  </a:lnTo>
                  <a:lnTo>
                    <a:pt x="63" y="72"/>
                  </a:lnTo>
                  <a:lnTo>
                    <a:pt x="72" y="70"/>
                  </a:lnTo>
                  <a:lnTo>
                    <a:pt x="81" y="66"/>
                  </a:lnTo>
                  <a:lnTo>
                    <a:pt x="88" y="58"/>
                  </a:lnTo>
                  <a:lnTo>
                    <a:pt x="93" y="48"/>
                  </a:lnTo>
                  <a:lnTo>
                    <a:pt x="95" y="32"/>
                  </a:lnTo>
                  <a:lnTo>
                    <a:pt x="81" y="35"/>
                  </a:lnTo>
                  <a:lnTo>
                    <a:pt x="68" y="36"/>
                  </a:lnTo>
                  <a:lnTo>
                    <a:pt x="55" y="38"/>
                  </a:lnTo>
                  <a:lnTo>
                    <a:pt x="41" y="38"/>
                  </a:lnTo>
                  <a:lnTo>
                    <a:pt x="30" y="36"/>
                  </a:lnTo>
                  <a:lnTo>
                    <a:pt x="18" y="32"/>
                  </a:lnTo>
                  <a:lnTo>
                    <a:pt x="8" y="24"/>
                  </a:lnTo>
                  <a:lnTo>
                    <a:pt x="0" y="14"/>
                  </a:lnTo>
                  <a:lnTo>
                    <a:pt x="15" y="17"/>
                  </a:lnTo>
                  <a:lnTo>
                    <a:pt x="33" y="17"/>
                  </a:lnTo>
                  <a:lnTo>
                    <a:pt x="53" y="15"/>
                  </a:lnTo>
                  <a:lnTo>
                    <a:pt x="75" y="11"/>
                  </a:lnTo>
                  <a:lnTo>
                    <a:pt x="93" y="8"/>
                  </a:lnTo>
                  <a:lnTo>
                    <a:pt x="109" y="5"/>
                  </a:lnTo>
                  <a:lnTo>
                    <a:pt x="121" y="2"/>
                  </a:lnTo>
                  <a:lnTo>
                    <a:pt x="124" y="0"/>
                  </a:lnTo>
                  <a:close/>
                </a:path>
              </a:pathLst>
            </a:custGeom>
            <a:solidFill>
              <a:srgbClr val="000000"/>
            </a:solidFill>
            <a:ln w="9525">
              <a:noFill/>
              <a:round/>
              <a:headEnd/>
              <a:tailEnd/>
            </a:ln>
          </p:spPr>
          <p:txBody>
            <a:bodyPr/>
            <a:lstStyle/>
            <a:p>
              <a:endParaRPr lang="en-US"/>
            </a:p>
          </p:txBody>
        </p:sp>
        <p:sp>
          <p:nvSpPr>
            <p:cNvPr id="46" name="Freeform 475"/>
            <p:cNvSpPr>
              <a:spLocks/>
            </p:cNvSpPr>
            <p:nvPr/>
          </p:nvSpPr>
          <p:spPr bwMode="auto">
            <a:xfrm>
              <a:off x="3514" y="3474"/>
              <a:ext cx="300" cy="402"/>
            </a:xfrm>
            <a:custGeom>
              <a:avLst/>
              <a:gdLst>
                <a:gd name="T0" fmla="*/ 138 w 599"/>
                <a:gd name="T1" fmla="*/ 191 h 803"/>
                <a:gd name="T2" fmla="*/ 133 w 599"/>
                <a:gd name="T3" fmla="*/ 178 h 803"/>
                <a:gd name="T4" fmla="*/ 128 w 599"/>
                <a:gd name="T5" fmla="*/ 165 h 803"/>
                <a:gd name="T6" fmla="*/ 122 w 599"/>
                <a:gd name="T7" fmla="*/ 152 h 803"/>
                <a:gd name="T8" fmla="*/ 116 w 599"/>
                <a:gd name="T9" fmla="*/ 139 h 803"/>
                <a:gd name="T10" fmla="*/ 110 w 599"/>
                <a:gd name="T11" fmla="*/ 127 h 803"/>
                <a:gd name="T12" fmla="*/ 103 w 599"/>
                <a:gd name="T13" fmla="*/ 115 h 803"/>
                <a:gd name="T14" fmla="*/ 96 w 599"/>
                <a:gd name="T15" fmla="*/ 104 h 803"/>
                <a:gd name="T16" fmla="*/ 91 w 599"/>
                <a:gd name="T17" fmla="*/ 103 h 803"/>
                <a:gd name="T18" fmla="*/ 91 w 599"/>
                <a:gd name="T19" fmla="*/ 110 h 803"/>
                <a:gd name="T20" fmla="*/ 88 w 599"/>
                <a:gd name="T21" fmla="*/ 107 h 803"/>
                <a:gd name="T22" fmla="*/ 84 w 599"/>
                <a:gd name="T23" fmla="*/ 99 h 803"/>
                <a:gd name="T24" fmla="*/ 83 w 599"/>
                <a:gd name="T25" fmla="*/ 91 h 803"/>
                <a:gd name="T26" fmla="*/ 81 w 599"/>
                <a:gd name="T27" fmla="*/ 82 h 803"/>
                <a:gd name="T28" fmla="*/ 76 w 599"/>
                <a:gd name="T29" fmla="*/ 72 h 803"/>
                <a:gd name="T30" fmla="*/ 68 w 599"/>
                <a:gd name="T31" fmla="*/ 62 h 803"/>
                <a:gd name="T32" fmla="*/ 58 w 599"/>
                <a:gd name="T33" fmla="*/ 53 h 803"/>
                <a:gd name="T34" fmla="*/ 48 w 599"/>
                <a:gd name="T35" fmla="*/ 45 h 803"/>
                <a:gd name="T36" fmla="*/ 38 w 599"/>
                <a:gd name="T37" fmla="*/ 37 h 803"/>
                <a:gd name="T38" fmla="*/ 28 w 599"/>
                <a:gd name="T39" fmla="*/ 30 h 803"/>
                <a:gd name="T40" fmla="*/ 18 w 599"/>
                <a:gd name="T41" fmla="*/ 23 h 803"/>
                <a:gd name="T42" fmla="*/ 9 w 599"/>
                <a:gd name="T43" fmla="*/ 15 h 803"/>
                <a:gd name="T44" fmla="*/ 0 w 599"/>
                <a:gd name="T45" fmla="*/ 0 h 803"/>
                <a:gd name="T46" fmla="*/ 8 w 599"/>
                <a:gd name="T47" fmla="*/ 6 h 803"/>
                <a:gd name="T48" fmla="*/ 15 w 599"/>
                <a:gd name="T49" fmla="*/ 11 h 803"/>
                <a:gd name="T50" fmla="*/ 23 w 599"/>
                <a:gd name="T51" fmla="*/ 15 h 803"/>
                <a:gd name="T52" fmla="*/ 31 w 599"/>
                <a:gd name="T53" fmla="*/ 20 h 803"/>
                <a:gd name="T54" fmla="*/ 39 w 599"/>
                <a:gd name="T55" fmla="*/ 24 h 803"/>
                <a:gd name="T56" fmla="*/ 47 w 599"/>
                <a:gd name="T57" fmla="*/ 29 h 803"/>
                <a:gd name="T58" fmla="*/ 54 w 599"/>
                <a:gd name="T59" fmla="*/ 35 h 803"/>
                <a:gd name="T60" fmla="*/ 61 w 599"/>
                <a:gd name="T61" fmla="*/ 42 h 803"/>
                <a:gd name="T62" fmla="*/ 70 w 599"/>
                <a:gd name="T63" fmla="*/ 51 h 803"/>
                <a:gd name="T64" fmla="*/ 79 w 599"/>
                <a:gd name="T65" fmla="*/ 61 h 803"/>
                <a:gd name="T66" fmla="*/ 86 w 599"/>
                <a:gd name="T67" fmla="*/ 72 h 803"/>
                <a:gd name="T68" fmla="*/ 89 w 599"/>
                <a:gd name="T69" fmla="*/ 87 h 803"/>
                <a:gd name="T70" fmla="*/ 100 w 599"/>
                <a:gd name="T71" fmla="*/ 97 h 803"/>
                <a:gd name="T72" fmla="*/ 111 w 599"/>
                <a:gd name="T73" fmla="*/ 109 h 803"/>
                <a:gd name="T74" fmla="*/ 120 w 599"/>
                <a:gd name="T75" fmla="*/ 123 h 803"/>
                <a:gd name="T76" fmla="*/ 128 w 599"/>
                <a:gd name="T77" fmla="*/ 137 h 803"/>
                <a:gd name="T78" fmla="*/ 134 w 599"/>
                <a:gd name="T79" fmla="*/ 153 h 803"/>
                <a:gd name="T80" fmla="*/ 140 w 599"/>
                <a:gd name="T81" fmla="*/ 169 h 803"/>
                <a:gd name="T82" fmla="*/ 146 w 599"/>
                <a:gd name="T83" fmla="*/ 185 h 803"/>
                <a:gd name="T84" fmla="*/ 150 w 599"/>
                <a:gd name="T85" fmla="*/ 201 h 80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99"/>
                <a:gd name="T130" fmla="*/ 0 h 803"/>
                <a:gd name="T131" fmla="*/ 599 w 599"/>
                <a:gd name="T132" fmla="*/ 803 h 80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99" h="803">
                  <a:moveTo>
                    <a:pt x="563" y="791"/>
                  </a:moveTo>
                  <a:lnTo>
                    <a:pt x="552" y="764"/>
                  </a:lnTo>
                  <a:lnTo>
                    <a:pt x="541" y="738"/>
                  </a:lnTo>
                  <a:lnTo>
                    <a:pt x="530" y="712"/>
                  </a:lnTo>
                  <a:lnTo>
                    <a:pt x="520" y="685"/>
                  </a:lnTo>
                  <a:lnTo>
                    <a:pt x="510" y="659"/>
                  </a:lnTo>
                  <a:lnTo>
                    <a:pt x="498" y="632"/>
                  </a:lnTo>
                  <a:lnTo>
                    <a:pt x="488" y="607"/>
                  </a:lnTo>
                  <a:lnTo>
                    <a:pt x="476" y="580"/>
                  </a:lnTo>
                  <a:lnTo>
                    <a:pt x="464" y="555"/>
                  </a:lnTo>
                  <a:lnTo>
                    <a:pt x="452" y="531"/>
                  </a:lnTo>
                  <a:lnTo>
                    <a:pt x="439" y="505"/>
                  </a:lnTo>
                  <a:lnTo>
                    <a:pt x="426" y="482"/>
                  </a:lnTo>
                  <a:lnTo>
                    <a:pt x="411" y="459"/>
                  </a:lnTo>
                  <a:lnTo>
                    <a:pt x="396" y="437"/>
                  </a:lnTo>
                  <a:lnTo>
                    <a:pt x="381" y="416"/>
                  </a:lnTo>
                  <a:lnTo>
                    <a:pt x="363" y="395"/>
                  </a:lnTo>
                  <a:lnTo>
                    <a:pt x="362" y="410"/>
                  </a:lnTo>
                  <a:lnTo>
                    <a:pt x="363" y="425"/>
                  </a:lnTo>
                  <a:lnTo>
                    <a:pt x="362" y="437"/>
                  </a:lnTo>
                  <a:lnTo>
                    <a:pt x="359" y="439"/>
                  </a:lnTo>
                  <a:lnTo>
                    <a:pt x="350" y="427"/>
                  </a:lnTo>
                  <a:lnTo>
                    <a:pt x="342" y="412"/>
                  </a:lnTo>
                  <a:lnTo>
                    <a:pt x="336" y="395"/>
                  </a:lnTo>
                  <a:lnTo>
                    <a:pt x="332" y="379"/>
                  </a:lnTo>
                  <a:lnTo>
                    <a:pt x="329" y="363"/>
                  </a:lnTo>
                  <a:lnTo>
                    <a:pt x="326" y="345"/>
                  </a:lnTo>
                  <a:lnTo>
                    <a:pt x="323" y="327"/>
                  </a:lnTo>
                  <a:lnTo>
                    <a:pt x="320" y="311"/>
                  </a:lnTo>
                  <a:lnTo>
                    <a:pt x="304" y="287"/>
                  </a:lnTo>
                  <a:lnTo>
                    <a:pt x="286" y="266"/>
                  </a:lnTo>
                  <a:lnTo>
                    <a:pt x="269" y="245"/>
                  </a:lnTo>
                  <a:lnTo>
                    <a:pt x="251" y="227"/>
                  </a:lnTo>
                  <a:lnTo>
                    <a:pt x="231" y="209"/>
                  </a:lnTo>
                  <a:lnTo>
                    <a:pt x="212" y="192"/>
                  </a:lnTo>
                  <a:lnTo>
                    <a:pt x="191" y="177"/>
                  </a:lnTo>
                  <a:lnTo>
                    <a:pt x="171" y="160"/>
                  </a:lnTo>
                  <a:lnTo>
                    <a:pt x="151" y="146"/>
                  </a:lnTo>
                  <a:lnTo>
                    <a:pt x="130" y="132"/>
                  </a:lnTo>
                  <a:lnTo>
                    <a:pt x="110" y="117"/>
                  </a:lnTo>
                  <a:lnTo>
                    <a:pt x="90" y="102"/>
                  </a:lnTo>
                  <a:lnTo>
                    <a:pt x="70" y="89"/>
                  </a:lnTo>
                  <a:lnTo>
                    <a:pt x="52" y="74"/>
                  </a:lnTo>
                  <a:lnTo>
                    <a:pt x="33" y="59"/>
                  </a:lnTo>
                  <a:lnTo>
                    <a:pt x="15" y="44"/>
                  </a:lnTo>
                  <a:lnTo>
                    <a:pt x="0" y="0"/>
                  </a:lnTo>
                  <a:lnTo>
                    <a:pt x="15" y="12"/>
                  </a:lnTo>
                  <a:lnTo>
                    <a:pt x="29" y="22"/>
                  </a:lnTo>
                  <a:lnTo>
                    <a:pt x="45" y="32"/>
                  </a:lnTo>
                  <a:lnTo>
                    <a:pt x="60" y="41"/>
                  </a:lnTo>
                  <a:lnTo>
                    <a:pt x="76" y="50"/>
                  </a:lnTo>
                  <a:lnTo>
                    <a:pt x="91" y="59"/>
                  </a:lnTo>
                  <a:lnTo>
                    <a:pt x="107" y="68"/>
                  </a:lnTo>
                  <a:lnTo>
                    <a:pt x="123" y="77"/>
                  </a:lnTo>
                  <a:lnTo>
                    <a:pt x="139" y="86"/>
                  </a:lnTo>
                  <a:lnTo>
                    <a:pt x="154" y="95"/>
                  </a:lnTo>
                  <a:lnTo>
                    <a:pt x="170" y="105"/>
                  </a:lnTo>
                  <a:lnTo>
                    <a:pt x="185" y="116"/>
                  </a:lnTo>
                  <a:lnTo>
                    <a:pt x="200" y="128"/>
                  </a:lnTo>
                  <a:lnTo>
                    <a:pt x="214" y="140"/>
                  </a:lnTo>
                  <a:lnTo>
                    <a:pt x="228" y="153"/>
                  </a:lnTo>
                  <a:lnTo>
                    <a:pt x="241" y="168"/>
                  </a:lnTo>
                  <a:lnTo>
                    <a:pt x="260" y="184"/>
                  </a:lnTo>
                  <a:lnTo>
                    <a:pt x="279" y="201"/>
                  </a:lnTo>
                  <a:lnTo>
                    <a:pt x="298" y="220"/>
                  </a:lnTo>
                  <a:lnTo>
                    <a:pt x="315" y="241"/>
                  </a:lnTo>
                  <a:lnTo>
                    <a:pt x="330" y="263"/>
                  </a:lnTo>
                  <a:lnTo>
                    <a:pt x="342" y="288"/>
                  </a:lnTo>
                  <a:lnTo>
                    <a:pt x="350" y="315"/>
                  </a:lnTo>
                  <a:lnTo>
                    <a:pt x="354" y="345"/>
                  </a:lnTo>
                  <a:lnTo>
                    <a:pt x="377" y="364"/>
                  </a:lnTo>
                  <a:lnTo>
                    <a:pt x="400" y="386"/>
                  </a:lnTo>
                  <a:lnTo>
                    <a:pt x="421" y="409"/>
                  </a:lnTo>
                  <a:lnTo>
                    <a:pt x="441" y="434"/>
                  </a:lnTo>
                  <a:lnTo>
                    <a:pt x="459" y="461"/>
                  </a:lnTo>
                  <a:lnTo>
                    <a:pt x="477" y="489"/>
                  </a:lnTo>
                  <a:lnTo>
                    <a:pt x="494" y="517"/>
                  </a:lnTo>
                  <a:lnTo>
                    <a:pt x="509" y="547"/>
                  </a:lnTo>
                  <a:lnTo>
                    <a:pt x="523" y="578"/>
                  </a:lnTo>
                  <a:lnTo>
                    <a:pt x="536" y="610"/>
                  </a:lnTo>
                  <a:lnTo>
                    <a:pt x="549" y="642"/>
                  </a:lnTo>
                  <a:lnTo>
                    <a:pt x="560" y="674"/>
                  </a:lnTo>
                  <a:lnTo>
                    <a:pt x="572" y="706"/>
                  </a:lnTo>
                  <a:lnTo>
                    <a:pt x="582" y="739"/>
                  </a:lnTo>
                  <a:lnTo>
                    <a:pt x="591" y="772"/>
                  </a:lnTo>
                  <a:lnTo>
                    <a:pt x="599" y="803"/>
                  </a:lnTo>
                  <a:lnTo>
                    <a:pt x="563" y="791"/>
                  </a:lnTo>
                  <a:close/>
                </a:path>
              </a:pathLst>
            </a:custGeom>
            <a:solidFill>
              <a:srgbClr val="000000"/>
            </a:solidFill>
            <a:ln w="9525">
              <a:noFill/>
              <a:round/>
              <a:headEnd/>
              <a:tailEnd/>
            </a:ln>
          </p:spPr>
          <p:txBody>
            <a:bodyPr/>
            <a:lstStyle/>
            <a:p>
              <a:endParaRPr lang="en-US"/>
            </a:p>
          </p:txBody>
        </p:sp>
        <p:sp>
          <p:nvSpPr>
            <p:cNvPr id="47" name="Freeform 476"/>
            <p:cNvSpPr>
              <a:spLocks/>
            </p:cNvSpPr>
            <p:nvPr/>
          </p:nvSpPr>
          <p:spPr bwMode="auto">
            <a:xfrm>
              <a:off x="3663" y="3493"/>
              <a:ext cx="383" cy="488"/>
            </a:xfrm>
            <a:custGeom>
              <a:avLst/>
              <a:gdLst>
                <a:gd name="T0" fmla="*/ 184 w 765"/>
                <a:gd name="T1" fmla="*/ 221 h 976"/>
                <a:gd name="T2" fmla="*/ 172 w 765"/>
                <a:gd name="T3" fmla="*/ 161 h 976"/>
                <a:gd name="T4" fmla="*/ 165 w 765"/>
                <a:gd name="T5" fmla="*/ 114 h 976"/>
                <a:gd name="T6" fmla="*/ 155 w 765"/>
                <a:gd name="T7" fmla="*/ 70 h 976"/>
                <a:gd name="T8" fmla="*/ 112 w 765"/>
                <a:gd name="T9" fmla="*/ 17 h 976"/>
                <a:gd name="T10" fmla="*/ 99 w 765"/>
                <a:gd name="T11" fmla="*/ 31 h 976"/>
                <a:gd name="T12" fmla="*/ 86 w 765"/>
                <a:gd name="T13" fmla="*/ 45 h 976"/>
                <a:gd name="T14" fmla="*/ 71 w 765"/>
                <a:gd name="T15" fmla="*/ 57 h 976"/>
                <a:gd name="T16" fmla="*/ 56 w 765"/>
                <a:gd name="T17" fmla="*/ 61 h 976"/>
                <a:gd name="T18" fmla="*/ 41 w 765"/>
                <a:gd name="T19" fmla="*/ 61 h 976"/>
                <a:gd name="T20" fmla="*/ 38 w 765"/>
                <a:gd name="T21" fmla="*/ 68 h 976"/>
                <a:gd name="T22" fmla="*/ 40 w 765"/>
                <a:gd name="T23" fmla="*/ 75 h 976"/>
                <a:gd name="T24" fmla="*/ 44 w 765"/>
                <a:gd name="T25" fmla="*/ 70 h 976"/>
                <a:gd name="T26" fmla="*/ 48 w 765"/>
                <a:gd name="T27" fmla="*/ 67 h 976"/>
                <a:gd name="T28" fmla="*/ 48 w 765"/>
                <a:gd name="T29" fmla="*/ 73 h 976"/>
                <a:gd name="T30" fmla="*/ 42 w 765"/>
                <a:gd name="T31" fmla="*/ 80 h 976"/>
                <a:gd name="T32" fmla="*/ 39 w 765"/>
                <a:gd name="T33" fmla="*/ 88 h 976"/>
                <a:gd name="T34" fmla="*/ 33 w 765"/>
                <a:gd name="T35" fmla="*/ 61 h 976"/>
                <a:gd name="T36" fmla="*/ 28 w 765"/>
                <a:gd name="T37" fmla="*/ 54 h 976"/>
                <a:gd name="T38" fmla="*/ 21 w 765"/>
                <a:gd name="T39" fmla="*/ 48 h 976"/>
                <a:gd name="T40" fmla="*/ 16 w 765"/>
                <a:gd name="T41" fmla="*/ 40 h 976"/>
                <a:gd name="T42" fmla="*/ 10 w 765"/>
                <a:gd name="T43" fmla="*/ 39 h 976"/>
                <a:gd name="T44" fmla="*/ 5 w 765"/>
                <a:gd name="T45" fmla="*/ 41 h 976"/>
                <a:gd name="T46" fmla="*/ 1 w 765"/>
                <a:gd name="T47" fmla="*/ 39 h 976"/>
                <a:gd name="T48" fmla="*/ 6 w 765"/>
                <a:gd name="T49" fmla="*/ 36 h 976"/>
                <a:gd name="T50" fmla="*/ 11 w 765"/>
                <a:gd name="T51" fmla="*/ 33 h 976"/>
                <a:gd name="T52" fmla="*/ 10 w 765"/>
                <a:gd name="T53" fmla="*/ 20 h 976"/>
                <a:gd name="T54" fmla="*/ 11 w 765"/>
                <a:gd name="T55" fmla="*/ 6 h 976"/>
                <a:gd name="T56" fmla="*/ 18 w 765"/>
                <a:gd name="T57" fmla="*/ 28 h 976"/>
                <a:gd name="T58" fmla="*/ 28 w 765"/>
                <a:gd name="T59" fmla="*/ 43 h 976"/>
                <a:gd name="T60" fmla="*/ 37 w 765"/>
                <a:gd name="T61" fmla="*/ 52 h 976"/>
                <a:gd name="T62" fmla="*/ 50 w 765"/>
                <a:gd name="T63" fmla="*/ 54 h 976"/>
                <a:gd name="T64" fmla="*/ 63 w 765"/>
                <a:gd name="T65" fmla="*/ 52 h 976"/>
                <a:gd name="T66" fmla="*/ 79 w 765"/>
                <a:gd name="T67" fmla="*/ 42 h 976"/>
                <a:gd name="T68" fmla="*/ 98 w 765"/>
                <a:gd name="T69" fmla="*/ 24 h 976"/>
                <a:gd name="T70" fmla="*/ 107 w 765"/>
                <a:gd name="T71" fmla="*/ 14 h 976"/>
                <a:gd name="T72" fmla="*/ 101 w 765"/>
                <a:gd name="T73" fmla="*/ 5 h 976"/>
                <a:gd name="T74" fmla="*/ 108 w 765"/>
                <a:gd name="T75" fmla="*/ 7 h 976"/>
                <a:gd name="T76" fmla="*/ 118 w 765"/>
                <a:gd name="T77" fmla="*/ 15 h 976"/>
                <a:gd name="T78" fmla="*/ 129 w 765"/>
                <a:gd name="T79" fmla="*/ 23 h 976"/>
                <a:gd name="T80" fmla="*/ 139 w 765"/>
                <a:gd name="T81" fmla="*/ 31 h 976"/>
                <a:gd name="T82" fmla="*/ 149 w 765"/>
                <a:gd name="T83" fmla="*/ 41 h 976"/>
                <a:gd name="T84" fmla="*/ 159 w 765"/>
                <a:gd name="T85" fmla="*/ 55 h 976"/>
                <a:gd name="T86" fmla="*/ 166 w 765"/>
                <a:gd name="T87" fmla="*/ 76 h 976"/>
                <a:gd name="T88" fmla="*/ 172 w 765"/>
                <a:gd name="T89" fmla="*/ 99 h 976"/>
                <a:gd name="T90" fmla="*/ 184 w 765"/>
                <a:gd name="T91" fmla="*/ 169 h 976"/>
                <a:gd name="T92" fmla="*/ 188 w 765"/>
                <a:gd name="T93" fmla="*/ 185 h 976"/>
                <a:gd name="T94" fmla="*/ 192 w 765"/>
                <a:gd name="T95" fmla="*/ 229 h 9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65"/>
                <a:gd name="T145" fmla="*/ 0 h 976"/>
                <a:gd name="T146" fmla="*/ 765 w 765"/>
                <a:gd name="T147" fmla="*/ 976 h 97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65" h="976">
                  <a:moveTo>
                    <a:pt x="741" y="976"/>
                  </a:moveTo>
                  <a:lnTo>
                    <a:pt x="740" y="928"/>
                  </a:lnTo>
                  <a:lnTo>
                    <a:pt x="736" y="881"/>
                  </a:lnTo>
                  <a:lnTo>
                    <a:pt x="732" y="836"/>
                  </a:lnTo>
                  <a:lnTo>
                    <a:pt x="725" y="793"/>
                  </a:lnTo>
                  <a:lnTo>
                    <a:pt x="685" y="641"/>
                  </a:lnTo>
                  <a:lnTo>
                    <a:pt x="674" y="580"/>
                  </a:lnTo>
                  <a:lnTo>
                    <a:pt x="666" y="518"/>
                  </a:lnTo>
                  <a:lnTo>
                    <a:pt x="659" y="455"/>
                  </a:lnTo>
                  <a:lnTo>
                    <a:pt x="650" y="393"/>
                  </a:lnTo>
                  <a:lnTo>
                    <a:pt x="636" y="333"/>
                  </a:lnTo>
                  <a:lnTo>
                    <a:pt x="618" y="277"/>
                  </a:lnTo>
                  <a:lnTo>
                    <a:pt x="590" y="225"/>
                  </a:lnTo>
                  <a:lnTo>
                    <a:pt x="553" y="178"/>
                  </a:lnTo>
                  <a:lnTo>
                    <a:pt x="448" y="68"/>
                  </a:lnTo>
                  <a:lnTo>
                    <a:pt x="429" y="85"/>
                  </a:lnTo>
                  <a:lnTo>
                    <a:pt x="412" y="103"/>
                  </a:lnTo>
                  <a:lnTo>
                    <a:pt x="395" y="122"/>
                  </a:lnTo>
                  <a:lnTo>
                    <a:pt x="377" y="141"/>
                  </a:lnTo>
                  <a:lnTo>
                    <a:pt x="359" y="159"/>
                  </a:lnTo>
                  <a:lnTo>
                    <a:pt x="341" y="178"/>
                  </a:lnTo>
                  <a:lnTo>
                    <a:pt x="321" y="195"/>
                  </a:lnTo>
                  <a:lnTo>
                    <a:pt x="299" y="211"/>
                  </a:lnTo>
                  <a:lnTo>
                    <a:pt x="282" y="225"/>
                  </a:lnTo>
                  <a:lnTo>
                    <a:pt x="263" y="235"/>
                  </a:lnTo>
                  <a:lnTo>
                    <a:pt x="244" y="242"/>
                  </a:lnTo>
                  <a:lnTo>
                    <a:pt x="224" y="247"/>
                  </a:lnTo>
                  <a:lnTo>
                    <a:pt x="205" y="250"/>
                  </a:lnTo>
                  <a:lnTo>
                    <a:pt x="184" y="250"/>
                  </a:lnTo>
                  <a:lnTo>
                    <a:pt x="164" y="247"/>
                  </a:lnTo>
                  <a:lnTo>
                    <a:pt x="146" y="239"/>
                  </a:lnTo>
                  <a:lnTo>
                    <a:pt x="150" y="254"/>
                  </a:lnTo>
                  <a:lnTo>
                    <a:pt x="152" y="272"/>
                  </a:lnTo>
                  <a:lnTo>
                    <a:pt x="153" y="290"/>
                  </a:lnTo>
                  <a:lnTo>
                    <a:pt x="155" y="305"/>
                  </a:lnTo>
                  <a:lnTo>
                    <a:pt x="160" y="299"/>
                  </a:lnTo>
                  <a:lnTo>
                    <a:pt x="166" y="293"/>
                  </a:lnTo>
                  <a:lnTo>
                    <a:pt x="170" y="287"/>
                  </a:lnTo>
                  <a:lnTo>
                    <a:pt x="176" y="280"/>
                  </a:lnTo>
                  <a:lnTo>
                    <a:pt x="181" y="274"/>
                  </a:lnTo>
                  <a:lnTo>
                    <a:pt x="186" y="269"/>
                  </a:lnTo>
                  <a:lnTo>
                    <a:pt x="192" y="266"/>
                  </a:lnTo>
                  <a:lnTo>
                    <a:pt x="198" y="266"/>
                  </a:lnTo>
                  <a:lnTo>
                    <a:pt x="196" y="278"/>
                  </a:lnTo>
                  <a:lnTo>
                    <a:pt x="190" y="290"/>
                  </a:lnTo>
                  <a:lnTo>
                    <a:pt x="184" y="299"/>
                  </a:lnTo>
                  <a:lnTo>
                    <a:pt x="176" y="309"/>
                  </a:lnTo>
                  <a:lnTo>
                    <a:pt x="168" y="320"/>
                  </a:lnTo>
                  <a:lnTo>
                    <a:pt x="161" y="329"/>
                  </a:lnTo>
                  <a:lnTo>
                    <a:pt x="155" y="341"/>
                  </a:lnTo>
                  <a:lnTo>
                    <a:pt x="153" y="352"/>
                  </a:lnTo>
                  <a:lnTo>
                    <a:pt x="144" y="333"/>
                  </a:lnTo>
                  <a:lnTo>
                    <a:pt x="136" y="290"/>
                  </a:lnTo>
                  <a:lnTo>
                    <a:pt x="130" y="247"/>
                  </a:lnTo>
                  <a:lnTo>
                    <a:pt x="128" y="228"/>
                  </a:lnTo>
                  <a:lnTo>
                    <a:pt x="118" y="222"/>
                  </a:lnTo>
                  <a:lnTo>
                    <a:pt x="109" y="214"/>
                  </a:lnTo>
                  <a:lnTo>
                    <a:pt x="100" y="207"/>
                  </a:lnTo>
                  <a:lnTo>
                    <a:pt x="92" y="198"/>
                  </a:lnTo>
                  <a:lnTo>
                    <a:pt x="84" y="189"/>
                  </a:lnTo>
                  <a:lnTo>
                    <a:pt x="76" y="178"/>
                  </a:lnTo>
                  <a:lnTo>
                    <a:pt x="68" y="168"/>
                  </a:lnTo>
                  <a:lnTo>
                    <a:pt x="61" y="158"/>
                  </a:lnTo>
                  <a:lnTo>
                    <a:pt x="53" y="153"/>
                  </a:lnTo>
                  <a:lnTo>
                    <a:pt x="46" y="153"/>
                  </a:lnTo>
                  <a:lnTo>
                    <a:pt x="39" y="155"/>
                  </a:lnTo>
                  <a:lnTo>
                    <a:pt x="32" y="158"/>
                  </a:lnTo>
                  <a:lnTo>
                    <a:pt x="24" y="161"/>
                  </a:lnTo>
                  <a:lnTo>
                    <a:pt x="17" y="164"/>
                  </a:lnTo>
                  <a:lnTo>
                    <a:pt x="9" y="165"/>
                  </a:lnTo>
                  <a:lnTo>
                    <a:pt x="0" y="162"/>
                  </a:lnTo>
                  <a:lnTo>
                    <a:pt x="3" y="156"/>
                  </a:lnTo>
                  <a:lnTo>
                    <a:pt x="9" y="150"/>
                  </a:lnTo>
                  <a:lnTo>
                    <a:pt x="15" y="146"/>
                  </a:lnTo>
                  <a:lnTo>
                    <a:pt x="22" y="141"/>
                  </a:lnTo>
                  <a:lnTo>
                    <a:pt x="29" y="138"/>
                  </a:lnTo>
                  <a:lnTo>
                    <a:pt x="36" y="134"/>
                  </a:lnTo>
                  <a:lnTo>
                    <a:pt x="42" y="129"/>
                  </a:lnTo>
                  <a:lnTo>
                    <a:pt x="47" y="123"/>
                  </a:lnTo>
                  <a:lnTo>
                    <a:pt x="42" y="101"/>
                  </a:lnTo>
                  <a:lnTo>
                    <a:pt x="39" y="79"/>
                  </a:lnTo>
                  <a:lnTo>
                    <a:pt x="36" y="55"/>
                  </a:lnTo>
                  <a:lnTo>
                    <a:pt x="29" y="34"/>
                  </a:lnTo>
                  <a:lnTo>
                    <a:pt x="42" y="22"/>
                  </a:lnTo>
                  <a:lnTo>
                    <a:pt x="49" y="55"/>
                  </a:lnTo>
                  <a:lnTo>
                    <a:pt x="59" y="83"/>
                  </a:lnTo>
                  <a:lnTo>
                    <a:pt x="69" y="110"/>
                  </a:lnTo>
                  <a:lnTo>
                    <a:pt x="82" y="134"/>
                  </a:lnTo>
                  <a:lnTo>
                    <a:pt x="95" y="155"/>
                  </a:lnTo>
                  <a:lnTo>
                    <a:pt x="109" y="172"/>
                  </a:lnTo>
                  <a:lnTo>
                    <a:pt x="122" y="187"/>
                  </a:lnTo>
                  <a:lnTo>
                    <a:pt x="136" y="198"/>
                  </a:lnTo>
                  <a:lnTo>
                    <a:pt x="148" y="205"/>
                  </a:lnTo>
                  <a:lnTo>
                    <a:pt x="163" y="210"/>
                  </a:lnTo>
                  <a:lnTo>
                    <a:pt x="181" y="213"/>
                  </a:lnTo>
                  <a:lnTo>
                    <a:pt x="198" y="214"/>
                  </a:lnTo>
                  <a:lnTo>
                    <a:pt x="216" y="214"/>
                  </a:lnTo>
                  <a:lnTo>
                    <a:pt x="235" y="211"/>
                  </a:lnTo>
                  <a:lnTo>
                    <a:pt x="250" y="208"/>
                  </a:lnTo>
                  <a:lnTo>
                    <a:pt x="263" y="202"/>
                  </a:lnTo>
                  <a:lnTo>
                    <a:pt x="290" y="187"/>
                  </a:lnTo>
                  <a:lnTo>
                    <a:pt x="316" y="167"/>
                  </a:lnTo>
                  <a:lnTo>
                    <a:pt x="344" y="143"/>
                  </a:lnTo>
                  <a:lnTo>
                    <a:pt x="369" y="117"/>
                  </a:lnTo>
                  <a:lnTo>
                    <a:pt x="391" y="94"/>
                  </a:lnTo>
                  <a:lnTo>
                    <a:pt x="408" y="74"/>
                  </a:lnTo>
                  <a:lnTo>
                    <a:pt x="420" y="59"/>
                  </a:lnTo>
                  <a:lnTo>
                    <a:pt x="425" y="55"/>
                  </a:lnTo>
                  <a:lnTo>
                    <a:pt x="415" y="43"/>
                  </a:lnTo>
                  <a:lnTo>
                    <a:pt x="408" y="31"/>
                  </a:lnTo>
                  <a:lnTo>
                    <a:pt x="404" y="18"/>
                  </a:lnTo>
                  <a:lnTo>
                    <a:pt x="405" y="0"/>
                  </a:lnTo>
                  <a:lnTo>
                    <a:pt x="418" y="13"/>
                  </a:lnTo>
                  <a:lnTo>
                    <a:pt x="431" y="25"/>
                  </a:lnTo>
                  <a:lnTo>
                    <a:pt x="444" y="37"/>
                  </a:lnTo>
                  <a:lnTo>
                    <a:pt x="458" y="49"/>
                  </a:lnTo>
                  <a:lnTo>
                    <a:pt x="472" y="59"/>
                  </a:lnTo>
                  <a:lnTo>
                    <a:pt x="486" y="70"/>
                  </a:lnTo>
                  <a:lnTo>
                    <a:pt x="499" y="82"/>
                  </a:lnTo>
                  <a:lnTo>
                    <a:pt x="514" y="92"/>
                  </a:lnTo>
                  <a:lnTo>
                    <a:pt x="528" y="103"/>
                  </a:lnTo>
                  <a:lnTo>
                    <a:pt x="542" y="114"/>
                  </a:lnTo>
                  <a:lnTo>
                    <a:pt x="556" y="125"/>
                  </a:lnTo>
                  <a:lnTo>
                    <a:pt x="568" y="138"/>
                  </a:lnTo>
                  <a:lnTo>
                    <a:pt x="582" y="150"/>
                  </a:lnTo>
                  <a:lnTo>
                    <a:pt x="595" y="164"/>
                  </a:lnTo>
                  <a:lnTo>
                    <a:pt x="608" y="178"/>
                  </a:lnTo>
                  <a:lnTo>
                    <a:pt x="620" y="195"/>
                  </a:lnTo>
                  <a:lnTo>
                    <a:pt x="635" y="220"/>
                  </a:lnTo>
                  <a:lnTo>
                    <a:pt x="647" y="247"/>
                  </a:lnTo>
                  <a:lnTo>
                    <a:pt x="656" y="275"/>
                  </a:lnTo>
                  <a:lnTo>
                    <a:pt x="664" y="303"/>
                  </a:lnTo>
                  <a:lnTo>
                    <a:pt x="670" y="335"/>
                  </a:lnTo>
                  <a:lnTo>
                    <a:pt x="677" y="364"/>
                  </a:lnTo>
                  <a:lnTo>
                    <a:pt x="685" y="394"/>
                  </a:lnTo>
                  <a:lnTo>
                    <a:pt x="694" y="422"/>
                  </a:lnTo>
                  <a:lnTo>
                    <a:pt x="730" y="651"/>
                  </a:lnTo>
                  <a:lnTo>
                    <a:pt x="734" y="674"/>
                  </a:lnTo>
                  <a:lnTo>
                    <a:pt x="739" y="695"/>
                  </a:lnTo>
                  <a:lnTo>
                    <a:pt x="745" y="717"/>
                  </a:lnTo>
                  <a:lnTo>
                    <a:pt x="749" y="739"/>
                  </a:lnTo>
                  <a:lnTo>
                    <a:pt x="760" y="796"/>
                  </a:lnTo>
                  <a:lnTo>
                    <a:pt x="765" y="852"/>
                  </a:lnTo>
                  <a:lnTo>
                    <a:pt x="765" y="913"/>
                  </a:lnTo>
                  <a:lnTo>
                    <a:pt x="755" y="976"/>
                  </a:lnTo>
                  <a:lnTo>
                    <a:pt x="741" y="976"/>
                  </a:lnTo>
                  <a:close/>
                </a:path>
              </a:pathLst>
            </a:custGeom>
            <a:solidFill>
              <a:srgbClr val="000000"/>
            </a:solidFill>
            <a:ln w="9525">
              <a:noFill/>
              <a:round/>
              <a:headEnd/>
              <a:tailEnd/>
            </a:ln>
          </p:spPr>
          <p:txBody>
            <a:bodyPr/>
            <a:lstStyle/>
            <a:p>
              <a:endParaRPr lang="en-US"/>
            </a:p>
          </p:txBody>
        </p:sp>
        <p:sp>
          <p:nvSpPr>
            <p:cNvPr id="48" name="Freeform 477"/>
            <p:cNvSpPr>
              <a:spLocks/>
            </p:cNvSpPr>
            <p:nvPr/>
          </p:nvSpPr>
          <p:spPr bwMode="auto">
            <a:xfrm>
              <a:off x="3056" y="3506"/>
              <a:ext cx="50" cy="52"/>
            </a:xfrm>
            <a:custGeom>
              <a:avLst/>
              <a:gdLst>
                <a:gd name="T0" fmla="*/ 23 w 100"/>
                <a:gd name="T1" fmla="*/ 24 h 104"/>
                <a:gd name="T2" fmla="*/ 21 w 100"/>
                <a:gd name="T3" fmla="*/ 25 h 104"/>
                <a:gd name="T4" fmla="*/ 19 w 100"/>
                <a:gd name="T5" fmla="*/ 26 h 104"/>
                <a:gd name="T6" fmla="*/ 17 w 100"/>
                <a:gd name="T7" fmla="*/ 26 h 104"/>
                <a:gd name="T8" fmla="*/ 14 w 100"/>
                <a:gd name="T9" fmla="*/ 26 h 104"/>
                <a:gd name="T10" fmla="*/ 13 w 100"/>
                <a:gd name="T11" fmla="*/ 26 h 104"/>
                <a:gd name="T12" fmla="*/ 13 w 100"/>
                <a:gd name="T13" fmla="*/ 26 h 104"/>
                <a:gd name="T14" fmla="*/ 12 w 100"/>
                <a:gd name="T15" fmla="*/ 26 h 104"/>
                <a:gd name="T16" fmla="*/ 11 w 100"/>
                <a:gd name="T17" fmla="*/ 26 h 104"/>
                <a:gd name="T18" fmla="*/ 12 w 100"/>
                <a:gd name="T19" fmla="*/ 24 h 104"/>
                <a:gd name="T20" fmla="*/ 13 w 100"/>
                <a:gd name="T21" fmla="*/ 23 h 104"/>
                <a:gd name="T22" fmla="*/ 14 w 100"/>
                <a:gd name="T23" fmla="*/ 22 h 104"/>
                <a:gd name="T24" fmla="*/ 17 w 100"/>
                <a:gd name="T25" fmla="*/ 20 h 104"/>
                <a:gd name="T26" fmla="*/ 19 w 100"/>
                <a:gd name="T27" fmla="*/ 18 h 104"/>
                <a:gd name="T28" fmla="*/ 20 w 100"/>
                <a:gd name="T29" fmla="*/ 15 h 104"/>
                <a:gd name="T30" fmla="*/ 21 w 100"/>
                <a:gd name="T31" fmla="*/ 13 h 104"/>
                <a:gd name="T32" fmla="*/ 21 w 100"/>
                <a:gd name="T33" fmla="*/ 9 h 104"/>
                <a:gd name="T34" fmla="*/ 19 w 100"/>
                <a:gd name="T35" fmla="*/ 11 h 104"/>
                <a:gd name="T36" fmla="*/ 17 w 100"/>
                <a:gd name="T37" fmla="*/ 13 h 104"/>
                <a:gd name="T38" fmla="*/ 14 w 100"/>
                <a:gd name="T39" fmla="*/ 14 h 104"/>
                <a:gd name="T40" fmla="*/ 12 w 100"/>
                <a:gd name="T41" fmla="*/ 16 h 104"/>
                <a:gd name="T42" fmla="*/ 10 w 100"/>
                <a:gd name="T43" fmla="*/ 17 h 104"/>
                <a:gd name="T44" fmla="*/ 6 w 100"/>
                <a:gd name="T45" fmla="*/ 17 h 104"/>
                <a:gd name="T46" fmla="*/ 3 w 100"/>
                <a:gd name="T47" fmla="*/ 15 h 104"/>
                <a:gd name="T48" fmla="*/ 0 w 100"/>
                <a:gd name="T49" fmla="*/ 13 h 104"/>
                <a:gd name="T50" fmla="*/ 1 w 100"/>
                <a:gd name="T51" fmla="*/ 13 h 104"/>
                <a:gd name="T52" fmla="*/ 3 w 100"/>
                <a:gd name="T53" fmla="*/ 13 h 104"/>
                <a:gd name="T54" fmla="*/ 5 w 100"/>
                <a:gd name="T55" fmla="*/ 13 h 104"/>
                <a:gd name="T56" fmla="*/ 7 w 100"/>
                <a:gd name="T57" fmla="*/ 12 h 104"/>
                <a:gd name="T58" fmla="*/ 11 w 100"/>
                <a:gd name="T59" fmla="*/ 10 h 104"/>
                <a:gd name="T60" fmla="*/ 14 w 100"/>
                <a:gd name="T61" fmla="*/ 7 h 104"/>
                <a:gd name="T62" fmla="*/ 19 w 100"/>
                <a:gd name="T63" fmla="*/ 5 h 104"/>
                <a:gd name="T64" fmla="*/ 22 w 100"/>
                <a:gd name="T65" fmla="*/ 0 h 104"/>
                <a:gd name="T66" fmla="*/ 24 w 100"/>
                <a:gd name="T67" fmla="*/ 3 h 104"/>
                <a:gd name="T68" fmla="*/ 25 w 100"/>
                <a:gd name="T69" fmla="*/ 11 h 104"/>
                <a:gd name="T70" fmla="*/ 25 w 100"/>
                <a:gd name="T71" fmla="*/ 19 h 104"/>
                <a:gd name="T72" fmla="*/ 23 w 100"/>
                <a:gd name="T73" fmla="*/ 24 h 1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0"/>
                <a:gd name="T112" fmla="*/ 0 h 104"/>
                <a:gd name="T113" fmla="*/ 100 w 100"/>
                <a:gd name="T114" fmla="*/ 104 h 1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0" h="104">
                  <a:moveTo>
                    <a:pt x="90" y="93"/>
                  </a:moveTo>
                  <a:lnTo>
                    <a:pt x="81" y="98"/>
                  </a:lnTo>
                  <a:lnTo>
                    <a:pt x="73" y="101"/>
                  </a:lnTo>
                  <a:lnTo>
                    <a:pt x="66" y="104"/>
                  </a:lnTo>
                  <a:lnTo>
                    <a:pt x="59" y="104"/>
                  </a:lnTo>
                  <a:lnTo>
                    <a:pt x="55" y="104"/>
                  </a:lnTo>
                  <a:lnTo>
                    <a:pt x="50" y="102"/>
                  </a:lnTo>
                  <a:lnTo>
                    <a:pt x="47" y="102"/>
                  </a:lnTo>
                  <a:lnTo>
                    <a:pt x="43" y="101"/>
                  </a:lnTo>
                  <a:lnTo>
                    <a:pt x="46" y="96"/>
                  </a:lnTo>
                  <a:lnTo>
                    <a:pt x="51" y="92"/>
                  </a:lnTo>
                  <a:lnTo>
                    <a:pt x="58" y="86"/>
                  </a:lnTo>
                  <a:lnTo>
                    <a:pt x="65" y="80"/>
                  </a:lnTo>
                  <a:lnTo>
                    <a:pt x="73" y="71"/>
                  </a:lnTo>
                  <a:lnTo>
                    <a:pt x="79" y="62"/>
                  </a:lnTo>
                  <a:lnTo>
                    <a:pt x="82" y="50"/>
                  </a:lnTo>
                  <a:lnTo>
                    <a:pt x="84" y="35"/>
                  </a:lnTo>
                  <a:lnTo>
                    <a:pt x="74" y="44"/>
                  </a:lnTo>
                  <a:lnTo>
                    <a:pt x="66" y="52"/>
                  </a:lnTo>
                  <a:lnTo>
                    <a:pt x="57" y="59"/>
                  </a:lnTo>
                  <a:lnTo>
                    <a:pt x="47" y="64"/>
                  </a:lnTo>
                  <a:lnTo>
                    <a:pt x="37" y="67"/>
                  </a:lnTo>
                  <a:lnTo>
                    <a:pt x="26" y="67"/>
                  </a:lnTo>
                  <a:lnTo>
                    <a:pt x="13" y="62"/>
                  </a:lnTo>
                  <a:lnTo>
                    <a:pt x="0" y="55"/>
                  </a:lnTo>
                  <a:lnTo>
                    <a:pt x="2" y="53"/>
                  </a:lnTo>
                  <a:lnTo>
                    <a:pt x="9" y="52"/>
                  </a:lnTo>
                  <a:lnTo>
                    <a:pt x="18" y="50"/>
                  </a:lnTo>
                  <a:lnTo>
                    <a:pt x="31" y="46"/>
                  </a:lnTo>
                  <a:lnTo>
                    <a:pt x="44" y="40"/>
                  </a:lnTo>
                  <a:lnTo>
                    <a:pt x="59" y="29"/>
                  </a:lnTo>
                  <a:lnTo>
                    <a:pt x="74" y="18"/>
                  </a:lnTo>
                  <a:lnTo>
                    <a:pt x="88" y="0"/>
                  </a:lnTo>
                  <a:lnTo>
                    <a:pt x="95" y="13"/>
                  </a:lnTo>
                  <a:lnTo>
                    <a:pt x="100" y="41"/>
                  </a:lnTo>
                  <a:lnTo>
                    <a:pt x="98" y="73"/>
                  </a:lnTo>
                  <a:lnTo>
                    <a:pt x="90" y="93"/>
                  </a:lnTo>
                  <a:close/>
                </a:path>
              </a:pathLst>
            </a:custGeom>
            <a:solidFill>
              <a:srgbClr val="000000"/>
            </a:solidFill>
            <a:ln w="9525">
              <a:noFill/>
              <a:round/>
              <a:headEnd/>
              <a:tailEnd/>
            </a:ln>
          </p:spPr>
          <p:txBody>
            <a:bodyPr/>
            <a:lstStyle/>
            <a:p>
              <a:endParaRPr lang="en-US"/>
            </a:p>
          </p:txBody>
        </p:sp>
        <p:sp>
          <p:nvSpPr>
            <p:cNvPr id="49" name="Freeform 478"/>
            <p:cNvSpPr>
              <a:spLocks/>
            </p:cNvSpPr>
            <p:nvPr/>
          </p:nvSpPr>
          <p:spPr bwMode="auto">
            <a:xfrm>
              <a:off x="3840" y="3615"/>
              <a:ext cx="93" cy="295"/>
            </a:xfrm>
            <a:custGeom>
              <a:avLst/>
              <a:gdLst>
                <a:gd name="T0" fmla="*/ 38 w 186"/>
                <a:gd name="T1" fmla="*/ 148 h 590"/>
                <a:gd name="T2" fmla="*/ 34 w 186"/>
                <a:gd name="T3" fmla="*/ 141 h 590"/>
                <a:gd name="T4" fmla="*/ 34 w 186"/>
                <a:gd name="T5" fmla="*/ 133 h 590"/>
                <a:gd name="T6" fmla="*/ 33 w 186"/>
                <a:gd name="T7" fmla="*/ 125 h 590"/>
                <a:gd name="T8" fmla="*/ 31 w 186"/>
                <a:gd name="T9" fmla="*/ 118 h 590"/>
                <a:gd name="T10" fmla="*/ 30 w 186"/>
                <a:gd name="T11" fmla="*/ 111 h 590"/>
                <a:gd name="T12" fmla="*/ 30 w 186"/>
                <a:gd name="T13" fmla="*/ 103 h 590"/>
                <a:gd name="T14" fmla="*/ 30 w 186"/>
                <a:gd name="T15" fmla="*/ 96 h 590"/>
                <a:gd name="T16" fmla="*/ 31 w 186"/>
                <a:gd name="T17" fmla="*/ 89 h 590"/>
                <a:gd name="T18" fmla="*/ 33 w 186"/>
                <a:gd name="T19" fmla="*/ 82 h 590"/>
                <a:gd name="T20" fmla="*/ 34 w 186"/>
                <a:gd name="T21" fmla="*/ 75 h 590"/>
                <a:gd name="T22" fmla="*/ 36 w 186"/>
                <a:gd name="T23" fmla="*/ 69 h 590"/>
                <a:gd name="T24" fmla="*/ 37 w 186"/>
                <a:gd name="T25" fmla="*/ 61 h 590"/>
                <a:gd name="T26" fmla="*/ 33 w 186"/>
                <a:gd name="T27" fmla="*/ 54 h 590"/>
                <a:gd name="T28" fmla="*/ 27 w 186"/>
                <a:gd name="T29" fmla="*/ 45 h 590"/>
                <a:gd name="T30" fmla="*/ 22 w 186"/>
                <a:gd name="T31" fmla="*/ 36 h 590"/>
                <a:gd name="T32" fmla="*/ 15 w 186"/>
                <a:gd name="T33" fmla="*/ 26 h 590"/>
                <a:gd name="T34" fmla="*/ 10 w 186"/>
                <a:gd name="T35" fmla="*/ 17 h 590"/>
                <a:gd name="T36" fmla="*/ 5 w 186"/>
                <a:gd name="T37" fmla="*/ 9 h 590"/>
                <a:gd name="T38" fmla="*/ 1 w 186"/>
                <a:gd name="T39" fmla="*/ 3 h 590"/>
                <a:gd name="T40" fmla="*/ 0 w 186"/>
                <a:gd name="T41" fmla="*/ 0 h 590"/>
                <a:gd name="T42" fmla="*/ 6 w 186"/>
                <a:gd name="T43" fmla="*/ 4 h 590"/>
                <a:gd name="T44" fmla="*/ 12 w 186"/>
                <a:gd name="T45" fmla="*/ 9 h 590"/>
                <a:gd name="T46" fmla="*/ 17 w 186"/>
                <a:gd name="T47" fmla="*/ 14 h 590"/>
                <a:gd name="T48" fmla="*/ 22 w 186"/>
                <a:gd name="T49" fmla="*/ 21 h 590"/>
                <a:gd name="T50" fmla="*/ 26 w 186"/>
                <a:gd name="T51" fmla="*/ 28 h 590"/>
                <a:gd name="T52" fmla="*/ 30 w 186"/>
                <a:gd name="T53" fmla="*/ 36 h 590"/>
                <a:gd name="T54" fmla="*/ 35 w 186"/>
                <a:gd name="T55" fmla="*/ 42 h 590"/>
                <a:gd name="T56" fmla="*/ 39 w 186"/>
                <a:gd name="T57" fmla="*/ 49 h 590"/>
                <a:gd name="T58" fmla="*/ 39 w 186"/>
                <a:gd name="T59" fmla="*/ 43 h 590"/>
                <a:gd name="T60" fmla="*/ 40 w 186"/>
                <a:gd name="T61" fmla="*/ 38 h 590"/>
                <a:gd name="T62" fmla="*/ 42 w 186"/>
                <a:gd name="T63" fmla="*/ 36 h 590"/>
                <a:gd name="T64" fmla="*/ 44 w 186"/>
                <a:gd name="T65" fmla="*/ 36 h 590"/>
                <a:gd name="T66" fmla="*/ 44 w 186"/>
                <a:gd name="T67" fmla="*/ 54 h 590"/>
                <a:gd name="T68" fmla="*/ 42 w 186"/>
                <a:gd name="T69" fmla="*/ 74 h 590"/>
                <a:gd name="T70" fmla="*/ 40 w 186"/>
                <a:gd name="T71" fmla="*/ 93 h 590"/>
                <a:gd name="T72" fmla="*/ 40 w 186"/>
                <a:gd name="T73" fmla="*/ 113 h 590"/>
                <a:gd name="T74" fmla="*/ 40 w 186"/>
                <a:gd name="T75" fmla="*/ 122 h 590"/>
                <a:gd name="T76" fmla="*/ 41 w 186"/>
                <a:gd name="T77" fmla="*/ 131 h 590"/>
                <a:gd name="T78" fmla="*/ 43 w 186"/>
                <a:gd name="T79" fmla="*/ 139 h 590"/>
                <a:gd name="T80" fmla="*/ 47 w 186"/>
                <a:gd name="T81" fmla="*/ 147 h 590"/>
                <a:gd name="T82" fmla="*/ 38 w 186"/>
                <a:gd name="T83" fmla="*/ 148 h 5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86"/>
                <a:gd name="T127" fmla="*/ 0 h 590"/>
                <a:gd name="T128" fmla="*/ 186 w 186"/>
                <a:gd name="T129" fmla="*/ 590 h 59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86" h="590">
                  <a:moveTo>
                    <a:pt x="149" y="590"/>
                  </a:moveTo>
                  <a:lnTo>
                    <a:pt x="136" y="561"/>
                  </a:lnTo>
                  <a:lnTo>
                    <a:pt x="133" y="529"/>
                  </a:lnTo>
                  <a:lnTo>
                    <a:pt x="131" y="501"/>
                  </a:lnTo>
                  <a:lnTo>
                    <a:pt x="126" y="474"/>
                  </a:lnTo>
                  <a:lnTo>
                    <a:pt x="122" y="445"/>
                  </a:lnTo>
                  <a:lnTo>
                    <a:pt x="121" y="415"/>
                  </a:lnTo>
                  <a:lnTo>
                    <a:pt x="122" y="387"/>
                  </a:lnTo>
                  <a:lnTo>
                    <a:pt x="126" y="357"/>
                  </a:lnTo>
                  <a:lnTo>
                    <a:pt x="129" y="329"/>
                  </a:lnTo>
                  <a:lnTo>
                    <a:pt x="135" y="300"/>
                  </a:lnTo>
                  <a:lnTo>
                    <a:pt x="141" y="274"/>
                  </a:lnTo>
                  <a:lnTo>
                    <a:pt x="146" y="245"/>
                  </a:lnTo>
                  <a:lnTo>
                    <a:pt x="131" y="217"/>
                  </a:lnTo>
                  <a:lnTo>
                    <a:pt x="111" y="181"/>
                  </a:lnTo>
                  <a:lnTo>
                    <a:pt x="85" y="143"/>
                  </a:lnTo>
                  <a:lnTo>
                    <a:pt x="60" y="104"/>
                  </a:lnTo>
                  <a:lnTo>
                    <a:pt x="37" y="67"/>
                  </a:lnTo>
                  <a:lnTo>
                    <a:pt x="17" y="36"/>
                  </a:lnTo>
                  <a:lnTo>
                    <a:pt x="4" y="12"/>
                  </a:lnTo>
                  <a:lnTo>
                    <a:pt x="0" y="0"/>
                  </a:lnTo>
                  <a:lnTo>
                    <a:pt x="23" y="16"/>
                  </a:lnTo>
                  <a:lnTo>
                    <a:pt x="45" y="36"/>
                  </a:lnTo>
                  <a:lnTo>
                    <a:pt x="66" y="59"/>
                  </a:lnTo>
                  <a:lnTo>
                    <a:pt x="85" y="85"/>
                  </a:lnTo>
                  <a:lnTo>
                    <a:pt x="104" y="113"/>
                  </a:lnTo>
                  <a:lnTo>
                    <a:pt x="121" y="141"/>
                  </a:lnTo>
                  <a:lnTo>
                    <a:pt x="138" y="169"/>
                  </a:lnTo>
                  <a:lnTo>
                    <a:pt x="154" y="196"/>
                  </a:lnTo>
                  <a:lnTo>
                    <a:pt x="154" y="174"/>
                  </a:lnTo>
                  <a:lnTo>
                    <a:pt x="160" y="155"/>
                  </a:lnTo>
                  <a:lnTo>
                    <a:pt x="167" y="141"/>
                  </a:lnTo>
                  <a:lnTo>
                    <a:pt x="176" y="141"/>
                  </a:lnTo>
                  <a:lnTo>
                    <a:pt x="175" y="219"/>
                  </a:lnTo>
                  <a:lnTo>
                    <a:pt x="167" y="296"/>
                  </a:lnTo>
                  <a:lnTo>
                    <a:pt x="158" y="373"/>
                  </a:lnTo>
                  <a:lnTo>
                    <a:pt x="158" y="455"/>
                  </a:lnTo>
                  <a:lnTo>
                    <a:pt x="160" y="489"/>
                  </a:lnTo>
                  <a:lnTo>
                    <a:pt x="164" y="522"/>
                  </a:lnTo>
                  <a:lnTo>
                    <a:pt x="172" y="553"/>
                  </a:lnTo>
                  <a:lnTo>
                    <a:pt x="186" y="586"/>
                  </a:lnTo>
                  <a:lnTo>
                    <a:pt x="149" y="590"/>
                  </a:lnTo>
                  <a:close/>
                </a:path>
              </a:pathLst>
            </a:custGeom>
            <a:solidFill>
              <a:srgbClr val="000000"/>
            </a:solidFill>
            <a:ln w="9525">
              <a:noFill/>
              <a:round/>
              <a:headEnd/>
              <a:tailEnd/>
            </a:ln>
          </p:spPr>
          <p:txBody>
            <a:bodyPr/>
            <a:lstStyle/>
            <a:p>
              <a:endParaRPr lang="en-US"/>
            </a:p>
          </p:txBody>
        </p:sp>
        <p:sp>
          <p:nvSpPr>
            <p:cNvPr id="50" name="Freeform 479"/>
            <p:cNvSpPr>
              <a:spLocks/>
            </p:cNvSpPr>
            <p:nvPr/>
          </p:nvSpPr>
          <p:spPr bwMode="auto">
            <a:xfrm>
              <a:off x="3026" y="3666"/>
              <a:ext cx="824" cy="601"/>
            </a:xfrm>
            <a:custGeom>
              <a:avLst/>
              <a:gdLst>
                <a:gd name="T0" fmla="*/ 156 w 1647"/>
                <a:gd name="T1" fmla="*/ 126 h 1203"/>
                <a:gd name="T2" fmla="*/ 115 w 1647"/>
                <a:gd name="T3" fmla="*/ 170 h 1203"/>
                <a:gd name="T4" fmla="*/ 142 w 1647"/>
                <a:gd name="T5" fmla="*/ 290 h 1203"/>
                <a:gd name="T6" fmla="*/ 174 w 1647"/>
                <a:gd name="T7" fmla="*/ 271 h 1203"/>
                <a:gd name="T8" fmla="*/ 132 w 1647"/>
                <a:gd name="T9" fmla="*/ 286 h 1203"/>
                <a:gd name="T10" fmla="*/ 99 w 1647"/>
                <a:gd name="T11" fmla="*/ 268 h 1203"/>
                <a:gd name="T12" fmla="*/ 125 w 1647"/>
                <a:gd name="T13" fmla="*/ 246 h 1203"/>
                <a:gd name="T14" fmla="*/ 73 w 1647"/>
                <a:gd name="T15" fmla="*/ 148 h 1203"/>
                <a:gd name="T16" fmla="*/ 33 w 1647"/>
                <a:gd name="T17" fmla="*/ 131 h 1203"/>
                <a:gd name="T18" fmla="*/ 22 w 1647"/>
                <a:gd name="T19" fmla="*/ 152 h 1203"/>
                <a:gd name="T20" fmla="*/ 63 w 1647"/>
                <a:gd name="T21" fmla="*/ 209 h 1203"/>
                <a:gd name="T22" fmla="*/ 84 w 1647"/>
                <a:gd name="T23" fmla="*/ 225 h 1203"/>
                <a:gd name="T24" fmla="*/ 92 w 1647"/>
                <a:gd name="T25" fmla="*/ 243 h 1203"/>
                <a:gd name="T26" fmla="*/ 85 w 1647"/>
                <a:gd name="T27" fmla="*/ 261 h 1203"/>
                <a:gd name="T28" fmla="*/ 76 w 1647"/>
                <a:gd name="T29" fmla="*/ 281 h 1203"/>
                <a:gd name="T30" fmla="*/ 51 w 1647"/>
                <a:gd name="T31" fmla="*/ 283 h 1203"/>
                <a:gd name="T32" fmla="*/ 82 w 1647"/>
                <a:gd name="T33" fmla="*/ 267 h 1203"/>
                <a:gd name="T34" fmla="*/ 53 w 1647"/>
                <a:gd name="T35" fmla="*/ 274 h 1203"/>
                <a:gd name="T36" fmla="*/ 34 w 1647"/>
                <a:gd name="T37" fmla="*/ 261 h 1203"/>
                <a:gd name="T38" fmla="*/ 68 w 1647"/>
                <a:gd name="T39" fmla="*/ 263 h 1203"/>
                <a:gd name="T40" fmla="*/ 76 w 1647"/>
                <a:gd name="T41" fmla="*/ 249 h 1203"/>
                <a:gd name="T42" fmla="*/ 40 w 1647"/>
                <a:gd name="T43" fmla="*/ 255 h 1203"/>
                <a:gd name="T44" fmla="*/ 38 w 1647"/>
                <a:gd name="T45" fmla="*/ 247 h 1203"/>
                <a:gd name="T46" fmla="*/ 77 w 1647"/>
                <a:gd name="T47" fmla="*/ 243 h 1203"/>
                <a:gd name="T48" fmla="*/ 62 w 1647"/>
                <a:gd name="T49" fmla="*/ 236 h 1203"/>
                <a:gd name="T50" fmla="*/ 78 w 1647"/>
                <a:gd name="T51" fmla="*/ 223 h 1203"/>
                <a:gd name="T52" fmla="*/ 44 w 1647"/>
                <a:gd name="T53" fmla="*/ 219 h 1203"/>
                <a:gd name="T54" fmla="*/ 29 w 1647"/>
                <a:gd name="T55" fmla="*/ 194 h 1203"/>
                <a:gd name="T56" fmla="*/ 13 w 1647"/>
                <a:gd name="T57" fmla="*/ 206 h 1203"/>
                <a:gd name="T58" fmla="*/ 6 w 1647"/>
                <a:gd name="T59" fmla="*/ 204 h 1203"/>
                <a:gd name="T60" fmla="*/ 14 w 1647"/>
                <a:gd name="T61" fmla="*/ 146 h 1203"/>
                <a:gd name="T62" fmla="*/ 15 w 1647"/>
                <a:gd name="T63" fmla="*/ 118 h 1203"/>
                <a:gd name="T64" fmla="*/ 49 w 1647"/>
                <a:gd name="T65" fmla="*/ 128 h 1203"/>
                <a:gd name="T66" fmla="*/ 91 w 1647"/>
                <a:gd name="T67" fmla="*/ 151 h 1203"/>
                <a:gd name="T68" fmla="*/ 139 w 1647"/>
                <a:gd name="T69" fmla="*/ 128 h 1203"/>
                <a:gd name="T70" fmla="*/ 210 w 1647"/>
                <a:gd name="T71" fmla="*/ 94 h 1203"/>
                <a:gd name="T72" fmla="*/ 232 w 1647"/>
                <a:gd name="T73" fmla="*/ 183 h 1203"/>
                <a:gd name="T74" fmla="*/ 262 w 1647"/>
                <a:gd name="T75" fmla="*/ 199 h 1203"/>
                <a:gd name="T76" fmla="*/ 304 w 1647"/>
                <a:gd name="T77" fmla="*/ 181 h 1203"/>
                <a:gd name="T78" fmla="*/ 259 w 1647"/>
                <a:gd name="T79" fmla="*/ 65 h 1203"/>
                <a:gd name="T80" fmla="*/ 264 w 1647"/>
                <a:gd name="T81" fmla="*/ 58 h 1203"/>
                <a:gd name="T82" fmla="*/ 277 w 1647"/>
                <a:gd name="T83" fmla="*/ 32 h 1203"/>
                <a:gd name="T84" fmla="*/ 283 w 1647"/>
                <a:gd name="T85" fmla="*/ 35 h 1203"/>
                <a:gd name="T86" fmla="*/ 299 w 1647"/>
                <a:gd name="T87" fmla="*/ 144 h 1203"/>
                <a:gd name="T88" fmla="*/ 319 w 1647"/>
                <a:gd name="T89" fmla="*/ 144 h 1203"/>
                <a:gd name="T90" fmla="*/ 359 w 1647"/>
                <a:gd name="T91" fmla="*/ 111 h 1203"/>
                <a:gd name="T92" fmla="*/ 397 w 1647"/>
                <a:gd name="T93" fmla="*/ 110 h 1203"/>
                <a:gd name="T94" fmla="*/ 412 w 1647"/>
                <a:gd name="T95" fmla="*/ 140 h 1203"/>
                <a:gd name="T96" fmla="*/ 398 w 1647"/>
                <a:gd name="T97" fmla="*/ 131 h 1203"/>
                <a:gd name="T98" fmla="*/ 380 w 1647"/>
                <a:gd name="T99" fmla="*/ 115 h 1203"/>
                <a:gd name="T100" fmla="*/ 323 w 1647"/>
                <a:gd name="T101" fmla="*/ 146 h 1203"/>
                <a:gd name="T102" fmla="*/ 329 w 1647"/>
                <a:gd name="T103" fmla="*/ 161 h 1203"/>
                <a:gd name="T104" fmla="*/ 376 w 1647"/>
                <a:gd name="T105" fmla="*/ 136 h 1203"/>
                <a:gd name="T106" fmla="*/ 393 w 1647"/>
                <a:gd name="T107" fmla="*/ 142 h 1203"/>
                <a:gd name="T108" fmla="*/ 361 w 1647"/>
                <a:gd name="T109" fmla="*/ 152 h 1203"/>
                <a:gd name="T110" fmla="*/ 320 w 1647"/>
                <a:gd name="T111" fmla="*/ 187 h 1203"/>
                <a:gd name="T112" fmla="*/ 283 w 1647"/>
                <a:gd name="T113" fmla="*/ 206 h 1203"/>
                <a:gd name="T114" fmla="*/ 240 w 1647"/>
                <a:gd name="T115" fmla="*/ 190 h 120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647"/>
                <a:gd name="T175" fmla="*/ 0 h 1203"/>
                <a:gd name="T176" fmla="*/ 1647 w 1647"/>
                <a:gd name="T177" fmla="*/ 1203 h 120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647" h="1203">
                  <a:moveTo>
                    <a:pt x="811" y="411"/>
                  </a:moveTo>
                  <a:lnTo>
                    <a:pt x="792" y="415"/>
                  </a:lnTo>
                  <a:lnTo>
                    <a:pt x="772" y="421"/>
                  </a:lnTo>
                  <a:lnTo>
                    <a:pt x="753" y="428"/>
                  </a:lnTo>
                  <a:lnTo>
                    <a:pt x="734" y="436"/>
                  </a:lnTo>
                  <a:lnTo>
                    <a:pt x="715" y="445"/>
                  </a:lnTo>
                  <a:lnTo>
                    <a:pt x="696" y="455"/>
                  </a:lnTo>
                  <a:lnTo>
                    <a:pt x="678" y="466"/>
                  </a:lnTo>
                  <a:lnTo>
                    <a:pt x="659" y="477"/>
                  </a:lnTo>
                  <a:lnTo>
                    <a:pt x="641" y="491"/>
                  </a:lnTo>
                  <a:lnTo>
                    <a:pt x="624" y="504"/>
                  </a:lnTo>
                  <a:lnTo>
                    <a:pt x="605" y="521"/>
                  </a:lnTo>
                  <a:lnTo>
                    <a:pt x="587" y="537"/>
                  </a:lnTo>
                  <a:lnTo>
                    <a:pt x="568" y="555"/>
                  </a:lnTo>
                  <a:lnTo>
                    <a:pt x="549" y="574"/>
                  </a:lnTo>
                  <a:lnTo>
                    <a:pt x="530" y="594"/>
                  </a:lnTo>
                  <a:lnTo>
                    <a:pt x="511" y="616"/>
                  </a:lnTo>
                  <a:lnTo>
                    <a:pt x="502" y="626"/>
                  </a:lnTo>
                  <a:lnTo>
                    <a:pt x="491" y="640"/>
                  </a:lnTo>
                  <a:lnTo>
                    <a:pt x="481" y="653"/>
                  </a:lnTo>
                  <a:lnTo>
                    <a:pt x="469" y="668"/>
                  </a:lnTo>
                  <a:lnTo>
                    <a:pt x="460" y="683"/>
                  </a:lnTo>
                  <a:lnTo>
                    <a:pt x="452" y="695"/>
                  </a:lnTo>
                  <a:lnTo>
                    <a:pt x="448" y="704"/>
                  </a:lnTo>
                  <a:lnTo>
                    <a:pt x="446" y="708"/>
                  </a:lnTo>
                  <a:lnTo>
                    <a:pt x="451" y="726"/>
                  </a:lnTo>
                  <a:lnTo>
                    <a:pt x="464" y="772"/>
                  </a:lnTo>
                  <a:lnTo>
                    <a:pt x="482" y="839"/>
                  </a:lnTo>
                  <a:lnTo>
                    <a:pt x="504" y="918"/>
                  </a:lnTo>
                  <a:lnTo>
                    <a:pt x="526" y="998"/>
                  </a:lnTo>
                  <a:lnTo>
                    <a:pt x="545" y="1071"/>
                  </a:lnTo>
                  <a:lnTo>
                    <a:pt x="559" y="1129"/>
                  </a:lnTo>
                  <a:lnTo>
                    <a:pt x="567" y="1163"/>
                  </a:lnTo>
                  <a:lnTo>
                    <a:pt x="578" y="1150"/>
                  </a:lnTo>
                  <a:lnTo>
                    <a:pt x="590" y="1135"/>
                  </a:lnTo>
                  <a:lnTo>
                    <a:pt x="604" y="1122"/>
                  </a:lnTo>
                  <a:lnTo>
                    <a:pt x="618" y="1110"/>
                  </a:lnTo>
                  <a:lnTo>
                    <a:pt x="633" y="1098"/>
                  </a:lnTo>
                  <a:lnTo>
                    <a:pt x="648" y="1087"/>
                  </a:lnTo>
                  <a:lnTo>
                    <a:pt x="663" y="1078"/>
                  </a:lnTo>
                  <a:lnTo>
                    <a:pt x="678" y="1072"/>
                  </a:lnTo>
                  <a:lnTo>
                    <a:pt x="683" y="1077"/>
                  </a:lnTo>
                  <a:lnTo>
                    <a:pt x="689" y="1081"/>
                  </a:lnTo>
                  <a:lnTo>
                    <a:pt x="694" y="1087"/>
                  </a:lnTo>
                  <a:lnTo>
                    <a:pt x="696" y="1095"/>
                  </a:lnTo>
                  <a:lnTo>
                    <a:pt x="683" y="1102"/>
                  </a:lnTo>
                  <a:lnTo>
                    <a:pt x="667" y="1111"/>
                  </a:lnTo>
                  <a:lnTo>
                    <a:pt x="650" y="1123"/>
                  </a:lnTo>
                  <a:lnTo>
                    <a:pt x="631" y="1136"/>
                  </a:lnTo>
                  <a:lnTo>
                    <a:pt x="612" y="1151"/>
                  </a:lnTo>
                  <a:lnTo>
                    <a:pt x="593" y="1168"/>
                  </a:lnTo>
                  <a:lnTo>
                    <a:pt x="574" y="1186"/>
                  </a:lnTo>
                  <a:lnTo>
                    <a:pt x="558" y="1203"/>
                  </a:lnTo>
                  <a:lnTo>
                    <a:pt x="542" y="1165"/>
                  </a:lnTo>
                  <a:lnTo>
                    <a:pt x="525" y="1144"/>
                  </a:lnTo>
                  <a:lnTo>
                    <a:pt x="505" y="1126"/>
                  </a:lnTo>
                  <a:lnTo>
                    <a:pt x="483" y="1114"/>
                  </a:lnTo>
                  <a:lnTo>
                    <a:pt x="460" y="1104"/>
                  </a:lnTo>
                  <a:lnTo>
                    <a:pt x="438" y="1098"/>
                  </a:lnTo>
                  <a:lnTo>
                    <a:pt x="419" y="1095"/>
                  </a:lnTo>
                  <a:lnTo>
                    <a:pt x="401" y="1092"/>
                  </a:lnTo>
                  <a:lnTo>
                    <a:pt x="388" y="1092"/>
                  </a:lnTo>
                  <a:lnTo>
                    <a:pt x="387" y="1084"/>
                  </a:lnTo>
                  <a:lnTo>
                    <a:pt x="387" y="1080"/>
                  </a:lnTo>
                  <a:lnTo>
                    <a:pt x="389" y="1075"/>
                  </a:lnTo>
                  <a:lnTo>
                    <a:pt x="395" y="1072"/>
                  </a:lnTo>
                  <a:lnTo>
                    <a:pt x="413" y="1071"/>
                  </a:lnTo>
                  <a:lnTo>
                    <a:pt x="431" y="1072"/>
                  </a:lnTo>
                  <a:lnTo>
                    <a:pt x="449" y="1074"/>
                  </a:lnTo>
                  <a:lnTo>
                    <a:pt x="466" y="1078"/>
                  </a:lnTo>
                  <a:lnTo>
                    <a:pt x="482" y="1084"/>
                  </a:lnTo>
                  <a:lnTo>
                    <a:pt x="498" y="1092"/>
                  </a:lnTo>
                  <a:lnTo>
                    <a:pt x="512" y="1099"/>
                  </a:lnTo>
                  <a:lnTo>
                    <a:pt x="525" y="1110"/>
                  </a:lnTo>
                  <a:lnTo>
                    <a:pt x="522" y="1087"/>
                  </a:lnTo>
                  <a:lnTo>
                    <a:pt x="514" y="1044"/>
                  </a:lnTo>
                  <a:lnTo>
                    <a:pt x="499" y="985"/>
                  </a:lnTo>
                  <a:lnTo>
                    <a:pt x="481" y="919"/>
                  </a:lnTo>
                  <a:lnTo>
                    <a:pt x="461" y="851"/>
                  </a:lnTo>
                  <a:lnTo>
                    <a:pt x="441" y="790"/>
                  </a:lnTo>
                  <a:lnTo>
                    <a:pt x="423" y="741"/>
                  </a:lnTo>
                  <a:lnTo>
                    <a:pt x="410" y="711"/>
                  </a:lnTo>
                  <a:lnTo>
                    <a:pt x="390" y="689"/>
                  </a:lnTo>
                  <a:lnTo>
                    <a:pt x="370" y="668"/>
                  </a:lnTo>
                  <a:lnTo>
                    <a:pt x="352" y="647"/>
                  </a:lnTo>
                  <a:lnTo>
                    <a:pt x="332" y="629"/>
                  </a:lnTo>
                  <a:lnTo>
                    <a:pt x="312" y="611"/>
                  </a:lnTo>
                  <a:lnTo>
                    <a:pt x="290" y="595"/>
                  </a:lnTo>
                  <a:lnTo>
                    <a:pt x="267" y="580"/>
                  </a:lnTo>
                  <a:lnTo>
                    <a:pt x="242" y="567"/>
                  </a:lnTo>
                  <a:lnTo>
                    <a:pt x="239" y="565"/>
                  </a:lnTo>
                  <a:lnTo>
                    <a:pt x="233" y="564"/>
                  </a:lnTo>
                  <a:lnTo>
                    <a:pt x="224" y="559"/>
                  </a:lnTo>
                  <a:lnTo>
                    <a:pt x="213" y="555"/>
                  </a:lnTo>
                  <a:lnTo>
                    <a:pt x="199" y="549"/>
                  </a:lnTo>
                  <a:lnTo>
                    <a:pt x="183" y="543"/>
                  </a:lnTo>
                  <a:lnTo>
                    <a:pt x="166" y="537"/>
                  </a:lnTo>
                  <a:lnTo>
                    <a:pt x="148" y="530"/>
                  </a:lnTo>
                  <a:lnTo>
                    <a:pt x="130" y="524"/>
                  </a:lnTo>
                  <a:lnTo>
                    <a:pt x="111" y="516"/>
                  </a:lnTo>
                  <a:lnTo>
                    <a:pt x="94" y="510"/>
                  </a:lnTo>
                  <a:lnTo>
                    <a:pt x="78" y="504"/>
                  </a:lnTo>
                  <a:lnTo>
                    <a:pt x="63" y="500"/>
                  </a:lnTo>
                  <a:lnTo>
                    <a:pt x="50" y="497"/>
                  </a:lnTo>
                  <a:lnTo>
                    <a:pt x="40" y="494"/>
                  </a:lnTo>
                  <a:lnTo>
                    <a:pt x="33" y="494"/>
                  </a:lnTo>
                  <a:lnTo>
                    <a:pt x="38" y="503"/>
                  </a:lnTo>
                  <a:lnTo>
                    <a:pt x="49" y="527"/>
                  </a:lnTo>
                  <a:lnTo>
                    <a:pt x="65" y="564"/>
                  </a:lnTo>
                  <a:lnTo>
                    <a:pt x="85" y="608"/>
                  </a:lnTo>
                  <a:lnTo>
                    <a:pt x="106" y="659"/>
                  </a:lnTo>
                  <a:lnTo>
                    <a:pt x="124" y="711"/>
                  </a:lnTo>
                  <a:lnTo>
                    <a:pt x="140" y="762"/>
                  </a:lnTo>
                  <a:lnTo>
                    <a:pt x="152" y="808"/>
                  </a:lnTo>
                  <a:lnTo>
                    <a:pt x="164" y="820"/>
                  </a:lnTo>
                  <a:lnTo>
                    <a:pt x="178" y="827"/>
                  </a:lnTo>
                  <a:lnTo>
                    <a:pt x="192" y="834"/>
                  </a:lnTo>
                  <a:lnTo>
                    <a:pt x="206" y="837"/>
                  </a:lnTo>
                  <a:lnTo>
                    <a:pt x="221" y="839"/>
                  </a:lnTo>
                  <a:lnTo>
                    <a:pt x="237" y="839"/>
                  </a:lnTo>
                  <a:lnTo>
                    <a:pt x="252" y="837"/>
                  </a:lnTo>
                  <a:lnTo>
                    <a:pt x="267" y="834"/>
                  </a:lnTo>
                  <a:lnTo>
                    <a:pt x="278" y="834"/>
                  </a:lnTo>
                  <a:lnTo>
                    <a:pt x="289" y="837"/>
                  </a:lnTo>
                  <a:lnTo>
                    <a:pt x="299" y="843"/>
                  </a:lnTo>
                  <a:lnTo>
                    <a:pt x="308" y="851"/>
                  </a:lnTo>
                  <a:lnTo>
                    <a:pt x="316" y="860"/>
                  </a:lnTo>
                  <a:lnTo>
                    <a:pt x="324" y="869"/>
                  </a:lnTo>
                  <a:lnTo>
                    <a:pt x="331" y="881"/>
                  </a:lnTo>
                  <a:lnTo>
                    <a:pt x="337" y="891"/>
                  </a:lnTo>
                  <a:lnTo>
                    <a:pt x="337" y="897"/>
                  </a:lnTo>
                  <a:lnTo>
                    <a:pt x="336" y="903"/>
                  </a:lnTo>
                  <a:lnTo>
                    <a:pt x="335" y="909"/>
                  </a:lnTo>
                  <a:lnTo>
                    <a:pt x="331" y="913"/>
                  </a:lnTo>
                  <a:lnTo>
                    <a:pt x="338" y="916"/>
                  </a:lnTo>
                  <a:lnTo>
                    <a:pt x="345" y="921"/>
                  </a:lnTo>
                  <a:lnTo>
                    <a:pt x="351" y="927"/>
                  </a:lnTo>
                  <a:lnTo>
                    <a:pt x="357" y="933"/>
                  </a:lnTo>
                  <a:lnTo>
                    <a:pt x="362" y="940"/>
                  </a:lnTo>
                  <a:lnTo>
                    <a:pt x="366" y="948"/>
                  </a:lnTo>
                  <a:lnTo>
                    <a:pt x="369" y="956"/>
                  </a:lnTo>
                  <a:lnTo>
                    <a:pt x="370" y="965"/>
                  </a:lnTo>
                  <a:lnTo>
                    <a:pt x="368" y="973"/>
                  </a:lnTo>
                  <a:lnTo>
                    <a:pt x="364" y="976"/>
                  </a:lnTo>
                  <a:lnTo>
                    <a:pt x="358" y="979"/>
                  </a:lnTo>
                  <a:lnTo>
                    <a:pt x="353" y="982"/>
                  </a:lnTo>
                  <a:lnTo>
                    <a:pt x="361" y="991"/>
                  </a:lnTo>
                  <a:lnTo>
                    <a:pt x="366" y="1003"/>
                  </a:lnTo>
                  <a:lnTo>
                    <a:pt x="368" y="1014"/>
                  </a:lnTo>
                  <a:lnTo>
                    <a:pt x="369" y="1028"/>
                  </a:lnTo>
                  <a:lnTo>
                    <a:pt x="364" y="1035"/>
                  </a:lnTo>
                  <a:lnTo>
                    <a:pt x="355" y="1038"/>
                  </a:lnTo>
                  <a:lnTo>
                    <a:pt x="347" y="1041"/>
                  </a:lnTo>
                  <a:lnTo>
                    <a:pt x="340" y="1046"/>
                  </a:lnTo>
                  <a:lnTo>
                    <a:pt x="352" y="1055"/>
                  </a:lnTo>
                  <a:lnTo>
                    <a:pt x="360" y="1068"/>
                  </a:lnTo>
                  <a:lnTo>
                    <a:pt x="365" y="1084"/>
                  </a:lnTo>
                  <a:lnTo>
                    <a:pt x="367" y="1102"/>
                  </a:lnTo>
                  <a:lnTo>
                    <a:pt x="359" y="1108"/>
                  </a:lnTo>
                  <a:lnTo>
                    <a:pt x="351" y="1113"/>
                  </a:lnTo>
                  <a:lnTo>
                    <a:pt x="342" y="1116"/>
                  </a:lnTo>
                  <a:lnTo>
                    <a:pt x="332" y="1117"/>
                  </a:lnTo>
                  <a:lnTo>
                    <a:pt x="322" y="1120"/>
                  </a:lnTo>
                  <a:lnTo>
                    <a:pt x="313" y="1122"/>
                  </a:lnTo>
                  <a:lnTo>
                    <a:pt x="304" y="1125"/>
                  </a:lnTo>
                  <a:lnTo>
                    <a:pt x="296" y="1129"/>
                  </a:lnTo>
                  <a:lnTo>
                    <a:pt x="285" y="1133"/>
                  </a:lnTo>
                  <a:lnTo>
                    <a:pt x="275" y="1136"/>
                  </a:lnTo>
                  <a:lnTo>
                    <a:pt x="265" y="1139"/>
                  </a:lnTo>
                  <a:lnTo>
                    <a:pt x="253" y="1141"/>
                  </a:lnTo>
                  <a:lnTo>
                    <a:pt x="242" y="1142"/>
                  </a:lnTo>
                  <a:lnTo>
                    <a:pt x="231" y="1142"/>
                  </a:lnTo>
                  <a:lnTo>
                    <a:pt x="220" y="1141"/>
                  </a:lnTo>
                  <a:lnTo>
                    <a:pt x="209" y="1139"/>
                  </a:lnTo>
                  <a:lnTo>
                    <a:pt x="205" y="1136"/>
                  </a:lnTo>
                  <a:lnTo>
                    <a:pt x="201" y="1133"/>
                  </a:lnTo>
                  <a:lnTo>
                    <a:pt x="200" y="1128"/>
                  </a:lnTo>
                  <a:lnTo>
                    <a:pt x="202" y="1123"/>
                  </a:lnTo>
                  <a:lnTo>
                    <a:pt x="218" y="1126"/>
                  </a:lnTo>
                  <a:lnTo>
                    <a:pt x="236" y="1125"/>
                  </a:lnTo>
                  <a:lnTo>
                    <a:pt x="252" y="1120"/>
                  </a:lnTo>
                  <a:lnTo>
                    <a:pt x="269" y="1113"/>
                  </a:lnTo>
                  <a:lnTo>
                    <a:pt x="285" y="1105"/>
                  </a:lnTo>
                  <a:lnTo>
                    <a:pt x="301" y="1098"/>
                  </a:lnTo>
                  <a:lnTo>
                    <a:pt x="317" y="1090"/>
                  </a:lnTo>
                  <a:lnTo>
                    <a:pt x="334" y="1087"/>
                  </a:lnTo>
                  <a:lnTo>
                    <a:pt x="326" y="1070"/>
                  </a:lnTo>
                  <a:lnTo>
                    <a:pt x="316" y="1061"/>
                  </a:lnTo>
                  <a:lnTo>
                    <a:pt x="306" y="1061"/>
                  </a:lnTo>
                  <a:lnTo>
                    <a:pt x="293" y="1065"/>
                  </a:lnTo>
                  <a:lnTo>
                    <a:pt x="282" y="1072"/>
                  </a:lnTo>
                  <a:lnTo>
                    <a:pt x="269" y="1081"/>
                  </a:lnTo>
                  <a:lnTo>
                    <a:pt x="258" y="1089"/>
                  </a:lnTo>
                  <a:lnTo>
                    <a:pt x="246" y="1092"/>
                  </a:lnTo>
                  <a:lnTo>
                    <a:pt x="237" y="1093"/>
                  </a:lnTo>
                  <a:lnTo>
                    <a:pt x="228" y="1095"/>
                  </a:lnTo>
                  <a:lnTo>
                    <a:pt x="218" y="1096"/>
                  </a:lnTo>
                  <a:lnTo>
                    <a:pt x="209" y="1096"/>
                  </a:lnTo>
                  <a:lnTo>
                    <a:pt x="200" y="1098"/>
                  </a:lnTo>
                  <a:lnTo>
                    <a:pt x="192" y="1096"/>
                  </a:lnTo>
                  <a:lnTo>
                    <a:pt x="184" y="1093"/>
                  </a:lnTo>
                  <a:lnTo>
                    <a:pt x="176" y="1089"/>
                  </a:lnTo>
                  <a:lnTo>
                    <a:pt x="174" y="1087"/>
                  </a:lnTo>
                  <a:lnTo>
                    <a:pt x="169" y="1084"/>
                  </a:lnTo>
                  <a:lnTo>
                    <a:pt x="161" y="1080"/>
                  </a:lnTo>
                  <a:lnTo>
                    <a:pt x="153" y="1074"/>
                  </a:lnTo>
                  <a:lnTo>
                    <a:pt x="146" y="1065"/>
                  </a:lnTo>
                  <a:lnTo>
                    <a:pt x="139" y="1056"/>
                  </a:lnTo>
                  <a:lnTo>
                    <a:pt x="136" y="1046"/>
                  </a:lnTo>
                  <a:lnTo>
                    <a:pt x="137" y="1034"/>
                  </a:lnTo>
                  <a:lnTo>
                    <a:pt x="151" y="1038"/>
                  </a:lnTo>
                  <a:lnTo>
                    <a:pt x="163" y="1047"/>
                  </a:lnTo>
                  <a:lnTo>
                    <a:pt x="176" y="1056"/>
                  </a:lnTo>
                  <a:lnTo>
                    <a:pt x="190" y="1067"/>
                  </a:lnTo>
                  <a:lnTo>
                    <a:pt x="202" y="1074"/>
                  </a:lnTo>
                  <a:lnTo>
                    <a:pt x="216" y="1077"/>
                  </a:lnTo>
                  <a:lnTo>
                    <a:pt x="230" y="1075"/>
                  </a:lnTo>
                  <a:lnTo>
                    <a:pt x="245" y="1067"/>
                  </a:lnTo>
                  <a:lnTo>
                    <a:pt x="256" y="1061"/>
                  </a:lnTo>
                  <a:lnTo>
                    <a:pt x="269" y="1053"/>
                  </a:lnTo>
                  <a:lnTo>
                    <a:pt x="281" y="1046"/>
                  </a:lnTo>
                  <a:lnTo>
                    <a:pt x="292" y="1038"/>
                  </a:lnTo>
                  <a:lnTo>
                    <a:pt x="303" y="1032"/>
                  </a:lnTo>
                  <a:lnTo>
                    <a:pt x="314" y="1025"/>
                  </a:lnTo>
                  <a:lnTo>
                    <a:pt x="327" y="1019"/>
                  </a:lnTo>
                  <a:lnTo>
                    <a:pt x="338" y="1014"/>
                  </a:lnTo>
                  <a:lnTo>
                    <a:pt x="334" y="1006"/>
                  </a:lnTo>
                  <a:lnTo>
                    <a:pt x="330" y="995"/>
                  </a:lnTo>
                  <a:lnTo>
                    <a:pt x="326" y="989"/>
                  </a:lnTo>
                  <a:lnTo>
                    <a:pt x="316" y="992"/>
                  </a:lnTo>
                  <a:lnTo>
                    <a:pt x="303" y="997"/>
                  </a:lnTo>
                  <a:lnTo>
                    <a:pt x="289" y="1003"/>
                  </a:lnTo>
                  <a:lnTo>
                    <a:pt x="275" y="1012"/>
                  </a:lnTo>
                  <a:lnTo>
                    <a:pt x="262" y="1020"/>
                  </a:lnTo>
                  <a:lnTo>
                    <a:pt x="250" y="1029"/>
                  </a:lnTo>
                  <a:lnTo>
                    <a:pt x="237" y="1037"/>
                  </a:lnTo>
                  <a:lnTo>
                    <a:pt x="224" y="1044"/>
                  </a:lnTo>
                  <a:lnTo>
                    <a:pt x="210" y="1050"/>
                  </a:lnTo>
                  <a:lnTo>
                    <a:pt x="198" y="1044"/>
                  </a:lnTo>
                  <a:lnTo>
                    <a:pt x="184" y="1037"/>
                  </a:lnTo>
                  <a:lnTo>
                    <a:pt x="172" y="1029"/>
                  </a:lnTo>
                  <a:lnTo>
                    <a:pt x="160" y="1020"/>
                  </a:lnTo>
                  <a:lnTo>
                    <a:pt x="148" y="1012"/>
                  </a:lnTo>
                  <a:lnTo>
                    <a:pt x="138" y="1001"/>
                  </a:lnTo>
                  <a:lnTo>
                    <a:pt x="128" y="989"/>
                  </a:lnTo>
                  <a:lnTo>
                    <a:pt x="117" y="977"/>
                  </a:lnTo>
                  <a:lnTo>
                    <a:pt x="115" y="965"/>
                  </a:lnTo>
                  <a:lnTo>
                    <a:pt x="115" y="952"/>
                  </a:lnTo>
                  <a:lnTo>
                    <a:pt x="117" y="942"/>
                  </a:lnTo>
                  <a:lnTo>
                    <a:pt x="121" y="940"/>
                  </a:lnTo>
                  <a:lnTo>
                    <a:pt x="128" y="961"/>
                  </a:lnTo>
                  <a:lnTo>
                    <a:pt x="137" y="976"/>
                  </a:lnTo>
                  <a:lnTo>
                    <a:pt x="149" y="988"/>
                  </a:lnTo>
                  <a:lnTo>
                    <a:pt x="163" y="997"/>
                  </a:lnTo>
                  <a:lnTo>
                    <a:pt x="177" y="1004"/>
                  </a:lnTo>
                  <a:lnTo>
                    <a:pt x="192" y="1010"/>
                  </a:lnTo>
                  <a:lnTo>
                    <a:pt x="206" y="1017"/>
                  </a:lnTo>
                  <a:lnTo>
                    <a:pt x="220" y="1026"/>
                  </a:lnTo>
                  <a:lnTo>
                    <a:pt x="233" y="1017"/>
                  </a:lnTo>
                  <a:lnTo>
                    <a:pt x="247" y="1007"/>
                  </a:lnTo>
                  <a:lnTo>
                    <a:pt x="261" y="998"/>
                  </a:lnTo>
                  <a:lnTo>
                    <a:pt x="276" y="989"/>
                  </a:lnTo>
                  <a:lnTo>
                    <a:pt x="290" y="980"/>
                  </a:lnTo>
                  <a:lnTo>
                    <a:pt x="305" y="973"/>
                  </a:lnTo>
                  <a:lnTo>
                    <a:pt x="320" y="968"/>
                  </a:lnTo>
                  <a:lnTo>
                    <a:pt x="336" y="964"/>
                  </a:lnTo>
                  <a:lnTo>
                    <a:pt x="336" y="952"/>
                  </a:lnTo>
                  <a:lnTo>
                    <a:pt x="330" y="942"/>
                  </a:lnTo>
                  <a:lnTo>
                    <a:pt x="321" y="931"/>
                  </a:lnTo>
                  <a:lnTo>
                    <a:pt x="313" y="922"/>
                  </a:lnTo>
                  <a:lnTo>
                    <a:pt x="300" y="927"/>
                  </a:lnTo>
                  <a:lnTo>
                    <a:pt x="286" y="931"/>
                  </a:lnTo>
                  <a:lnTo>
                    <a:pt x="273" y="936"/>
                  </a:lnTo>
                  <a:lnTo>
                    <a:pt x="259" y="940"/>
                  </a:lnTo>
                  <a:lnTo>
                    <a:pt x="246" y="946"/>
                  </a:lnTo>
                  <a:lnTo>
                    <a:pt x="232" y="951"/>
                  </a:lnTo>
                  <a:lnTo>
                    <a:pt x="220" y="955"/>
                  </a:lnTo>
                  <a:lnTo>
                    <a:pt x="207" y="959"/>
                  </a:lnTo>
                  <a:lnTo>
                    <a:pt x="205" y="958"/>
                  </a:lnTo>
                  <a:lnTo>
                    <a:pt x="202" y="956"/>
                  </a:lnTo>
                  <a:lnTo>
                    <a:pt x="202" y="952"/>
                  </a:lnTo>
                  <a:lnTo>
                    <a:pt x="207" y="945"/>
                  </a:lnTo>
                  <a:lnTo>
                    <a:pt x="217" y="936"/>
                  </a:lnTo>
                  <a:lnTo>
                    <a:pt x="237" y="925"/>
                  </a:lnTo>
                  <a:lnTo>
                    <a:pt x="268" y="910"/>
                  </a:lnTo>
                  <a:lnTo>
                    <a:pt x="311" y="894"/>
                  </a:lnTo>
                  <a:lnTo>
                    <a:pt x="312" y="887"/>
                  </a:lnTo>
                  <a:lnTo>
                    <a:pt x="308" y="881"/>
                  </a:lnTo>
                  <a:lnTo>
                    <a:pt x="303" y="875"/>
                  </a:lnTo>
                  <a:lnTo>
                    <a:pt x="297" y="869"/>
                  </a:lnTo>
                  <a:lnTo>
                    <a:pt x="278" y="861"/>
                  </a:lnTo>
                  <a:lnTo>
                    <a:pt x="260" y="861"/>
                  </a:lnTo>
                  <a:lnTo>
                    <a:pt x="243" y="866"/>
                  </a:lnTo>
                  <a:lnTo>
                    <a:pt x="225" y="872"/>
                  </a:lnTo>
                  <a:lnTo>
                    <a:pt x="208" y="878"/>
                  </a:lnTo>
                  <a:lnTo>
                    <a:pt x="191" y="879"/>
                  </a:lnTo>
                  <a:lnTo>
                    <a:pt x="174" y="876"/>
                  </a:lnTo>
                  <a:lnTo>
                    <a:pt x="157" y="863"/>
                  </a:lnTo>
                  <a:lnTo>
                    <a:pt x="152" y="855"/>
                  </a:lnTo>
                  <a:lnTo>
                    <a:pt x="145" y="848"/>
                  </a:lnTo>
                  <a:lnTo>
                    <a:pt x="138" y="840"/>
                  </a:lnTo>
                  <a:lnTo>
                    <a:pt x="131" y="832"/>
                  </a:lnTo>
                  <a:lnTo>
                    <a:pt x="125" y="824"/>
                  </a:lnTo>
                  <a:lnTo>
                    <a:pt x="121" y="815"/>
                  </a:lnTo>
                  <a:lnTo>
                    <a:pt x="120" y="806"/>
                  </a:lnTo>
                  <a:lnTo>
                    <a:pt x="121" y="796"/>
                  </a:lnTo>
                  <a:lnTo>
                    <a:pt x="120" y="791"/>
                  </a:lnTo>
                  <a:lnTo>
                    <a:pt x="116" y="779"/>
                  </a:lnTo>
                  <a:lnTo>
                    <a:pt x="113" y="763"/>
                  </a:lnTo>
                  <a:lnTo>
                    <a:pt x="107" y="741"/>
                  </a:lnTo>
                  <a:lnTo>
                    <a:pt x="100" y="718"/>
                  </a:lnTo>
                  <a:lnTo>
                    <a:pt x="93" y="695"/>
                  </a:lnTo>
                  <a:lnTo>
                    <a:pt x="86" y="672"/>
                  </a:lnTo>
                  <a:lnTo>
                    <a:pt x="79" y="653"/>
                  </a:lnTo>
                  <a:lnTo>
                    <a:pt x="65" y="686"/>
                  </a:lnTo>
                  <a:lnTo>
                    <a:pt x="56" y="720"/>
                  </a:lnTo>
                  <a:lnTo>
                    <a:pt x="52" y="754"/>
                  </a:lnTo>
                  <a:lnTo>
                    <a:pt x="49" y="791"/>
                  </a:lnTo>
                  <a:lnTo>
                    <a:pt x="52" y="827"/>
                  </a:lnTo>
                  <a:lnTo>
                    <a:pt x="56" y="864"/>
                  </a:lnTo>
                  <a:lnTo>
                    <a:pt x="63" y="900"/>
                  </a:lnTo>
                  <a:lnTo>
                    <a:pt x="71" y="934"/>
                  </a:lnTo>
                  <a:lnTo>
                    <a:pt x="70" y="953"/>
                  </a:lnTo>
                  <a:lnTo>
                    <a:pt x="62" y="951"/>
                  </a:lnTo>
                  <a:lnTo>
                    <a:pt x="55" y="942"/>
                  </a:lnTo>
                  <a:lnTo>
                    <a:pt x="50" y="933"/>
                  </a:lnTo>
                  <a:lnTo>
                    <a:pt x="46" y="924"/>
                  </a:lnTo>
                  <a:lnTo>
                    <a:pt x="37" y="891"/>
                  </a:lnTo>
                  <a:lnTo>
                    <a:pt x="29" y="855"/>
                  </a:lnTo>
                  <a:lnTo>
                    <a:pt x="22" y="818"/>
                  </a:lnTo>
                  <a:lnTo>
                    <a:pt x="18" y="779"/>
                  </a:lnTo>
                  <a:lnTo>
                    <a:pt x="18" y="742"/>
                  </a:lnTo>
                  <a:lnTo>
                    <a:pt x="22" y="707"/>
                  </a:lnTo>
                  <a:lnTo>
                    <a:pt x="31" y="671"/>
                  </a:lnTo>
                  <a:lnTo>
                    <a:pt x="47" y="640"/>
                  </a:lnTo>
                  <a:lnTo>
                    <a:pt x="54" y="634"/>
                  </a:lnTo>
                  <a:lnTo>
                    <a:pt x="59" y="626"/>
                  </a:lnTo>
                  <a:lnTo>
                    <a:pt x="61" y="620"/>
                  </a:lnTo>
                  <a:lnTo>
                    <a:pt x="62" y="614"/>
                  </a:lnTo>
                  <a:lnTo>
                    <a:pt x="60" y="602"/>
                  </a:lnTo>
                  <a:lnTo>
                    <a:pt x="53" y="585"/>
                  </a:lnTo>
                  <a:lnTo>
                    <a:pt x="45" y="564"/>
                  </a:lnTo>
                  <a:lnTo>
                    <a:pt x="34" y="540"/>
                  </a:lnTo>
                  <a:lnTo>
                    <a:pt x="23" y="518"/>
                  </a:lnTo>
                  <a:lnTo>
                    <a:pt x="14" y="495"/>
                  </a:lnTo>
                  <a:lnTo>
                    <a:pt x="6" y="477"/>
                  </a:lnTo>
                  <a:lnTo>
                    <a:pt x="0" y="466"/>
                  </a:lnTo>
                  <a:lnTo>
                    <a:pt x="11" y="467"/>
                  </a:lnTo>
                  <a:lnTo>
                    <a:pt x="23" y="467"/>
                  </a:lnTo>
                  <a:lnTo>
                    <a:pt x="34" y="469"/>
                  </a:lnTo>
                  <a:lnTo>
                    <a:pt x="47" y="470"/>
                  </a:lnTo>
                  <a:lnTo>
                    <a:pt x="59" y="473"/>
                  </a:lnTo>
                  <a:lnTo>
                    <a:pt x="71" y="475"/>
                  </a:lnTo>
                  <a:lnTo>
                    <a:pt x="84" y="477"/>
                  </a:lnTo>
                  <a:lnTo>
                    <a:pt x="95" y="479"/>
                  </a:lnTo>
                  <a:lnTo>
                    <a:pt x="108" y="482"/>
                  </a:lnTo>
                  <a:lnTo>
                    <a:pt x="121" y="486"/>
                  </a:lnTo>
                  <a:lnTo>
                    <a:pt x="133" y="489"/>
                  </a:lnTo>
                  <a:lnTo>
                    <a:pt x="145" y="494"/>
                  </a:lnTo>
                  <a:lnTo>
                    <a:pt x="157" y="497"/>
                  </a:lnTo>
                  <a:lnTo>
                    <a:pt x="170" y="501"/>
                  </a:lnTo>
                  <a:lnTo>
                    <a:pt x="182" y="507"/>
                  </a:lnTo>
                  <a:lnTo>
                    <a:pt x="194" y="512"/>
                  </a:lnTo>
                  <a:lnTo>
                    <a:pt x="213" y="519"/>
                  </a:lnTo>
                  <a:lnTo>
                    <a:pt x="231" y="528"/>
                  </a:lnTo>
                  <a:lnTo>
                    <a:pt x="247" y="536"/>
                  </a:lnTo>
                  <a:lnTo>
                    <a:pt x="263" y="543"/>
                  </a:lnTo>
                  <a:lnTo>
                    <a:pt x="279" y="552"/>
                  </a:lnTo>
                  <a:lnTo>
                    <a:pt x="293" y="561"/>
                  </a:lnTo>
                  <a:lnTo>
                    <a:pt x="308" y="570"/>
                  </a:lnTo>
                  <a:lnTo>
                    <a:pt x="322" y="579"/>
                  </a:lnTo>
                  <a:lnTo>
                    <a:pt x="335" y="588"/>
                  </a:lnTo>
                  <a:lnTo>
                    <a:pt x="347" y="598"/>
                  </a:lnTo>
                  <a:lnTo>
                    <a:pt x="361" y="607"/>
                  </a:lnTo>
                  <a:lnTo>
                    <a:pt x="374" y="617"/>
                  </a:lnTo>
                  <a:lnTo>
                    <a:pt x="387" y="629"/>
                  </a:lnTo>
                  <a:lnTo>
                    <a:pt x="399" y="641"/>
                  </a:lnTo>
                  <a:lnTo>
                    <a:pt x="412" y="653"/>
                  </a:lnTo>
                  <a:lnTo>
                    <a:pt x="425" y="665"/>
                  </a:lnTo>
                  <a:lnTo>
                    <a:pt x="504" y="561"/>
                  </a:lnTo>
                  <a:lnTo>
                    <a:pt x="506" y="558"/>
                  </a:lnTo>
                  <a:lnTo>
                    <a:pt x="513" y="552"/>
                  </a:lnTo>
                  <a:lnTo>
                    <a:pt x="523" y="543"/>
                  </a:lnTo>
                  <a:lnTo>
                    <a:pt x="537" y="530"/>
                  </a:lnTo>
                  <a:lnTo>
                    <a:pt x="553" y="515"/>
                  </a:lnTo>
                  <a:lnTo>
                    <a:pt x="574" y="498"/>
                  </a:lnTo>
                  <a:lnTo>
                    <a:pt x="596" y="482"/>
                  </a:lnTo>
                  <a:lnTo>
                    <a:pt x="620" y="463"/>
                  </a:lnTo>
                  <a:lnTo>
                    <a:pt x="645" y="446"/>
                  </a:lnTo>
                  <a:lnTo>
                    <a:pt x="672" y="428"/>
                  </a:lnTo>
                  <a:lnTo>
                    <a:pt x="700" y="414"/>
                  </a:lnTo>
                  <a:lnTo>
                    <a:pt x="728" y="400"/>
                  </a:lnTo>
                  <a:lnTo>
                    <a:pt x="756" y="390"/>
                  </a:lnTo>
                  <a:lnTo>
                    <a:pt x="785" y="382"/>
                  </a:lnTo>
                  <a:lnTo>
                    <a:pt x="811" y="378"/>
                  </a:lnTo>
                  <a:lnTo>
                    <a:pt x="838" y="379"/>
                  </a:lnTo>
                  <a:lnTo>
                    <a:pt x="841" y="412"/>
                  </a:lnTo>
                  <a:lnTo>
                    <a:pt x="850" y="458"/>
                  </a:lnTo>
                  <a:lnTo>
                    <a:pt x="862" y="513"/>
                  </a:lnTo>
                  <a:lnTo>
                    <a:pt x="876" y="571"/>
                  </a:lnTo>
                  <a:lnTo>
                    <a:pt x="889" y="628"/>
                  </a:lnTo>
                  <a:lnTo>
                    <a:pt x="901" y="674"/>
                  </a:lnTo>
                  <a:lnTo>
                    <a:pt x="909" y="707"/>
                  </a:lnTo>
                  <a:lnTo>
                    <a:pt x="913" y="718"/>
                  </a:lnTo>
                  <a:lnTo>
                    <a:pt x="916" y="726"/>
                  </a:lnTo>
                  <a:lnTo>
                    <a:pt x="921" y="730"/>
                  </a:lnTo>
                  <a:lnTo>
                    <a:pt x="927" y="732"/>
                  </a:lnTo>
                  <a:lnTo>
                    <a:pt x="934" y="732"/>
                  </a:lnTo>
                  <a:lnTo>
                    <a:pt x="942" y="732"/>
                  </a:lnTo>
                  <a:lnTo>
                    <a:pt x="950" y="732"/>
                  </a:lnTo>
                  <a:lnTo>
                    <a:pt x="960" y="733"/>
                  </a:lnTo>
                  <a:lnTo>
                    <a:pt x="968" y="738"/>
                  </a:lnTo>
                  <a:lnTo>
                    <a:pt x="984" y="747"/>
                  </a:lnTo>
                  <a:lnTo>
                    <a:pt x="999" y="757"/>
                  </a:lnTo>
                  <a:lnTo>
                    <a:pt x="1011" y="769"/>
                  </a:lnTo>
                  <a:lnTo>
                    <a:pt x="1024" y="781"/>
                  </a:lnTo>
                  <a:lnTo>
                    <a:pt x="1036" y="791"/>
                  </a:lnTo>
                  <a:lnTo>
                    <a:pt x="1048" y="799"/>
                  </a:lnTo>
                  <a:lnTo>
                    <a:pt x="1063" y="802"/>
                  </a:lnTo>
                  <a:lnTo>
                    <a:pt x="1079" y="799"/>
                  </a:lnTo>
                  <a:lnTo>
                    <a:pt x="1098" y="797"/>
                  </a:lnTo>
                  <a:lnTo>
                    <a:pt x="1115" y="793"/>
                  </a:lnTo>
                  <a:lnTo>
                    <a:pt x="1132" y="787"/>
                  </a:lnTo>
                  <a:lnTo>
                    <a:pt x="1150" y="779"/>
                  </a:lnTo>
                  <a:lnTo>
                    <a:pt x="1167" y="771"/>
                  </a:lnTo>
                  <a:lnTo>
                    <a:pt x="1184" y="762"/>
                  </a:lnTo>
                  <a:lnTo>
                    <a:pt x="1200" y="751"/>
                  </a:lnTo>
                  <a:lnTo>
                    <a:pt x="1217" y="741"/>
                  </a:lnTo>
                  <a:lnTo>
                    <a:pt x="1213" y="727"/>
                  </a:lnTo>
                  <a:lnTo>
                    <a:pt x="1201" y="692"/>
                  </a:lnTo>
                  <a:lnTo>
                    <a:pt x="1184" y="641"/>
                  </a:lnTo>
                  <a:lnTo>
                    <a:pt x="1165" y="582"/>
                  </a:lnTo>
                  <a:lnTo>
                    <a:pt x="1142" y="521"/>
                  </a:lnTo>
                  <a:lnTo>
                    <a:pt x="1121" y="464"/>
                  </a:lnTo>
                  <a:lnTo>
                    <a:pt x="1101" y="421"/>
                  </a:lnTo>
                  <a:lnTo>
                    <a:pt x="1086" y="396"/>
                  </a:lnTo>
                  <a:lnTo>
                    <a:pt x="1067" y="366"/>
                  </a:lnTo>
                  <a:lnTo>
                    <a:pt x="1052" y="335"/>
                  </a:lnTo>
                  <a:lnTo>
                    <a:pt x="1043" y="299"/>
                  </a:lnTo>
                  <a:lnTo>
                    <a:pt x="1036" y="263"/>
                  </a:lnTo>
                  <a:lnTo>
                    <a:pt x="1032" y="225"/>
                  </a:lnTo>
                  <a:lnTo>
                    <a:pt x="1031" y="186"/>
                  </a:lnTo>
                  <a:lnTo>
                    <a:pt x="1031" y="147"/>
                  </a:lnTo>
                  <a:lnTo>
                    <a:pt x="1031" y="110"/>
                  </a:lnTo>
                  <a:lnTo>
                    <a:pt x="1034" y="113"/>
                  </a:lnTo>
                  <a:lnTo>
                    <a:pt x="1040" y="126"/>
                  </a:lnTo>
                  <a:lnTo>
                    <a:pt x="1045" y="144"/>
                  </a:lnTo>
                  <a:lnTo>
                    <a:pt x="1046" y="162"/>
                  </a:lnTo>
                  <a:lnTo>
                    <a:pt x="1048" y="186"/>
                  </a:lnTo>
                  <a:lnTo>
                    <a:pt x="1051" y="210"/>
                  </a:lnTo>
                  <a:lnTo>
                    <a:pt x="1053" y="232"/>
                  </a:lnTo>
                  <a:lnTo>
                    <a:pt x="1058" y="254"/>
                  </a:lnTo>
                  <a:lnTo>
                    <a:pt x="1062" y="277"/>
                  </a:lnTo>
                  <a:lnTo>
                    <a:pt x="1069" y="298"/>
                  </a:lnTo>
                  <a:lnTo>
                    <a:pt x="1078" y="317"/>
                  </a:lnTo>
                  <a:lnTo>
                    <a:pt x="1089" y="336"/>
                  </a:lnTo>
                  <a:lnTo>
                    <a:pt x="1085" y="317"/>
                  </a:lnTo>
                  <a:lnTo>
                    <a:pt x="1082" y="298"/>
                  </a:lnTo>
                  <a:lnTo>
                    <a:pt x="1078" y="277"/>
                  </a:lnTo>
                  <a:lnTo>
                    <a:pt x="1078" y="254"/>
                  </a:lnTo>
                  <a:lnTo>
                    <a:pt x="1091" y="187"/>
                  </a:lnTo>
                  <a:lnTo>
                    <a:pt x="1105" y="131"/>
                  </a:lnTo>
                  <a:lnTo>
                    <a:pt x="1117" y="86"/>
                  </a:lnTo>
                  <a:lnTo>
                    <a:pt x="1130" y="52"/>
                  </a:lnTo>
                  <a:lnTo>
                    <a:pt x="1140" y="27"/>
                  </a:lnTo>
                  <a:lnTo>
                    <a:pt x="1150" y="10"/>
                  </a:lnTo>
                  <a:lnTo>
                    <a:pt x="1156" y="2"/>
                  </a:lnTo>
                  <a:lnTo>
                    <a:pt x="1160" y="0"/>
                  </a:lnTo>
                  <a:lnTo>
                    <a:pt x="1158" y="9"/>
                  </a:lnTo>
                  <a:lnTo>
                    <a:pt x="1153" y="31"/>
                  </a:lnTo>
                  <a:lnTo>
                    <a:pt x="1147" y="62"/>
                  </a:lnTo>
                  <a:lnTo>
                    <a:pt x="1139" y="100"/>
                  </a:lnTo>
                  <a:lnTo>
                    <a:pt x="1131" y="141"/>
                  </a:lnTo>
                  <a:lnTo>
                    <a:pt x="1123" y="183"/>
                  </a:lnTo>
                  <a:lnTo>
                    <a:pt x="1115" y="222"/>
                  </a:lnTo>
                  <a:lnTo>
                    <a:pt x="1109" y="254"/>
                  </a:lnTo>
                  <a:lnTo>
                    <a:pt x="1109" y="299"/>
                  </a:lnTo>
                  <a:lnTo>
                    <a:pt x="1117" y="342"/>
                  </a:lnTo>
                  <a:lnTo>
                    <a:pt x="1129" y="381"/>
                  </a:lnTo>
                  <a:lnTo>
                    <a:pt x="1144" y="419"/>
                  </a:lnTo>
                  <a:lnTo>
                    <a:pt x="1160" y="458"/>
                  </a:lnTo>
                  <a:lnTo>
                    <a:pt x="1176" y="497"/>
                  </a:lnTo>
                  <a:lnTo>
                    <a:pt x="1188" y="537"/>
                  </a:lnTo>
                  <a:lnTo>
                    <a:pt x="1196" y="579"/>
                  </a:lnTo>
                  <a:lnTo>
                    <a:pt x="1203" y="595"/>
                  </a:lnTo>
                  <a:lnTo>
                    <a:pt x="1211" y="610"/>
                  </a:lnTo>
                  <a:lnTo>
                    <a:pt x="1217" y="626"/>
                  </a:lnTo>
                  <a:lnTo>
                    <a:pt x="1226" y="641"/>
                  </a:lnTo>
                  <a:lnTo>
                    <a:pt x="1230" y="635"/>
                  </a:lnTo>
                  <a:lnTo>
                    <a:pt x="1236" y="628"/>
                  </a:lnTo>
                  <a:lnTo>
                    <a:pt x="1242" y="620"/>
                  </a:lnTo>
                  <a:lnTo>
                    <a:pt x="1247" y="611"/>
                  </a:lnTo>
                  <a:lnTo>
                    <a:pt x="1255" y="602"/>
                  </a:lnTo>
                  <a:lnTo>
                    <a:pt x="1264" y="591"/>
                  </a:lnTo>
                  <a:lnTo>
                    <a:pt x="1273" y="577"/>
                  </a:lnTo>
                  <a:lnTo>
                    <a:pt x="1283" y="562"/>
                  </a:lnTo>
                  <a:lnTo>
                    <a:pt x="1297" y="546"/>
                  </a:lnTo>
                  <a:lnTo>
                    <a:pt x="1311" y="530"/>
                  </a:lnTo>
                  <a:lnTo>
                    <a:pt x="1326" y="515"/>
                  </a:lnTo>
                  <a:lnTo>
                    <a:pt x="1341" y="501"/>
                  </a:lnTo>
                  <a:lnTo>
                    <a:pt x="1356" y="489"/>
                  </a:lnTo>
                  <a:lnTo>
                    <a:pt x="1371" y="479"/>
                  </a:lnTo>
                  <a:lnTo>
                    <a:pt x="1387" y="469"/>
                  </a:lnTo>
                  <a:lnTo>
                    <a:pt x="1403" y="460"/>
                  </a:lnTo>
                  <a:lnTo>
                    <a:pt x="1419" y="452"/>
                  </a:lnTo>
                  <a:lnTo>
                    <a:pt x="1436" y="446"/>
                  </a:lnTo>
                  <a:lnTo>
                    <a:pt x="1453" y="440"/>
                  </a:lnTo>
                  <a:lnTo>
                    <a:pt x="1472" y="436"/>
                  </a:lnTo>
                  <a:lnTo>
                    <a:pt x="1490" y="433"/>
                  </a:lnTo>
                  <a:lnTo>
                    <a:pt x="1509" y="431"/>
                  </a:lnTo>
                  <a:lnTo>
                    <a:pt x="1528" y="431"/>
                  </a:lnTo>
                  <a:lnTo>
                    <a:pt x="1549" y="433"/>
                  </a:lnTo>
                  <a:lnTo>
                    <a:pt x="1559" y="436"/>
                  </a:lnTo>
                  <a:lnTo>
                    <a:pt x="1567" y="437"/>
                  </a:lnTo>
                  <a:lnTo>
                    <a:pt x="1575" y="440"/>
                  </a:lnTo>
                  <a:lnTo>
                    <a:pt x="1581" y="442"/>
                  </a:lnTo>
                  <a:lnTo>
                    <a:pt x="1586" y="443"/>
                  </a:lnTo>
                  <a:lnTo>
                    <a:pt x="1589" y="445"/>
                  </a:lnTo>
                  <a:lnTo>
                    <a:pt x="1592" y="446"/>
                  </a:lnTo>
                  <a:lnTo>
                    <a:pt x="1593" y="446"/>
                  </a:lnTo>
                  <a:lnTo>
                    <a:pt x="1603" y="458"/>
                  </a:lnTo>
                  <a:lnTo>
                    <a:pt x="1612" y="470"/>
                  </a:lnTo>
                  <a:lnTo>
                    <a:pt x="1621" y="483"/>
                  </a:lnTo>
                  <a:lnTo>
                    <a:pt x="1630" y="498"/>
                  </a:lnTo>
                  <a:lnTo>
                    <a:pt x="1636" y="513"/>
                  </a:lnTo>
                  <a:lnTo>
                    <a:pt x="1642" y="530"/>
                  </a:lnTo>
                  <a:lnTo>
                    <a:pt x="1646" y="546"/>
                  </a:lnTo>
                  <a:lnTo>
                    <a:pt x="1647" y="562"/>
                  </a:lnTo>
                  <a:lnTo>
                    <a:pt x="1639" y="559"/>
                  </a:lnTo>
                  <a:lnTo>
                    <a:pt x="1632" y="556"/>
                  </a:lnTo>
                  <a:lnTo>
                    <a:pt x="1624" y="555"/>
                  </a:lnTo>
                  <a:lnTo>
                    <a:pt x="1616" y="552"/>
                  </a:lnTo>
                  <a:lnTo>
                    <a:pt x="1607" y="549"/>
                  </a:lnTo>
                  <a:lnTo>
                    <a:pt x="1598" y="547"/>
                  </a:lnTo>
                  <a:lnTo>
                    <a:pt x="1592" y="547"/>
                  </a:lnTo>
                  <a:lnTo>
                    <a:pt x="1583" y="547"/>
                  </a:lnTo>
                  <a:lnTo>
                    <a:pt x="1583" y="538"/>
                  </a:lnTo>
                  <a:lnTo>
                    <a:pt x="1586" y="531"/>
                  </a:lnTo>
                  <a:lnTo>
                    <a:pt x="1590" y="524"/>
                  </a:lnTo>
                  <a:lnTo>
                    <a:pt x="1601" y="518"/>
                  </a:lnTo>
                  <a:lnTo>
                    <a:pt x="1596" y="510"/>
                  </a:lnTo>
                  <a:lnTo>
                    <a:pt x="1593" y="503"/>
                  </a:lnTo>
                  <a:lnTo>
                    <a:pt x="1588" y="495"/>
                  </a:lnTo>
                  <a:lnTo>
                    <a:pt x="1585" y="488"/>
                  </a:lnTo>
                  <a:lnTo>
                    <a:pt x="1580" y="482"/>
                  </a:lnTo>
                  <a:lnTo>
                    <a:pt x="1574" y="476"/>
                  </a:lnTo>
                  <a:lnTo>
                    <a:pt x="1569" y="472"/>
                  </a:lnTo>
                  <a:lnTo>
                    <a:pt x="1562" y="467"/>
                  </a:lnTo>
                  <a:lnTo>
                    <a:pt x="1541" y="461"/>
                  </a:lnTo>
                  <a:lnTo>
                    <a:pt x="1520" y="460"/>
                  </a:lnTo>
                  <a:lnTo>
                    <a:pt x="1501" y="463"/>
                  </a:lnTo>
                  <a:lnTo>
                    <a:pt x="1481" y="467"/>
                  </a:lnTo>
                  <a:lnTo>
                    <a:pt x="1463" y="473"/>
                  </a:lnTo>
                  <a:lnTo>
                    <a:pt x="1444" y="480"/>
                  </a:lnTo>
                  <a:lnTo>
                    <a:pt x="1427" y="489"/>
                  </a:lnTo>
                  <a:lnTo>
                    <a:pt x="1410" y="497"/>
                  </a:lnTo>
                  <a:lnTo>
                    <a:pt x="1386" y="510"/>
                  </a:lnTo>
                  <a:lnTo>
                    <a:pt x="1360" y="525"/>
                  </a:lnTo>
                  <a:lnTo>
                    <a:pt x="1337" y="543"/>
                  </a:lnTo>
                  <a:lnTo>
                    <a:pt x="1314" y="564"/>
                  </a:lnTo>
                  <a:lnTo>
                    <a:pt x="1292" y="586"/>
                  </a:lnTo>
                  <a:lnTo>
                    <a:pt x="1273" y="611"/>
                  </a:lnTo>
                  <a:lnTo>
                    <a:pt x="1254" y="638"/>
                  </a:lnTo>
                  <a:lnTo>
                    <a:pt x="1239" y="668"/>
                  </a:lnTo>
                  <a:lnTo>
                    <a:pt x="1241" y="677"/>
                  </a:lnTo>
                  <a:lnTo>
                    <a:pt x="1244" y="684"/>
                  </a:lnTo>
                  <a:lnTo>
                    <a:pt x="1249" y="690"/>
                  </a:lnTo>
                  <a:lnTo>
                    <a:pt x="1253" y="696"/>
                  </a:lnTo>
                  <a:lnTo>
                    <a:pt x="1269" y="683"/>
                  </a:lnTo>
                  <a:lnTo>
                    <a:pt x="1284" y="669"/>
                  </a:lnTo>
                  <a:lnTo>
                    <a:pt x="1300" y="657"/>
                  </a:lnTo>
                  <a:lnTo>
                    <a:pt x="1315" y="644"/>
                  </a:lnTo>
                  <a:lnTo>
                    <a:pt x="1331" y="632"/>
                  </a:lnTo>
                  <a:lnTo>
                    <a:pt x="1348" y="620"/>
                  </a:lnTo>
                  <a:lnTo>
                    <a:pt x="1364" y="608"/>
                  </a:lnTo>
                  <a:lnTo>
                    <a:pt x="1381" y="598"/>
                  </a:lnTo>
                  <a:lnTo>
                    <a:pt x="1397" y="588"/>
                  </a:lnTo>
                  <a:lnTo>
                    <a:pt x="1414" y="579"/>
                  </a:lnTo>
                  <a:lnTo>
                    <a:pt x="1432" y="570"/>
                  </a:lnTo>
                  <a:lnTo>
                    <a:pt x="1449" y="562"/>
                  </a:lnTo>
                  <a:lnTo>
                    <a:pt x="1467" y="555"/>
                  </a:lnTo>
                  <a:lnTo>
                    <a:pt x="1485" y="550"/>
                  </a:lnTo>
                  <a:lnTo>
                    <a:pt x="1503" y="546"/>
                  </a:lnTo>
                  <a:lnTo>
                    <a:pt x="1522" y="543"/>
                  </a:lnTo>
                  <a:lnTo>
                    <a:pt x="1531" y="544"/>
                  </a:lnTo>
                  <a:lnTo>
                    <a:pt x="1539" y="546"/>
                  </a:lnTo>
                  <a:lnTo>
                    <a:pt x="1548" y="547"/>
                  </a:lnTo>
                  <a:lnTo>
                    <a:pt x="1557" y="549"/>
                  </a:lnTo>
                  <a:lnTo>
                    <a:pt x="1566" y="553"/>
                  </a:lnTo>
                  <a:lnTo>
                    <a:pt x="1574" y="556"/>
                  </a:lnTo>
                  <a:lnTo>
                    <a:pt x="1581" y="562"/>
                  </a:lnTo>
                  <a:lnTo>
                    <a:pt x="1586" y="570"/>
                  </a:lnTo>
                  <a:lnTo>
                    <a:pt x="1579" y="570"/>
                  </a:lnTo>
                  <a:lnTo>
                    <a:pt x="1571" y="570"/>
                  </a:lnTo>
                  <a:lnTo>
                    <a:pt x="1563" y="570"/>
                  </a:lnTo>
                  <a:lnTo>
                    <a:pt x="1555" y="570"/>
                  </a:lnTo>
                  <a:lnTo>
                    <a:pt x="1547" y="571"/>
                  </a:lnTo>
                  <a:lnTo>
                    <a:pt x="1539" y="571"/>
                  </a:lnTo>
                  <a:lnTo>
                    <a:pt x="1532" y="573"/>
                  </a:lnTo>
                  <a:lnTo>
                    <a:pt x="1525" y="576"/>
                  </a:lnTo>
                  <a:lnTo>
                    <a:pt x="1506" y="579"/>
                  </a:lnTo>
                  <a:lnTo>
                    <a:pt x="1489" y="585"/>
                  </a:lnTo>
                  <a:lnTo>
                    <a:pt x="1473" y="591"/>
                  </a:lnTo>
                  <a:lnTo>
                    <a:pt x="1457" y="599"/>
                  </a:lnTo>
                  <a:lnTo>
                    <a:pt x="1442" y="610"/>
                  </a:lnTo>
                  <a:lnTo>
                    <a:pt x="1427" y="622"/>
                  </a:lnTo>
                  <a:lnTo>
                    <a:pt x="1412" y="634"/>
                  </a:lnTo>
                  <a:lnTo>
                    <a:pt x="1397" y="646"/>
                  </a:lnTo>
                  <a:lnTo>
                    <a:pt x="1382" y="660"/>
                  </a:lnTo>
                  <a:lnTo>
                    <a:pt x="1368" y="674"/>
                  </a:lnTo>
                  <a:lnTo>
                    <a:pt x="1354" y="687"/>
                  </a:lnTo>
                  <a:lnTo>
                    <a:pt x="1339" y="701"/>
                  </a:lnTo>
                  <a:lnTo>
                    <a:pt x="1325" y="714"/>
                  </a:lnTo>
                  <a:lnTo>
                    <a:pt x="1311" y="726"/>
                  </a:lnTo>
                  <a:lnTo>
                    <a:pt x="1295" y="738"/>
                  </a:lnTo>
                  <a:lnTo>
                    <a:pt x="1280" y="748"/>
                  </a:lnTo>
                  <a:lnTo>
                    <a:pt x="1267" y="757"/>
                  </a:lnTo>
                  <a:lnTo>
                    <a:pt x="1254" y="765"/>
                  </a:lnTo>
                  <a:lnTo>
                    <a:pt x="1241" y="774"/>
                  </a:lnTo>
                  <a:lnTo>
                    <a:pt x="1228" y="781"/>
                  </a:lnTo>
                  <a:lnTo>
                    <a:pt x="1215" y="788"/>
                  </a:lnTo>
                  <a:lnTo>
                    <a:pt x="1201" y="796"/>
                  </a:lnTo>
                  <a:lnTo>
                    <a:pt x="1188" y="802"/>
                  </a:lnTo>
                  <a:lnTo>
                    <a:pt x="1175" y="808"/>
                  </a:lnTo>
                  <a:lnTo>
                    <a:pt x="1161" y="814"/>
                  </a:lnTo>
                  <a:lnTo>
                    <a:pt x="1147" y="818"/>
                  </a:lnTo>
                  <a:lnTo>
                    <a:pt x="1132" y="824"/>
                  </a:lnTo>
                  <a:lnTo>
                    <a:pt x="1119" y="827"/>
                  </a:lnTo>
                  <a:lnTo>
                    <a:pt x="1105" y="832"/>
                  </a:lnTo>
                  <a:lnTo>
                    <a:pt x="1090" y="834"/>
                  </a:lnTo>
                  <a:lnTo>
                    <a:pt x="1075" y="836"/>
                  </a:lnTo>
                  <a:lnTo>
                    <a:pt x="1060" y="837"/>
                  </a:lnTo>
                  <a:lnTo>
                    <a:pt x="1041" y="829"/>
                  </a:lnTo>
                  <a:lnTo>
                    <a:pt x="1024" y="815"/>
                  </a:lnTo>
                  <a:lnTo>
                    <a:pt x="1008" y="800"/>
                  </a:lnTo>
                  <a:lnTo>
                    <a:pt x="993" y="785"/>
                  </a:lnTo>
                  <a:lnTo>
                    <a:pt x="976" y="772"/>
                  </a:lnTo>
                  <a:lnTo>
                    <a:pt x="960" y="760"/>
                  </a:lnTo>
                  <a:lnTo>
                    <a:pt x="941" y="754"/>
                  </a:lnTo>
                  <a:lnTo>
                    <a:pt x="922" y="756"/>
                  </a:lnTo>
                  <a:lnTo>
                    <a:pt x="922" y="843"/>
                  </a:lnTo>
                  <a:lnTo>
                    <a:pt x="811" y="411"/>
                  </a:lnTo>
                  <a:close/>
                </a:path>
              </a:pathLst>
            </a:custGeom>
            <a:solidFill>
              <a:srgbClr val="000000"/>
            </a:solidFill>
            <a:ln w="9525">
              <a:noFill/>
              <a:round/>
              <a:headEnd/>
              <a:tailEnd/>
            </a:ln>
          </p:spPr>
          <p:txBody>
            <a:bodyPr/>
            <a:lstStyle/>
            <a:p>
              <a:endParaRPr lang="en-US"/>
            </a:p>
          </p:txBody>
        </p:sp>
        <p:sp>
          <p:nvSpPr>
            <p:cNvPr id="51" name="Freeform 480"/>
            <p:cNvSpPr>
              <a:spLocks/>
            </p:cNvSpPr>
            <p:nvPr/>
          </p:nvSpPr>
          <p:spPr bwMode="auto">
            <a:xfrm>
              <a:off x="3168" y="3665"/>
              <a:ext cx="32" cy="282"/>
            </a:xfrm>
            <a:custGeom>
              <a:avLst/>
              <a:gdLst>
                <a:gd name="T0" fmla="*/ 7 w 64"/>
                <a:gd name="T1" fmla="*/ 137 h 563"/>
                <a:gd name="T2" fmla="*/ 7 w 64"/>
                <a:gd name="T3" fmla="*/ 118 h 563"/>
                <a:gd name="T4" fmla="*/ 8 w 64"/>
                <a:gd name="T5" fmla="*/ 100 h 563"/>
                <a:gd name="T6" fmla="*/ 9 w 64"/>
                <a:gd name="T7" fmla="*/ 82 h 563"/>
                <a:gd name="T8" fmla="*/ 8 w 64"/>
                <a:gd name="T9" fmla="*/ 63 h 563"/>
                <a:gd name="T10" fmla="*/ 6 w 64"/>
                <a:gd name="T11" fmla="*/ 51 h 563"/>
                <a:gd name="T12" fmla="*/ 3 w 64"/>
                <a:gd name="T13" fmla="*/ 35 h 563"/>
                <a:gd name="T14" fmla="*/ 1 w 64"/>
                <a:gd name="T15" fmla="*/ 21 h 563"/>
                <a:gd name="T16" fmla="*/ 0 w 64"/>
                <a:gd name="T17" fmla="*/ 15 h 563"/>
                <a:gd name="T18" fmla="*/ 1 w 64"/>
                <a:gd name="T19" fmla="*/ 17 h 563"/>
                <a:gd name="T20" fmla="*/ 3 w 64"/>
                <a:gd name="T21" fmla="*/ 21 h 563"/>
                <a:gd name="T22" fmla="*/ 6 w 64"/>
                <a:gd name="T23" fmla="*/ 29 h 563"/>
                <a:gd name="T24" fmla="*/ 8 w 64"/>
                <a:gd name="T25" fmla="*/ 39 h 563"/>
                <a:gd name="T26" fmla="*/ 9 w 64"/>
                <a:gd name="T27" fmla="*/ 30 h 563"/>
                <a:gd name="T28" fmla="*/ 9 w 64"/>
                <a:gd name="T29" fmla="*/ 20 h 563"/>
                <a:gd name="T30" fmla="*/ 8 w 64"/>
                <a:gd name="T31" fmla="*/ 10 h 563"/>
                <a:gd name="T32" fmla="*/ 8 w 64"/>
                <a:gd name="T33" fmla="*/ 0 h 563"/>
                <a:gd name="T34" fmla="*/ 10 w 64"/>
                <a:gd name="T35" fmla="*/ 5 h 563"/>
                <a:gd name="T36" fmla="*/ 13 w 64"/>
                <a:gd name="T37" fmla="*/ 17 h 563"/>
                <a:gd name="T38" fmla="*/ 15 w 64"/>
                <a:gd name="T39" fmla="*/ 29 h 563"/>
                <a:gd name="T40" fmla="*/ 15 w 64"/>
                <a:gd name="T41" fmla="*/ 34 h 563"/>
                <a:gd name="T42" fmla="*/ 16 w 64"/>
                <a:gd name="T43" fmla="*/ 76 h 563"/>
                <a:gd name="T44" fmla="*/ 14 w 64"/>
                <a:gd name="T45" fmla="*/ 141 h 563"/>
                <a:gd name="T46" fmla="*/ 7 w 64"/>
                <a:gd name="T47" fmla="*/ 137 h 5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4"/>
                <a:gd name="T73" fmla="*/ 0 h 563"/>
                <a:gd name="T74" fmla="*/ 64 w 64"/>
                <a:gd name="T75" fmla="*/ 563 h 5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4" h="563">
                  <a:moveTo>
                    <a:pt x="28" y="547"/>
                  </a:moveTo>
                  <a:lnTo>
                    <a:pt x="29" y="470"/>
                  </a:lnTo>
                  <a:lnTo>
                    <a:pt x="33" y="398"/>
                  </a:lnTo>
                  <a:lnTo>
                    <a:pt x="36" y="327"/>
                  </a:lnTo>
                  <a:lnTo>
                    <a:pt x="32" y="251"/>
                  </a:lnTo>
                  <a:lnTo>
                    <a:pt x="24" y="202"/>
                  </a:lnTo>
                  <a:lnTo>
                    <a:pt x="14" y="139"/>
                  </a:lnTo>
                  <a:lnTo>
                    <a:pt x="3" y="84"/>
                  </a:lnTo>
                  <a:lnTo>
                    <a:pt x="0" y="59"/>
                  </a:lnTo>
                  <a:lnTo>
                    <a:pt x="3" y="65"/>
                  </a:lnTo>
                  <a:lnTo>
                    <a:pt x="13" y="83"/>
                  </a:lnTo>
                  <a:lnTo>
                    <a:pt x="24" y="114"/>
                  </a:lnTo>
                  <a:lnTo>
                    <a:pt x="32" y="156"/>
                  </a:lnTo>
                  <a:lnTo>
                    <a:pt x="37" y="117"/>
                  </a:lnTo>
                  <a:lnTo>
                    <a:pt x="37" y="77"/>
                  </a:lnTo>
                  <a:lnTo>
                    <a:pt x="34" y="38"/>
                  </a:lnTo>
                  <a:lnTo>
                    <a:pt x="34" y="0"/>
                  </a:lnTo>
                  <a:lnTo>
                    <a:pt x="43" y="20"/>
                  </a:lnTo>
                  <a:lnTo>
                    <a:pt x="53" y="66"/>
                  </a:lnTo>
                  <a:lnTo>
                    <a:pt x="60" y="113"/>
                  </a:lnTo>
                  <a:lnTo>
                    <a:pt x="63" y="133"/>
                  </a:lnTo>
                  <a:lnTo>
                    <a:pt x="64" y="304"/>
                  </a:lnTo>
                  <a:lnTo>
                    <a:pt x="59" y="563"/>
                  </a:lnTo>
                  <a:lnTo>
                    <a:pt x="28" y="547"/>
                  </a:lnTo>
                  <a:close/>
                </a:path>
              </a:pathLst>
            </a:custGeom>
            <a:solidFill>
              <a:srgbClr val="000000"/>
            </a:solidFill>
            <a:ln w="9525">
              <a:noFill/>
              <a:round/>
              <a:headEnd/>
              <a:tailEnd/>
            </a:ln>
          </p:spPr>
          <p:txBody>
            <a:bodyPr/>
            <a:lstStyle/>
            <a:p>
              <a:endParaRPr lang="en-US"/>
            </a:p>
          </p:txBody>
        </p:sp>
        <p:sp>
          <p:nvSpPr>
            <p:cNvPr id="52" name="Freeform 481"/>
            <p:cNvSpPr>
              <a:spLocks/>
            </p:cNvSpPr>
            <p:nvPr/>
          </p:nvSpPr>
          <p:spPr bwMode="auto">
            <a:xfrm>
              <a:off x="3353" y="3731"/>
              <a:ext cx="15" cy="42"/>
            </a:xfrm>
            <a:custGeom>
              <a:avLst/>
              <a:gdLst>
                <a:gd name="T0" fmla="*/ 5 w 29"/>
                <a:gd name="T1" fmla="*/ 13 h 85"/>
                <a:gd name="T2" fmla="*/ 5 w 29"/>
                <a:gd name="T3" fmla="*/ 16 h 85"/>
                <a:gd name="T4" fmla="*/ 7 w 29"/>
                <a:gd name="T5" fmla="*/ 17 h 85"/>
                <a:gd name="T6" fmla="*/ 7 w 29"/>
                <a:gd name="T7" fmla="*/ 18 h 85"/>
                <a:gd name="T8" fmla="*/ 7 w 29"/>
                <a:gd name="T9" fmla="*/ 20 h 85"/>
                <a:gd name="T10" fmla="*/ 5 w 29"/>
                <a:gd name="T11" fmla="*/ 21 h 85"/>
                <a:gd name="T12" fmla="*/ 4 w 29"/>
                <a:gd name="T13" fmla="*/ 20 h 85"/>
                <a:gd name="T14" fmla="*/ 2 w 29"/>
                <a:gd name="T15" fmla="*/ 18 h 85"/>
                <a:gd name="T16" fmla="*/ 1 w 29"/>
                <a:gd name="T17" fmla="*/ 17 h 85"/>
                <a:gd name="T18" fmla="*/ 0 w 29"/>
                <a:gd name="T19" fmla="*/ 13 h 85"/>
                <a:gd name="T20" fmla="*/ 0 w 29"/>
                <a:gd name="T21" fmla="*/ 9 h 85"/>
                <a:gd name="T22" fmla="*/ 1 w 29"/>
                <a:gd name="T23" fmla="*/ 6 h 85"/>
                <a:gd name="T24" fmla="*/ 2 w 29"/>
                <a:gd name="T25" fmla="*/ 3 h 85"/>
                <a:gd name="T26" fmla="*/ 3 w 29"/>
                <a:gd name="T27" fmla="*/ 1 h 85"/>
                <a:gd name="T28" fmla="*/ 5 w 29"/>
                <a:gd name="T29" fmla="*/ 0 h 85"/>
                <a:gd name="T30" fmla="*/ 6 w 29"/>
                <a:gd name="T31" fmla="*/ 0 h 85"/>
                <a:gd name="T32" fmla="*/ 8 w 29"/>
                <a:gd name="T33" fmla="*/ 0 h 85"/>
                <a:gd name="T34" fmla="*/ 7 w 29"/>
                <a:gd name="T35" fmla="*/ 2 h 85"/>
                <a:gd name="T36" fmla="*/ 6 w 29"/>
                <a:gd name="T37" fmla="*/ 6 h 85"/>
                <a:gd name="T38" fmla="*/ 5 w 29"/>
                <a:gd name="T39" fmla="*/ 9 h 85"/>
                <a:gd name="T40" fmla="*/ 5 w 29"/>
                <a:gd name="T41" fmla="*/ 13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9"/>
                <a:gd name="T64" fmla="*/ 0 h 85"/>
                <a:gd name="T65" fmla="*/ 29 w 29"/>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9" h="85">
                  <a:moveTo>
                    <a:pt x="17" y="53"/>
                  </a:moveTo>
                  <a:lnTo>
                    <a:pt x="20" y="64"/>
                  </a:lnTo>
                  <a:lnTo>
                    <a:pt x="25" y="70"/>
                  </a:lnTo>
                  <a:lnTo>
                    <a:pt x="28" y="74"/>
                  </a:lnTo>
                  <a:lnTo>
                    <a:pt x="28" y="82"/>
                  </a:lnTo>
                  <a:lnTo>
                    <a:pt x="20" y="85"/>
                  </a:lnTo>
                  <a:lnTo>
                    <a:pt x="13" y="82"/>
                  </a:lnTo>
                  <a:lnTo>
                    <a:pt x="6" y="74"/>
                  </a:lnTo>
                  <a:lnTo>
                    <a:pt x="1" y="68"/>
                  </a:lnTo>
                  <a:lnTo>
                    <a:pt x="0" y="53"/>
                  </a:lnTo>
                  <a:lnTo>
                    <a:pt x="0" y="39"/>
                  </a:lnTo>
                  <a:lnTo>
                    <a:pt x="3" y="24"/>
                  </a:lnTo>
                  <a:lnTo>
                    <a:pt x="8" y="12"/>
                  </a:lnTo>
                  <a:lnTo>
                    <a:pt x="12" y="7"/>
                  </a:lnTo>
                  <a:lnTo>
                    <a:pt x="17" y="3"/>
                  </a:lnTo>
                  <a:lnTo>
                    <a:pt x="23" y="0"/>
                  </a:lnTo>
                  <a:lnTo>
                    <a:pt x="29" y="3"/>
                  </a:lnTo>
                  <a:lnTo>
                    <a:pt x="27" y="10"/>
                  </a:lnTo>
                  <a:lnTo>
                    <a:pt x="23" y="24"/>
                  </a:lnTo>
                  <a:lnTo>
                    <a:pt x="18" y="39"/>
                  </a:lnTo>
                  <a:lnTo>
                    <a:pt x="17" y="53"/>
                  </a:lnTo>
                  <a:close/>
                </a:path>
              </a:pathLst>
            </a:custGeom>
            <a:solidFill>
              <a:srgbClr val="000000"/>
            </a:solidFill>
            <a:ln w="9525">
              <a:noFill/>
              <a:round/>
              <a:headEnd/>
              <a:tailEnd/>
            </a:ln>
          </p:spPr>
          <p:txBody>
            <a:bodyPr/>
            <a:lstStyle/>
            <a:p>
              <a:endParaRPr lang="en-US"/>
            </a:p>
          </p:txBody>
        </p:sp>
        <p:sp>
          <p:nvSpPr>
            <p:cNvPr id="53" name="Freeform 482"/>
            <p:cNvSpPr>
              <a:spLocks/>
            </p:cNvSpPr>
            <p:nvPr/>
          </p:nvSpPr>
          <p:spPr bwMode="auto">
            <a:xfrm>
              <a:off x="3347" y="3819"/>
              <a:ext cx="15" cy="43"/>
            </a:xfrm>
            <a:custGeom>
              <a:avLst/>
              <a:gdLst>
                <a:gd name="T0" fmla="*/ 5 w 30"/>
                <a:gd name="T1" fmla="*/ 14 h 85"/>
                <a:gd name="T2" fmla="*/ 6 w 30"/>
                <a:gd name="T3" fmla="*/ 16 h 85"/>
                <a:gd name="T4" fmla="*/ 7 w 30"/>
                <a:gd name="T5" fmla="*/ 18 h 85"/>
                <a:gd name="T6" fmla="*/ 8 w 30"/>
                <a:gd name="T7" fmla="*/ 19 h 85"/>
                <a:gd name="T8" fmla="*/ 8 w 30"/>
                <a:gd name="T9" fmla="*/ 21 h 85"/>
                <a:gd name="T10" fmla="*/ 6 w 30"/>
                <a:gd name="T11" fmla="*/ 22 h 85"/>
                <a:gd name="T12" fmla="*/ 4 w 30"/>
                <a:gd name="T13" fmla="*/ 21 h 85"/>
                <a:gd name="T14" fmla="*/ 2 w 30"/>
                <a:gd name="T15" fmla="*/ 19 h 85"/>
                <a:gd name="T16" fmla="*/ 1 w 30"/>
                <a:gd name="T17" fmla="*/ 17 h 85"/>
                <a:gd name="T18" fmla="*/ 0 w 30"/>
                <a:gd name="T19" fmla="*/ 14 h 85"/>
                <a:gd name="T20" fmla="*/ 1 w 30"/>
                <a:gd name="T21" fmla="*/ 10 h 85"/>
                <a:gd name="T22" fmla="*/ 1 w 30"/>
                <a:gd name="T23" fmla="*/ 6 h 85"/>
                <a:gd name="T24" fmla="*/ 2 w 30"/>
                <a:gd name="T25" fmla="*/ 3 h 85"/>
                <a:gd name="T26" fmla="*/ 4 w 30"/>
                <a:gd name="T27" fmla="*/ 2 h 85"/>
                <a:gd name="T28" fmla="*/ 5 w 30"/>
                <a:gd name="T29" fmla="*/ 1 h 85"/>
                <a:gd name="T30" fmla="*/ 6 w 30"/>
                <a:gd name="T31" fmla="*/ 0 h 85"/>
                <a:gd name="T32" fmla="*/ 8 w 30"/>
                <a:gd name="T33" fmla="*/ 1 h 85"/>
                <a:gd name="T34" fmla="*/ 8 w 30"/>
                <a:gd name="T35" fmla="*/ 3 h 85"/>
                <a:gd name="T36" fmla="*/ 6 w 30"/>
                <a:gd name="T37" fmla="*/ 6 h 85"/>
                <a:gd name="T38" fmla="*/ 5 w 30"/>
                <a:gd name="T39" fmla="*/ 10 h 85"/>
                <a:gd name="T40" fmla="*/ 5 w 30"/>
                <a:gd name="T41" fmla="*/ 14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
                <a:gd name="T64" fmla="*/ 0 h 85"/>
                <a:gd name="T65" fmla="*/ 30 w 30"/>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 h="85">
                  <a:moveTo>
                    <a:pt x="18" y="53"/>
                  </a:moveTo>
                  <a:lnTo>
                    <a:pt x="22" y="64"/>
                  </a:lnTo>
                  <a:lnTo>
                    <a:pt x="25" y="70"/>
                  </a:lnTo>
                  <a:lnTo>
                    <a:pt x="29" y="74"/>
                  </a:lnTo>
                  <a:lnTo>
                    <a:pt x="29" y="82"/>
                  </a:lnTo>
                  <a:lnTo>
                    <a:pt x="21" y="85"/>
                  </a:lnTo>
                  <a:lnTo>
                    <a:pt x="14" y="82"/>
                  </a:lnTo>
                  <a:lnTo>
                    <a:pt x="8" y="74"/>
                  </a:lnTo>
                  <a:lnTo>
                    <a:pt x="2" y="67"/>
                  </a:lnTo>
                  <a:lnTo>
                    <a:pt x="0" y="53"/>
                  </a:lnTo>
                  <a:lnTo>
                    <a:pt x="1" y="39"/>
                  </a:lnTo>
                  <a:lnTo>
                    <a:pt x="3" y="24"/>
                  </a:lnTo>
                  <a:lnTo>
                    <a:pt x="8" y="12"/>
                  </a:lnTo>
                  <a:lnTo>
                    <a:pt x="13" y="7"/>
                  </a:lnTo>
                  <a:lnTo>
                    <a:pt x="18" y="3"/>
                  </a:lnTo>
                  <a:lnTo>
                    <a:pt x="24" y="0"/>
                  </a:lnTo>
                  <a:lnTo>
                    <a:pt x="30" y="3"/>
                  </a:lnTo>
                  <a:lnTo>
                    <a:pt x="29" y="10"/>
                  </a:lnTo>
                  <a:lnTo>
                    <a:pt x="24" y="24"/>
                  </a:lnTo>
                  <a:lnTo>
                    <a:pt x="19" y="39"/>
                  </a:lnTo>
                  <a:lnTo>
                    <a:pt x="18" y="53"/>
                  </a:lnTo>
                  <a:close/>
                </a:path>
              </a:pathLst>
            </a:custGeom>
            <a:solidFill>
              <a:srgbClr val="000000"/>
            </a:solidFill>
            <a:ln w="9525">
              <a:noFill/>
              <a:round/>
              <a:headEnd/>
              <a:tailEnd/>
            </a:ln>
          </p:spPr>
          <p:txBody>
            <a:bodyPr/>
            <a:lstStyle/>
            <a:p>
              <a:endParaRPr lang="en-US"/>
            </a:p>
          </p:txBody>
        </p:sp>
        <p:sp>
          <p:nvSpPr>
            <p:cNvPr id="54" name="Freeform 483"/>
            <p:cNvSpPr>
              <a:spLocks/>
            </p:cNvSpPr>
            <p:nvPr/>
          </p:nvSpPr>
          <p:spPr bwMode="auto">
            <a:xfrm>
              <a:off x="3070" y="4063"/>
              <a:ext cx="44" cy="80"/>
            </a:xfrm>
            <a:custGeom>
              <a:avLst/>
              <a:gdLst>
                <a:gd name="T0" fmla="*/ 6 w 88"/>
                <a:gd name="T1" fmla="*/ 16 h 159"/>
                <a:gd name="T2" fmla="*/ 7 w 88"/>
                <a:gd name="T3" fmla="*/ 19 h 159"/>
                <a:gd name="T4" fmla="*/ 11 w 88"/>
                <a:gd name="T5" fmla="*/ 22 h 159"/>
                <a:gd name="T6" fmla="*/ 12 w 88"/>
                <a:gd name="T7" fmla="*/ 25 h 159"/>
                <a:gd name="T8" fmla="*/ 15 w 88"/>
                <a:gd name="T9" fmla="*/ 27 h 159"/>
                <a:gd name="T10" fmla="*/ 18 w 88"/>
                <a:gd name="T11" fmla="*/ 30 h 159"/>
                <a:gd name="T12" fmla="*/ 20 w 88"/>
                <a:gd name="T13" fmla="*/ 33 h 159"/>
                <a:gd name="T14" fmla="*/ 21 w 88"/>
                <a:gd name="T15" fmla="*/ 36 h 159"/>
                <a:gd name="T16" fmla="*/ 22 w 88"/>
                <a:gd name="T17" fmla="*/ 39 h 159"/>
                <a:gd name="T18" fmla="*/ 22 w 88"/>
                <a:gd name="T19" fmla="*/ 39 h 159"/>
                <a:gd name="T20" fmla="*/ 21 w 88"/>
                <a:gd name="T21" fmla="*/ 40 h 159"/>
                <a:gd name="T22" fmla="*/ 21 w 88"/>
                <a:gd name="T23" fmla="*/ 40 h 159"/>
                <a:gd name="T24" fmla="*/ 20 w 88"/>
                <a:gd name="T25" fmla="*/ 40 h 159"/>
                <a:gd name="T26" fmla="*/ 18 w 88"/>
                <a:gd name="T27" fmla="*/ 37 h 159"/>
                <a:gd name="T28" fmla="*/ 14 w 88"/>
                <a:gd name="T29" fmla="*/ 33 h 159"/>
                <a:gd name="T30" fmla="*/ 11 w 88"/>
                <a:gd name="T31" fmla="*/ 30 h 159"/>
                <a:gd name="T32" fmla="*/ 9 w 88"/>
                <a:gd name="T33" fmla="*/ 27 h 159"/>
                <a:gd name="T34" fmla="*/ 6 w 88"/>
                <a:gd name="T35" fmla="*/ 24 h 159"/>
                <a:gd name="T36" fmla="*/ 3 w 88"/>
                <a:gd name="T37" fmla="*/ 20 h 159"/>
                <a:gd name="T38" fmla="*/ 1 w 88"/>
                <a:gd name="T39" fmla="*/ 16 h 159"/>
                <a:gd name="T40" fmla="*/ 0 w 88"/>
                <a:gd name="T41" fmla="*/ 11 h 159"/>
                <a:gd name="T42" fmla="*/ 1 w 88"/>
                <a:gd name="T43" fmla="*/ 9 h 159"/>
                <a:gd name="T44" fmla="*/ 1 w 88"/>
                <a:gd name="T45" fmla="*/ 6 h 159"/>
                <a:gd name="T46" fmla="*/ 1 w 88"/>
                <a:gd name="T47" fmla="*/ 3 h 159"/>
                <a:gd name="T48" fmla="*/ 3 w 88"/>
                <a:gd name="T49" fmla="*/ 0 h 159"/>
                <a:gd name="T50" fmla="*/ 4 w 88"/>
                <a:gd name="T51" fmla="*/ 4 h 159"/>
                <a:gd name="T52" fmla="*/ 5 w 88"/>
                <a:gd name="T53" fmla="*/ 8 h 159"/>
                <a:gd name="T54" fmla="*/ 5 w 88"/>
                <a:gd name="T55" fmla="*/ 12 h 159"/>
                <a:gd name="T56" fmla="*/ 6 w 88"/>
                <a:gd name="T57" fmla="*/ 16 h 1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8"/>
                <a:gd name="T88" fmla="*/ 0 h 159"/>
                <a:gd name="T89" fmla="*/ 88 w 88"/>
                <a:gd name="T90" fmla="*/ 159 h 1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8" h="159">
                  <a:moveTo>
                    <a:pt x="24" y="64"/>
                  </a:moveTo>
                  <a:lnTo>
                    <a:pt x="31" y="74"/>
                  </a:lnTo>
                  <a:lnTo>
                    <a:pt x="41" y="86"/>
                  </a:lnTo>
                  <a:lnTo>
                    <a:pt x="50" y="97"/>
                  </a:lnTo>
                  <a:lnTo>
                    <a:pt x="60" y="107"/>
                  </a:lnTo>
                  <a:lnTo>
                    <a:pt x="69" y="117"/>
                  </a:lnTo>
                  <a:lnTo>
                    <a:pt x="79" y="129"/>
                  </a:lnTo>
                  <a:lnTo>
                    <a:pt x="84" y="141"/>
                  </a:lnTo>
                  <a:lnTo>
                    <a:pt x="88" y="153"/>
                  </a:lnTo>
                  <a:lnTo>
                    <a:pt x="87" y="156"/>
                  </a:lnTo>
                  <a:lnTo>
                    <a:pt x="84" y="157"/>
                  </a:lnTo>
                  <a:lnTo>
                    <a:pt x="82" y="159"/>
                  </a:lnTo>
                  <a:lnTo>
                    <a:pt x="80" y="159"/>
                  </a:lnTo>
                  <a:lnTo>
                    <a:pt x="69" y="146"/>
                  </a:lnTo>
                  <a:lnTo>
                    <a:pt x="58" y="132"/>
                  </a:lnTo>
                  <a:lnTo>
                    <a:pt x="45" y="120"/>
                  </a:lnTo>
                  <a:lnTo>
                    <a:pt x="34" y="107"/>
                  </a:lnTo>
                  <a:lnTo>
                    <a:pt x="22" y="94"/>
                  </a:lnTo>
                  <a:lnTo>
                    <a:pt x="13" y="79"/>
                  </a:lnTo>
                  <a:lnTo>
                    <a:pt x="5" y="62"/>
                  </a:lnTo>
                  <a:lnTo>
                    <a:pt x="0" y="44"/>
                  </a:lnTo>
                  <a:lnTo>
                    <a:pt x="1" y="33"/>
                  </a:lnTo>
                  <a:lnTo>
                    <a:pt x="4" y="22"/>
                  </a:lnTo>
                  <a:lnTo>
                    <a:pt x="7" y="10"/>
                  </a:lnTo>
                  <a:lnTo>
                    <a:pt x="9" y="0"/>
                  </a:lnTo>
                  <a:lnTo>
                    <a:pt x="16" y="13"/>
                  </a:lnTo>
                  <a:lnTo>
                    <a:pt x="18" y="30"/>
                  </a:lnTo>
                  <a:lnTo>
                    <a:pt x="18" y="47"/>
                  </a:lnTo>
                  <a:lnTo>
                    <a:pt x="24" y="64"/>
                  </a:lnTo>
                  <a:close/>
                </a:path>
              </a:pathLst>
            </a:custGeom>
            <a:solidFill>
              <a:srgbClr val="000000"/>
            </a:solidFill>
            <a:ln w="9525">
              <a:noFill/>
              <a:round/>
              <a:headEnd/>
              <a:tailEnd/>
            </a:ln>
          </p:spPr>
          <p:txBody>
            <a:bodyPr/>
            <a:lstStyle/>
            <a:p>
              <a:endParaRPr lang="en-US"/>
            </a:p>
          </p:txBody>
        </p:sp>
        <p:sp>
          <p:nvSpPr>
            <p:cNvPr id="55" name="Freeform 484"/>
            <p:cNvSpPr>
              <a:spLocks/>
            </p:cNvSpPr>
            <p:nvPr/>
          </p:nvSpPr>
          <p:spPr bwMode="auto">
            <a:xfrm>
              <a:off x="3352" y="4090"/>
              <a:ext cx="180" cy="92"/>
            </a:xfrm>
            <a:custGeom>
              <a:avLst/>
              <a:gdLst>
                <a:gd name="T0" fmla="*/ 85 w 359"/>
                <a:gd name="T1" fmla="*/ 5 h 185"/>
                <a:gd name="T2" fmla="*/ 74 w 359"/>
                <a:gd name="T3" fmla="*/ 6 h 185"/>
                <a:gd name="T4" fmla="*/ 65 w 359"/>
                <a:gd name="T5" fmla="*/ 9 h 185"/>
                <a:gd name="T6" fmla="*/ 55 w 359"/>
                <a:gd name="T7" fmla="*/ 12 h 185"/>
                <a:gd name="T8" fmla="*/ 46 w 359"/>
                <a:gd name="T9" fmla="*/ 13 h 185"/>
                <a:gd name="T10" fmla="*/ 37 w 359"/>
                <a:gd name="T11" fmla="*/ 12 h 185"/>
                <a:gd name="T12" fmla="*/ 28 w 359"/>
                <a:gd name="T13" fmla="*/ 11 h 185"/>
                <a:gd name="T14" fmla="*/ 22 w 359"/>
                <a:gd name="T15" fmla="*/ 15 h 185"/>
                <a:gd name="T16" fmla="*/ 71 w 359"/>
                <a:gd name="T17" fmla="*/ 25 h 185"/>
                <a:gd name="T18" fmla="*/ 71 w 359"/>
                <a:gd name="T19" fmla="*/ 26 h 185"/>
                <a:gd name="T20" fmla="*/ 71 w 359"/>
                <a:gd name="T21" fmla="*/ 30 h 185"/>
                <a:gd name="T22" fmla="*/ 65 w 359"/>
                <a:gd name="T23" fmla="*/ 30 h 185"/>
                <a:gd name="T24" fmla="*/ 59 w 359"/>
                <a:gd name="T25" fmla="*/ 29 h 185"/>
                <a:gd name="T26" fmla="*/ 52 w 359"/>
                <a:gd name="T27" fmla="*/ 28 h 185"/>
                <a:gd name="T28" fmla="*/ 44 w 359"/>
                <a:gd name="T29" fmla="*/ 27 h 185"/>
                <a:gd name="T30" fmla="*/ 37 w 359"/>
                <a:gd name="T31" fmla="*/ 26 h 185"/>
                <a:gd name="T32" fmla="*/ 29 w 359"/>
                <a:gd name="T33" fmla="*/ 26 h 185"/>
                <a:gd name="T34" fmla="*/ 22 w 359"/>
                <a:gd name="T35" fmla="*/ 26 h 185"/>
                <a:gd name="T36" fmla="*/ 15 w 359"/>
                <a:gd name="T37" fmla="*/ 28 h 185"/>
                <a:gd name="T38" fmla="*/ 9 w 359"/>
                <a:gd name="T39" fmla="*/ 32 h 185"/>
                <a:gd name="T40" fmla="*/ 10 w 359"/>
                <a:gd name="T41" fmla="*/ 38 h 185"/>
                <a:gd name="T42" fmla="*/ 12 w 359"/>
                <a:gd name="T43" fmla="*/ 38 h 185"/>
                <a:gd name="T44" fmla="*/ 18 w 359"/>
                <a:gd name="T45" fmla="*/ 38 h 185"/>
                <a:gd name="T46" fmla="*/ 26 w 359"/>
                <a:gd name="T47" fmla="*/ 39 h 185"/>
                <a:gd name="T48" fmla="*/ 36 w 359"/>
                <a:gd name="T49" fmla="*/ 39 h 185"/>
                <a:gd name="T50" fmla="*/ 47 w 359"/>
                <a:gd name="T51" fmla="*/ 40 h 185"/>
                <a:gd name="T52" fmla="*/ 57 w 359"/>
                <a:gd name="T53" fmla="*/ 40 h 185"/>
                <a:gd name="T54" fmla="*/ 65 w 359"/>
                <a:gd name="T55" fmla="*/ 41 h 185"/>
                <a:gd name="T56" fmla="*/ 70 w 359"/>
                <a:gd name="T57" fmla="*/ 41 h 185"/>
                <a:gd name="T58" fmla="*/ 71 w 359"/>
                <a:gd name="T59" fmla="*/ 44 h 185"/>
                <a:gd name="T60" fmla="*/ 71 w 359"/>
                <a:gd name="T61" fmla="*/ 46 h 185"/>
                <a:gd name="T62" fmla="*/ 67 w 359"/>
                <a:gd name="T63" fmla="*/ 46 h 185"/>
                <a:gd name="T64" fmla="*/ 59 w 359"/>
                <a:gd name="T65" fmla="*/ 46 h 185"/>
                <a:gd name="T66" fmla="*/ 48 w 359"/>
                <a:gd name="T67" fmla="*/ 46 h 185"/>
                <a:gd name="T68" fmla="*/ 37 w 359"/>
                <a:gd name="T69" fmla="*/ 46 h 185"/>
                <a:gd name="T70" fmla="*/ 26 w 359"/>
                <a:gd name="T71" fmla="*/ 45 h 185"/>
                <a:gd name="T72" fmla="*/ 15 w 359"/>
                <a:gd name="T73" fmla="*/ 45 h 185"/>
                <a:gd name="T74" fmla="*/ 7 w 359"/>
                <a:gd name="T75" fmla="*/ 43 h 185"/>
                <a:gd name="T76" fmla="*/ 2 w 359"/>
                <a:gd name="T77" fmla="*/ 41 h 185"/>
                <a:gd name="T78" fmla="*/ 0 w 359"/>
                <a:gd name="T79" fmla="*/ 35 h 185"/>
                <a:gd name="T80" fmla="*/ 4 w 359"/>
                <a:gd name="T81" fmla="*/ 29 h 185"/>
                <a:gd name="T82" fmla="*/ 7 w 359"/>
                <a:gd name="T83" fmla="*/ 26 h 185"/>
                <a:gd name="T84" fmla="*/ 11 w 359"/>
                <a:gd name="T85" fmla="*/ 24 h 185"/>
                <a:gd name="T86" fmla="*/ 13 w 359"/>
                <a:gd name="T87" fmla="*/ 20 h 185"/>
                <a:gd name="T88" fmla="*/ 13 w 359"/>
                <a:gd name="T89" fmla="*/ 15 h 185"/>
                <a:gd name="T90" fmla="*/ 20 w 359"/>
                <a:gd name="T91" fmla="*/ 6 h 185"/>
                <a:gd name="T92" fmla="*/ 30 w 359"/>
                <a:gd name="T93" fmla="*/ 4 h 185"/>
                <a:gd name="T94" fmla="*/ 42 w 359"/>
                <a:gd name="T95" fmla="*/ 5 h 185"/>
                <a:gd name="T96" fmla="*/ 53 w 359"/>
                <a:gd name="T97" fmla="*/ 6 h 185"/>
                <a:gd name="T98" fmla="*/ 60 w 359"/>
                <a:gd name="T99" fmla="*/ 3 h 185"/>
                <a:gd name="T100" fmla="*/ 68 w 359"/>
                <a:gd name="T101" fmla="*/ 1 h 185"/>
                <a:gd name="T102" fmla="*/ 76 w 359"/>
                <a:gd name="T103" fmla="*/ 0 h 185"/>
                <a:gd name="T104" fmla="*/ 84 w 359"/>
                <a:gd name="T105" fmla="*/ 0 h 185"/>
                <a:gd name="T106" fmla="*/ 89 w 359"/>
                <a:gd name="T107" fmla="*/ 3 h 185"/>
                <a:gd name="T108" fmla="*/ 90 w 359"/>
                <a:gd name="T109" fmla="*/ 6 h 1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9"/>
                <a:gd name="T166" fmla="*/ 0 h 185"/>
                <a:gd name="T167" fmla="*/ 359 w 359"/>
                <a:gd name="T168" fmla="*/ 185 h 1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9" h="185">
                  <a:moveTo>
                    <a:pt x="359" y="26"/>
                  </a:moveTo>
                  <a:lnTo>
                    <a:pt x="337" y="23"/>
                  </a:lnTo>
                  <a:lnTo>
                    <a:pt x="317" y="24"/>
                  </a:lnTo>
                  <a:lnTo>
                    <a:pt x="296" y="27"/>
                  </a:lnTo>
                  <a:lnTo>
                    <a:pt x="276" y="32"/>
                  </a:lnTo>
                  <a:lnTo>
                    <a:pt x="257" y="39"/>
                  </a:lnTo>
                  <a:lnTo>
                    <a:pt x="237" y="45"/>
                  </a:lnTo>
                  <a:lnTo>
                    <a:pt x="217" y="51"/>
                  </a:lnTo>
                  <a:lnTo>
                    <a:pt x="197" y="57"/>
                  </a:lnTo>
                  <a:lnTo>
                    <a:pt x="181" y="55"/>
                  </a:lnTo>
                  <a:lnTo>
                    <a:pt x="164" y="52"/>
                  </a:lnTo>
                  <a:lnTo>
                    <a:pt x="146" y="48"/>
                  </a:lnTo>
                  <a:lnTo>
                    <a:pt x="129" y="45"/>
                  </a:lnTo>
                  <a:lnTo>
                    <a:pt x="112" y="45"/>
                  </a:lnTo>
                  <a:lnTo>
                    <a:pt x="98" y="51"/>
                  </a:lnTo>
                  <a:lnTo>
                    <a:pt x="85" y="63"/>
                  </a:lnTo>
                  <a:lnTo>
                    <a:pt x="76" y="85"/>
                  </a:lnTo>
                  <a:lnTo>
                    <a:pt x="283" y="100"/>
                  </a:lnTo>
                  <a:lnTo>
                    <a:pt x="283" y="102"/>
                  </a:lnTo>
                  <a:lnTo>
                    <a:pt x="283" y="107"/>
                  </a:lnTo>
                  <a:lnTo>
                    <a:pt x="282" y="115"/>
                  </a:lnTo>
                  <a:lnTo>
                    <a:pt x="281" y="122"/>
                  </a:lnTo>
                  <a:lnTo>
                    <a:pt x="270" y="122"/>
                  </a:lnTo>
                  <a:lnTo>
                    <a:pt x="258" y="121"/>
                  </a:lnTo>
                  <a:lnTo>
                    <a:pt x="245" y="119"/>
                  </a:lnTo>
                  <a:lnTo>
                    <a:pt x="233" y="118"/>
                  </a:lnTo>
                  <a:lnTo>
                    <a:pt x="219" y="115"/>
                  </a:lnTo>
                  <a:lnTo>
                    <a:pt x="205" y="113"/>
                  </a:lnTo>
                  <a:lnTo>
                    <a:pt x="190" y="112"/>
                  </a:lnTo>
                  <a:lnTo>
                    <a:pt x="176" y="109"/>
                  </a:lnTo>
                  <a:lnTo>
                    <a:pt x="161" y="107"/>
                  </a:lnTo>
                  <a:lnTo>
                    <a:pt x="146" y="106"/>
                  </a:lnTo>
                  <a:lnTo>
                    <a:pt x="131" y="106"/>
                  </a:lnTo>
                  <a:lnTo>
                    <a:pt x="116" y="106"/>
                  </a:lnTo>
                  <a:lnTo>
                    <a:pt x="102" y="106"/>
                  </a:lnTo>
                  <a:lnTo>
                    <a:pt x="88" y="107"/>
                  </a:lnTo>
                  <a:lnTo>
                    <a:pt x="73" y="110"/>
                  </a:lnTo>
                  <a:lnTo>
                    <a:pt x="59" y="113"/>
                  </a:lnTo>
                  <a:lnTo>
                    <a:pt x="43" y="122"/>
                  </a:lnTo>
                  <a:lnTo>
                    <a:pt x="35" y="130"/>
                  </a:lnTo>
                  <a:lnTo>
                    <a:pt x="34" y="140"/>
                  </a:lnTo>
                  <a:lnTo>
                    <a:pt x="37" y="154"/>
                  </a:lnTo>
                  <a:lnTo>
                    <a:pt x="39" y="154"/>
                  </a:lnTo>
                  <a:lnTo>
                    <a:pt x="46" y="154"/>
                  </a:lnTo>
                  <a:lnTo>
                    <a:pt x="57" y="155"/>
                  </a:lnTo>
                  <a:lnTo>
                    <a:pt x="69" y="155"/>
                  </a:lnTo>
                  <a:lnTo>
                    <a:pt x="85" y="155"/>
                  </a:lnTo>
                  <a:lnTo>
                    <a:pt x="104" y="157"/>
                  </a:lnTo>
                  <a:lnTo>
                    <a:pt x="123" y="158"/>
                  </a:lnTo>
                  <a:lnTo>
                    <a:pt x="144" y="158"/>
                  </a:lnTo>
                  <a:lnTo>
                    <a:pt x="165" y="160"/>
                  </a:lnTo>
                  <a:lnTo>
                    <a:pt x="186" y="161"/>
                  </a:lnTo>
                  <a:lnTo>
                    <a:pt x="205" y="163"/>
                  </a:lnTo>
                  <a:lnTo>
                    <a:pt x="225" y="163"/>
                  </a:lnTo>
                  <a:lnTo>
                    <a:pt x="242" y="164"/>
                  </a:lnTo>
                  <a:lnTo>
                    <a:pt x="257" y="165"/>
                  </a:lnTo>
                  <a:lnTo>
                    <a:pt x="268" y="165"/>
                  </a:lnTo>
                  <a:lnTo>
                    <a:pt x="278" y="167"/>
                  </a:lnTo>
                  <a:lnTo>
                    <a:pt x="280" y="170"/>
                  </a:lnTo>
                  <a:lnTo>
                    <a:pt x="283" y="176"/>
                  </a:lnTo>
                  <a:lnTo>
                    <a:pt x="283" y="180"/>
                  </a:lnTo>
                  <a:lnTo>
                    <a:pt x="282" y="185"/>
                  </a:lnTo>
                  <a:lnTo>
                    <a:pt x="275" y="185"/>
                  </a:lnTo>
                  <a:lnTo>
                    <a:pt x="265" y="185"/>
                  </a:lnTo>
                  <a:lnTo>
                    <a:pt x="251" y="185"/>
                  </a:lnTo>
                  <a:lnTo>
                    <a:pt x="234" y="185"/>
                  </a:lnTo>
                  <a:lnTo>
                    <a:pt x="214" y="185"/>
                  </a:lnTo>
                  <a:lnTo>
                    <a:pt x="192" y="185"/>
                  </a:lnTo>
                  <a:lnTo>
                    <a:pt x="171" y="185"/>
                  </a:lnTo>
                  <a:lnTo>
                    <a:pt x="148" y="185"/>
                  </a:lnTo>
                  <a:lnTo>
                    <a:pt x="125" y="185"/>
                  </a:lnTo>
                  <a:lnTo>
                    <a:pt x="102" y="183"/>
                  </a:lnTo>
                  <a:lnTo>
                    <a:pt x="80" y="182"/>
                  </a:lnTo>
                  <a:lnTo>
                    <a:pt x="59" y="180"/>
                  </a:lnTo>
                  <a:lnTo>
                    <a:pt x="42" y="177"/>
                  </a:lnTo>
                  <a:lnTo>
                    <a:pt x="26" y="174"/>
                  </a:lnTo>
                  <a:lnTo>
                    <a:pt x="13" y="171"/>
                  </a:lnTo>
                  <a:lnTo>
                    <a:pt x="5" y="167"/>
                  </a:lnTo>
                  <a:lnTo>
                    <a:pt x="0" y="154"/>
                  </a:lnTo>
                  <a:lnTo>
                    <a:pt x="0" y="142"/>
                  </a:lnTo>
                  <a:lnTo>
                    <a:pt x="5" y="130"/>
                  </a:lnTo>
                  <a:lnTo>
                    <a:pt x="14" y="116"/>
                  </a:lnTo>
                  <a:lnTo>
                    <a:pt x="20" y="110"/>
                  </a:lnTo>
                  <a:lnTo>
                    <a:pt x="27" y="106"/>
                  </a:lnTo>
                  <a:lnTo>
                    <a:pt x="35" y="102"/>
                  </a:lnTo>
                  <a:lnTo>
                    <a:pt x="42" y="96"/>
                  </a:lnTo>
                  <a:lnTo>
                    <a:pt x="46" y="90"/>
                  </a:lnTo>
                  <a:lnTo>
                    <a:pt x="51" y="82"/>
                  </a:lnTo>
                  <a:lnTo>
                    <a:pt x="52" y="73"/>
                  </a:lnTo>
                  <a:lnTo>
                    <a:pt x="51" y="63"/>
                  </a:lnTo>
                  <a:lnTo>
                    <a:pt x="62" y="41"/>
                  </a:lnTo>
                  <a:lnTo>
                    <a:pt x="77" y="27"/>
                  </a:lnTo>
                  <a:lnTo>
                    <a:pt x="97" y="21"/>
                  </a:lnTo>
                  <a:lnTo>
                    <a:pt x="118" y="18"/>
                  </a:lnTo>
                  <a:lnTo>
                    <a:pt x="141" y="20"/>
                  </a:lnTo>
                  <a:lnTo>
                    <a:pt x="165" y="21"/>
                  </a:lnTo>
                  <a:lnTo>
                    <a:pt x="187" y="24"/>
                  </a:lnTo>
                  <a:lnTo>
                    <a:pt x="209" y="24"/>
                  </a:lnTo>
                  <a:lnTo>
                    <a:pt x="222" y="18"/>
                  </a:lnTo>
                  <a:lnTo>
                    <a:pt x="237" y="14"/>
                  </a:lnTo>
                  <a:lnTo>
                    <a:pt x="253" y="9"/>
                  </a:lnTo>
                  <a:lnTo>
                    <a:pt x="270" y="6"/>
                  </a:lnTo>
                  <a:lnTo>
                    <a:pt x="285" y="3"/>
                  </a:lnTo>
                  <a:lnTo>
                    <a:pt x="301" y="2"/>
                  </a:lnTo>
                  <a:lnTo>
                    <a:pt x="317" y="0"/>
                  </a:lnTo>
                  <a:lnTo>
                    <a:pt x="333" y="0"/>
                  </a:lnTo>
                  <a:lnTo>
                    <a:pt x="346" y="8"/>
                  </a:lnTo>
                  <a:lnTo>
                    <a:pt x="354" y="15"/>
                  </a:lnTo>
                  <a:lnTo>
                    <a:pt x="358" y="23"/>
                  </a:lnTo>
                  <a:lnTo>
                    <a:pt x="359" y="26"/>
                  </a:lnTo>
                  <a:close/>
                </a:path>
              </a:pathLst>
            </a:custGeom>
            <a:solidFill>
              <a:srgbClr val="000000"/>
            </a:solidFill>
            <a:ln w="9525">
              <a:noFill/>
              <a:round/>
              <a:headEnd/>
              <a:tailEnd/>
            </a:ln>
          </p:spPr>
          <p:txBody>
            <a:bodyPr/>
            <a:lstStyle/>
            <a:p>
              <a:endParaRPr lang="en-US"/>
            </a:p>
          </p:txBody>
        </p:sp>
        <p:sp>
          <p:nvSpPr>
            <p:cNvPr id="56" name="Rectangle 485"/>
            <p:cNvSpPr>
              <a:spLocks noChangeArrowheads="1"/>
            </p:cNvSpPr>
            <p:nvPr/>
          </p:nvSpPr>
          <p:spPr bwMode="auto">
            <a:xfrm>
              <a:off x="2964" y="4178"/>
              <a:ext cx="120" cy="12"/>
            </a:xfrm>
            <a:prstGeom prst="rect">
              <a:avLst/>
            </a:prstGeom>
            <a:solidFill>
              <a:srgbClr val="000000"/>
            </a:solidFill>
            <a:ln w="9525">
              <a:noFill/>
              <a:miter lim="800000"/>
              <a:headEnd/>
              <a:tailEnd/>
            </a:ln>
          </p:spPr>
          <p:txBody>
            <a:bodyPr/>
            <a:lstStyle/>
            <a:p>
              <a:endParaRPr lang="en-US"/>
            </a:p>
          </p:txBody>
        </p:sp>
        <p:sp>
          <p:nvSpPr>
            <p:cNvPr id="57" name="Freeform 486"/>
            <p:cNvSpPr>
              <a:spLocks/>
            </p:cNvSpPr>
            <p:nvPr/>
          </p:nvSpPr>
          <p:spPr bwMode="auto">
            <a:xfrm>
              <a:off x="3376" y="4089"/>
              <a:ext cx="417" cy="155"/>
            </a:xfrm>
            <a:custGeom>
              <a:avLst/>
              <a:gdLst>
                <a:gd name="T0" fmla="*/ 129 w 835"/>
                <a:gd name="T1" fmla="*/ 34 h 311"/>
                <a:gd name="T2" fmla="*/ 142 w 835"/>
                <a:gd name="T3" fmla="*/ 31 h 311"/>
                <a:gd name="T4" fmla="*/ 161 w 835"/>
                <a:gd name="T5" fmla="*/ 27 h 311"/>
                <a:gd name="T6" fmla="*/ 182 w 835"/>
                <a:gd name="T7" fmla="*/ 22 h 311"/>
                <a:gd name="T8" fmla="*/ 200 w 835"/>
                <a:gd name="T9" fmla="*/ 17 h 311"/>
                <a:gd name="T10" fmla="*/ 208 w 835"/>
                <a:gd name="T11" fmla="*/ 0 h 311"/>
                <a:gd name="T12" fmla="*/ 196 w 835"/>
                <a:gd name="T13" fmla="*/ 3 h 311"/>
                <a:gd name="T14" fmla="*/ 176 w 835"/>
                <a:gd name="T15" fmla="*/ 9 h 311"/>
                <a:gd name="T16" fmla="*/ 155 w 835"/>
                <a:gd name="T17" fmla="*/ 17 h 311"/>
                <a:gd name="T18" fmla="*/ 137 w 835"/>
                <a:gd name="T19" fmla="*/ 24 h 311"/>
                <a:gd name="T20" fmla="*/ 127 w 835"/>
                <a:gd name="T21" fmla="*/ 28 h 311"/>
                <a:gd name="T22" fmla="*/ 117 w 835"/>
                <a:gd name="T23" fmla="*/ 33 h 311"/>
                <a:gd name="T24" fmla="*/ 105 w 835"/>
                <a:gd name="T25" fmla="*/ 41 h 311"/>
                <a:gd name="T26" fmla="*/ 93 w 835"/>
                <a:gd name="T27" fmla="*/ 51 h 311"/>
                <a:gd name="T28" fmla="*/ 81 w 835"/>
                <a:gd name="T29" fmla="*/ 59 h 311"/>
                <a:gd name="T30" fmla="*/ 69 w 835"/>
                <a:gd name="T31" fmla="*/ 66 h 311"/>
                <a:gd name="T32" fmla="*/ 59 w 835"/>
                <a:gd name="T33" fmla="*/ 70 h 311"/>
                <a:gd name="T34" fmla="*/ 47 w 835"/>
                <a:gd name="T35" fmla="*/ 69 h 311"/>
                <a:gd name="T36" fmla="*/ 35 w 835"/>
                <a:gd name="T37" fmla="*/ 67 h 311"/>
                <a:gd name="T38" fmla="*/ 24 w 835"/>
                <a:gd name="T39" fmla="*/ 65 h 311"/>
                <a:gd name="T40" fmla="*/ 15 w 835"/>
                <a:gd name="T41" fmla="*/ 62 h 311"/>
                <a:gd name="T42" fmla="*/ 12 w 835"/>
                <a:gd name="T43" fmla="*/ 60 h 311"/>
                <a:gd name="T44" fmla="*/ 19 w 835"/>
                <a:gd name="T45" fmla="*/ 59 h 311"/>
                <a:gd name="T46" fmla="*/ 29 w 835"/>
                <a:gd name="T47" fmla="*/ 59 h 311"/>
                <a:gd name="T48" fmla="*/ 38 w 835"/>
                <a:gd name="T49" fmla="*/ 59 h 311"/>
                <a:gd name="T50" fmla="*/ 47 w 835"/>
                <a:gd name="T51" fmla="*/ 60 h 311"/>
                <a:gd name="T52" fmla="*/ 55 w 835"/>
                <a:gd name="T53" fmla="*/ 61 h 311"/>
                <a:gd name="T54" fmla="*/ 59 w 835"/>
                <a:gd name="T55" fmla="*/ 59 h 311"/>
                <a:gd name="T56" fmla="*/ 56 w 835"/>
                <a:gd name="T57" fmla="*/ 57 h 311"/>
                <a:gd name="T58" fmla="*/ 42 w 835"/>
                <a:gd name="T59" fmla="*/ 56 h 311"/>
                <a:gd name="T60" fmla="*/ 27 w 835"/>
                <a:gd name="T61" fmla="*/ 55 h 311"/>
                <a:gd name="T62" fmla="*/ 14 w 835"/>
                <a:gd name="T63" fmla="*/ 54 h 311"/>
                <a:gd name="T64" fmla="*/ 4 w 835"/>
                <a:gd name="T65" fmla="*/ 54 h 311"/>
                <a:gd name="T66" fmla="*/ 1 w 835"/>
                <a:gd name="T67" fmla="*/ 54 h 311"/>
                <a:gd name="T68" fmla="*/ 0 w 835"/>
                <a:gd name="T69" fmla="*/ 59 h 311"/>
                <a:gd name="T70" fmla="*/ 3 w 835"/>
                <a:gd name="T71" fmla="*/ 61 h 311"/>
                <a:gd name="T72" fmla="*/ 12 w 835"/>
                <a:gd name="T73" fmla="*/ 68 h 311"/>
                <a:gd name="T74" fmla="*/ 54 w 835"/>
                <a:gd name="T75" fmla="*/ 77 h 311"/>
                <a:gd name="T76" fmla="*/ 67 w 835"/>
                <a:gd name="T77" fmla="*/ 76 h 311"/>
                <a:gd name="T78" fmla="*/ 80 w 835"/>
                <a:gd name="T79" fmla="*/ 68 h 311"/>
                <a:gd name="T80" fmla="*/ 90 w 835"/>
                <a:gd name="T81" fmla="*/ 61 h 311"/>
                <a:gd name="T82" fmla="*/ 100 w 835"/>
                <a:gd name="T83" fmla="*/ 55 h 311"/>
                <a:gd name="T84" fmla="*/ 205 w 835"/>
                <a:gd name="T85" fmla="*/ 50 h 311"/>
                <a:gd name="T86" fmla="*/ 115 w 835"/>
                <a:gd name="T87" fmla="*/ 43 h 311"/>
                <a:gd name="T88" fmla="*/ 120 w 835"/>
                <a:gd name="T89" fmla="*/ 40 h 311"/>
                <a:gd name="T90" fmla="*/ 125 w 835"/>
                <a:gd name="T91" fmla="*/ 36 h 31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35"/>
                <a:gd name="T139" fmla="*/ 0 h 311"/>
                <a:gd name="T140" fmla="*/ 835 w 835"/>
                <a:gd name="T141" fmla="*/ 311 h 31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35" h="311">
                  <a:moveTo>
                    <a:pt x="506" y="142"/>
                  </a:moveTo>
                  <a:lnTo>
                    <a:pt x="509" y="142"/>
                  </a:lnTo>
                  <a:lnTo>
                    <a:pt x="517" y="139"/>
                  </a:lnTo>
                  <a:lnTo>
                    <a:pt x="531" y="136"/>
                  </a:lnTo>
                  <a:lnTo>
                    <a:pt x="548" y="131"/>
                  </a:lnTo>
                  <a:lnTo>
                    <a:pt x="569" y="127"/>
                  </a:lnTo>
                  <a:lnTo>
                    <a:pt x="593" y="121"/>
                  </a:lnTo>
                  <a:lnTo>
                    <a:pt x="620" y="115"/>
                  </a:lnTo>
                  <a:lnTo>
                    <a:pt x="647" y="109"/>
                  </a:lnTo>
                  <a:lnTo>
                    <a:pt x="675" y="102"/>
                  </a:lnTo>
                  <a:lnTo>
                    <a:pt x="704" y="94"/>
                  </a:lnTo>
                  <a:lnTo>
                    <a:pt x="731" y="88"/>
                  </a:lnTo>
                  <a:lnTo>
                    <a:pt x="758" y="81"/>
                  </a:lnTo>
                  <a:lnTo>
                    <a:pt x="782" y="75"/>
                  </a:lnTo>
                  <a:lnTo>
                    <a:pt x="803" y="69"/>
                  </a:lnTo>
                  <a:lnTo>
                    <a:pt x="821" y="63"/>
                  </a:lnTo>
                  <a:lnTo>
                    <a:pt x="835" y="58"/>
                  </a:lnTo>
                  <a:lnTo>
                    <a:pt x="835" y="0"/>
                  </a:lnTo>
                  <a:lnTo>
                    <a:pt x="822" y="3"/>
                  </a:lnTo>
                  <a:lnTo>
                    <a:pt x="806" y="8"/>
                  </a:lnTo>
                  <a:lnTo>
                    <a:pt x="785" y="14"/>
                  </a:lnTo>
                  <a:lnTo>
                    <a:pt x="761" y="21"/>
                  </a:lnTo>
                  <a:lnTo>
                    <a:pt x="735" y="30"/>
                  </a:lnTo>
                  <a:lnTo>
                    <a:pt x="707" y="39"/>
                  </a:lnTo>
                  <a:lnTo>
                    <a:pt x="679" y="49"/>
                  </a:lnTo>
                  <a:lnTo>
                    <a:pt x="651" y="60"/>
                  </a:lnTo>
                  <a:lnTo>
                    <a:pt x="622" y="70"/>
                  </a:lnTo>
                  <a:lnTo>
                    <a:pt x="595" y="79"/>
                  </a:lnTo>
                  <a:lnTo>
                    <a:pt x="571" y="88"/>
                  </a:lnTo>
                  <a:lnTo>
                    <a:pt x="549" y="97"/>
                  </a:lnTo>
                  <a:lnTo>
                    <a:pt x="531" y="103"/>
                  </a:lnTo>
                  <a:lnTo>
                    <a:pt x="517" y="109"/>
                  </a:lnTo>
                  <a:lnTo>
                    <a:pt x="509" y="112"/>
                  </a:lnTo>
                  <a:lnTo>
                    <a:pt x="506" y="113"/>
                  </a:lnTo>
                  <a:lnTo>
                    <a:pt x="488" y="122"/>
                  </a:lnTo>
                  <a:lnTo>
                    <a:pt x="471" y="133"/>
                  </a:lnTo>
                  <a:lnTo>
                    <a:pt x="455" y="145"/>
                  </a:lnTo>
                  <a:lnTo>
                    <a:pt x="438" y="155"/>
                  </a:lnTo>
                  <a:lnTo>
                    <a:pt x="422" y="167"/>
                  </a:lnTo>
                  <a:lnTo>
                    <a:pt x="404" y="179"/>
                  </a:lnTo>
                  <a:lnTo>
                    <a:pt x="388" y="192"/>
                  </a:lnTo>
                  <a:lnTo>
                    <a:pt x="372" y="204"/>
                  </a:lnTo>
                  <a:lnTo>
                    <a:pt x="356" y="216"/>
                  </a:lnTo>
                  <a:lnTo>
                    <a:pt x="340" y="226"/>
                  </a:lnTo>
                  <a:lnTo>
                    <a:pt x="324" y="238"/>
                  </a:lnTo>
                  <a:lnTo>
                    <a:pt x="309" y="249"/>
                  </a:lnTo>
                  <a:lnTo>
                    <a:pt x="294" y="258"/>
                  </a:lnTo>
                  <a:lnTo>
                    <a:pt x="279" y="265"/>
                  </a:lnTo>
                  <a:lnTo>
                    <a:pt x="264" y="273"/>
                  </a:lnTo>
                  <a:lnTo>
                    <a:pt x="249" y="279"/>
                  </a:lnTo>
                  <a:lnTo>
                    <a:pt x="236" y="280"/>
                  </a:lnTo>
                  <a:lnTo>
                    <a:pt x="223" y="280"/>
                  </a:lnTo>
                  <a:lnTo>
                    <a:pt x="208" y="279"/>
                  </a:lnTo>
                  <a:lnTo>
                    <a:pt x="191" y="279"/>
                  </a:lnTo>
                  <a:lnTo>
                    <a:pt x="175" y="276"/>
                  </a:lnTo>
                  <a:lnTo>
                    <a:pt x="158" y="274"/>
                  </a:lnTo>
                  <a:lnTo>
                    <a:pt x="142" y="271"/>
                  </a:lnTo>
                  <a:lnTo>
                    <a:pt x="126" y="268"/>
                  </a:lnTo>
                  <a:lnTo>
                    <a:pt x="110" y="265"/>
                  </a:lnTo>
                  <a:lnTo>
                    <a:pt x="96" y="262"/>
                  </a:lnTo>
                  <a:lnTo>
                    <a:pt x="82" y="258"/>
                  </a:lnTo>
                  <a:lnTo>
                    <a:pt x="71" y="255"/>
                  </a:lnTo>
                  <a:lnTo>
                    <a:pt x="61" y="250"/>
                  </a:lnTo>
                  <a:lnTo>
                    <a:pt x="55" y="247"/>
                  </a:lnTo>
                  <a:lnTo>
                    <a:pt x="50" y="244"/>
                  </a:lnTo>
                  <a:lnTo>
                    <a:pt x="48" y="241"/>
                  </a:lnTo>
                  <a:lnTo>
                    <a:pt x="58" y="240"/>
                  </a:lnTo>
                  <a:lnTo>
                    <a:pt x="68" y="238"/>
                  </a:lnTo>
                  <a:lnTo>
                    <a:pt x="79" y="237"/>
                  </a:lnTo>
                  <a:lnTo>
                    <a:pt x="91" y="237"/>
                  </a:lnTo>
                  <a:lnTo>
                    <a:pt x="103" y="235"/>
                  </a:lnTo>
                  <a:lnTo>
                    <a:pt x="116" y="237"/>
                  </a:lnTo>
                  <a:lnTo>
                    <a:pt x="128" y="237"/>
                  </a:lnTo>
                  <a:lnTo>
                    <a:pt x="141" y="238"/>
                  </a:lnTo>
                  <a:lnTo>
                    <a:pt x="152" y="238"/>
                  </a:lnTo>
                  <a:lnTo>
                    <a:pt x="165" y="240"/>
                  </a:lnTo>
                  <a:lnTo>
                    <a:pt x="178" y="241"/>
                  </a:lnTo>
                  <a:lnTo>
                    <a:pt x="189" y="241"/>
                  </a:lnTo>
                  <a:lnTo>
                    <a:pt x="202" y="243"/>
                  </a:lnTo>
                  <a:lnTo>
                    <a:pt x="212" y="244"/>
                  </a:lnTo>
                  <a:lnTo>
                    <a:pt x="223" y="244"/>
                  </a:lnTo>
                  <a:lnTo>
                    <a:pt x="233" y="244"/>
                  </a:lnTo>
                  <a:lnTo>
                    <a:pt x="235" y="241"/>
                  </a:lnTo>
                  <a:lnTo>
                    <a:pt x="238" y="238"/>
                  </a:lnTo>
                  <a:lnTo>
                    <a:pt x="239" y="235"/>
                  </a:lnTo>
                  <a:lnTo>
                    <a:pt x="239" y="231"/>
                  </a:lnTo>
                  <a:lnTo>
                    <a:pt x="224" y="228"/>
                  </a:lnTo>
                  <a:lnTo>
                    <a:pt x="206" y="226"/>
                  </a:lnTo>
                  <a:lnTo>
                    <a:pt x="188" y="225"/>
                  </a:lnTo>
                  <a:lnTo>
                    <a:pt x="170" y="224"/>
                  </a:lnTo>
                  <a:lnTo>
                    <a:pt x="150" y="222"/>
                  </a:lnTo>
                  <a:lnTo>
                    <a:pt x="130" y="222"/>
                  </a:lnTo>
                  <a:lnTo>
                    <a:pt x="111" y="221"/>
                  </a:lnTo>
                  <a:lnTo>
                    <a:pt x="93" y="221"/>
                  </a:lnTo>
                  <a:lnTo>
                    <a:pt x="74" y="219"/>
                  </a:lnTo>
                  <a:lnTo>
                    <a:pt x="58" y="219"/>
                  </a:lnTo>
                  <a:lnTo>
                    <a:pt x="43" y="219"/>
                  </a:lnTo>
                  <a:lnTo>
                    <a:pt x="29" y="219"/>
                  </a:lnTo>
                  <a:lnTo>
                    <a:pt x="19" y="219"/>
                  </a:lnTo>
                  <a:lnTo>
                    <a:pt x="11" y="219"/>
                  </a:lnTo>
                  <a:lnTo>
                    <a:pt x="6" y="219"/>
                  </a:lnTo>
                  <a:lnTo>
                    <a:pt x="4" y="219"/>
                  </a:lnTo>
                  <a:lnTo>
                    <a:pt x="0" y="226"/>
                  </a:lnTo>
                  <a:lnTo>
                    <a:pt x="0" y="232"/>
                  </a:lnTo>
                  <a:lnTo>
                    <a:pt x="2" y="237"/>
                  </a:lnTo>
                  <a:lnTo>
                    <a:pt x="5" y="240"/>
                  </a:lnTo>
                  <a:lnTo>
                    <a:pt x="8" y="243"/>
                  </a:lnTo>
                  <a:lnTo>
                    <a:pt x="14" y="244"/>
                  </a:lnTo>
                  <a:lnTo>
                    <a:pt x="20" y="246"/>
                  </a:lnTo>
                  <a:lnTo>
                    <a:pt x="26" y="249"/>
                  </a:lnTo>
                  <a:lnTo>
                    <a:pt x="50" y="274"/>
                  </a:lnTo>
                  <a:lnTo>
                    <a:pt x="172" y="305"/>
                  </a:lnTo>
                  <a:lnTo>
                    <a:pt x="196" y="308"/>
                  </a:lnTo>
                  <a:lnTo>
                    <a:pt x="217" y="311"/>
                  </a:lnTo>
                  <a:lnTo>
                    <a:pt x="235" y="311"/>
                  </a:lnTo>
                  <a:lnTo>
                    <a:pt x="252" y="308"/>
                  </a:lnTo>
                  <a:lnTo>
                    <a:pt x="269" y="304"/>
                  </a:lnTo>
                  <a:lnTo>
                    <a:pt x="285" y="296"/>
                  </a:lnTo>
                  <a:lnTo>
                    <a:pt x="302" y="287"/>
                  </a:lnTo>
                  <a:lnTo>
                    <a:pt x="320" y="274"/>
                  </a:lnTo>
                  <a:lnTo>
                    <a:pt x="334" y="265"/>
                  </a:lnTo>
                  <a:lnTo>
                    <a:pt x="348" y="256"/>
                  </a:lnTo>
                  <a:lnTo>
                    <a:pt x="361" y="247"/>
                  </a:lnTo>
                  <a:lnTo>
                    <a:pt x="374" y="238"/>
                  </a:lnTo>
                  <a:lnTo>
                    <a:pt x="387" y="229"/>
                  </a:lnTo>
                  <a:lnTo>
                    <a:pt x="400" y="221"/>
                  </a:lnTo>
                  <a:lnTo>
                    <a:pt x="411" y="212"/>
                  </a:lnTo>
                  <a:lnTo>
                    <a:pt x="424" y="203"/>
                  </a:lnTo>
                  <a:lnTo>
                    <a:pt x="820" y="203"/>
                  </a:lnTo>
                  <a:lnTo>
                    <a:pt x="820" y="179"/>
                  </a:lnTo>
                  <a:lnTo>
                    <a:pt x="456" y="179"/>
                  </a:lnTo>
                  <a:lnTo>
                    <a:pt x="463" y="174"/>
                  </a:lnTo>
                  <a:lnTo>
                    <a:pt x="469" y="168"/>
                  </a:lnTo>
                  <a:lnTo>
                    <a:pt x="476" y="164"/>
                  </a:lnTo>
                  <a:lnTo>
                    <a:pt x="482" y="160"/>
                  </a:lnTo>
                  <a:lnTo>
                    <a:pt x="487" y="155"/>
                  </a:lnTo>
                  <a:lnTo>
                    <a:pt x="493" y="151"/>
                  </a:lnTo>
                  <a:lnTo>
                    <a:pt x="500" y="146"/>
                  </a:lnTo>
                  <a:lnTo>
                    <a:pt x="506" y="142"/>
                  </a:lnTo>
                  <a:close/>
                </a:path>
              </a:pathLst>
            </a:custGeom>
            <a:solidFill>
              <a:srgbClr val="000000"/>
            </a:solidFill>
            <a:ln w="9525">
              <a:noFill/>
              <a:round/>
              <a:headEnd/>
              <a:tailEnd/>
            </a:ln>
          </p:spPr>
          <p:txBody>
            <a:bodyPr/>
            <a:lstStyle/>
            <a:p>
              <a:endParaRPr lang="en-US"/>
            </a:p>
          </p:txBody>
        </p:sp>
        <p:sp>
          <p:nvSpPr>
            <p:cNvPr id="58" name="Freeform 487"/>
            <p:cNvSpPr>
              <a:spLocks/>
            </p:cNvSpPr>
            <p:nvPr/>
          </p:nvSpPr>
          <p:spPr bwMode="auto">
            <a:xfrm>
              <a:off x="3818" y="4039"/>
              <a:ext cx="86" cy="85"/>
            </a:xfrm>
            <a:custGeom>
              <a:avLst/>
              <a:gdLst>
                <a:gd name="T0" fmla="*/ 1 w 172"/>
                <a:gd name="T1" fmla="*/ 43 h 169"/>
                <a:gd name="T2" fmla="*/ 43 w 172"/>
                <a:gd name="T3" fmla="*/ 0 h 169"/>
                <a:gd name="T4" fmla="*/ 37 w 172"/>
                <a:gd name="T5" fmla="*/ 0 h 169"/>
                <a:gd name="T6" fmla="*/ 0 w 172"/>
                <a:gd name="T7" fmla="*/ 36 h 169"/>
                <a:gd name="T8" fmla="*/ 1 w 172"/>
                <a:gd name="T9" fmla="*/ 43 h 169"/>
                <a:gd name="T10" fmla="*/ 0 60000 65536"/>
                <a:gd name="T11" fmla="*/ 0 60000 65536"/>
                <a:gd name="T12" fmla="*/ 0 60000 65536"/>
                <a:gd name="T13" fmla="*/ 0 60000 65536"/>
                <a:gd name="T14" fmla="*/ 0 60000 65536"/>
                <a:gd name="T15" fmla="*/ 0 w 172"/>
                <a:gd name="T16" fmla="*/ 0 h 169"/>
                <a:gd name="T17" fmla="*/ 172 w 172"/>
                <a:gd name="T18" fmla="*/ 169 h 169"/>
              </a:gdLst>
              <a:ahLst/>
              <a:cxnLst>
                <a:cxn ang="T10">
                  <a:pos x="T0" y="T1"/>
                </a:cxn>
                <a:cxn ang="T11">
                  <a:pos x="T2" y="T3"/>
                </a:cxn>
                <a:cxn ang="T12">
                  <a:pos x="T4" y="T5"/>
                </a:cxn>
                <a:cxn ang="T13">
                  <a:pos x="T6" y="T7"/>
                </a:cxn>
                <a:cxn ang="T14">
                  <a:pos x="T8" y="T9"/>
                </a:cxn>
              </a:cxnLst>
              <a:rect l="T15" t="T16" r="T17" b="T18"/>
              <a:pathLst>
                <a:path w="172" h="169">
                  <a:moveTo>
                    <a:pt x="2" y="169"/>
                  </a:moveTo>
                  <a:lnTo>
                    <a:pt x="172" y="0"/>
                  </a:lnTo>
                  <a:lnTo>
                    <a:pt x="148" y="0"/>
                  </a:lnTo>
                  <a:lnTo>
                    <a:pt x="0" y="143"/>
                  </a:lnTo>
                  <a:lnTo>
                    <a:pt x="2" y="169"/>
                  </a:lnTo>
                  <a:close/>
                </a:path>
              </a:pathLst>
            </a:custGeom>
            <a:solidFill>
              <a:srgbClr val="000000"/>
            </a:solidFill>
            <a:ln w="9525">
              <a:noFill/>
              <a:round/>
              <a:headEnd/>
              <a:tailEnd/>
            </a:ln>
          </p:spPr>
          <p:txBody>
            <a:bodyPr/>
            <a:lstStyle/>
            <a:p>
              <a:endParaRPr lang="en-US"/>
            </a:p>
          </p:txBody>
        </p:sp>
        <p:sp>
          <p:nvSpPr>
            <p:cNvPr id="59" name="Freeform 488"/>
            <p:cNvSpPr>
              <a:spLocks/>
            </p:cNvSpPr>
            <p:nvPr/>
          </p:nvSpPr>
          <p:spPr bwMode="auto">
            <a:xfrm>
              <a:off x="3951" y="4109"/>
              <a:ext cx="86" cy="85"/>
            </a:xfrm>
            <a:custGeom>
              <a:avLst/>
              <a:gdLst>
                <a:gd name="T0" fmla="*/ 43 w 173"/>
                <a:gd name="T1" fmla="*/ 0 h 169"/>
                <a:gd name="T2" fmla="*/ 0 w 173"/>
                <a:gd name="T3" fmla="*/ 43 h 169"/>
                <a:gd name="T4" fmla="*/ 6 w 173"/>
                <a:gd name="T5" fmla="*/ 43 h 169"/>
                <a:gd name="T6" fmla="*/ 43 w 173"/>
                <a:gd name="T7" fmla="*/ 7 h 169"/>
                <a:gd name="T8" fmla="*/ 43 w 173"/>
                <a:gd name="T9" fmla="*/ 0 h 169"/>
                <a:gd name="T10" fmla="*/ 0 60000 65536"/>
                <a:gd name="T11" fmla="*/ 0 60000 65536"/>
                <a:gd name="T12" fmla="*/ 0 60000 65536"/>
                <a:gd name="T13" fmla="*/ 0 60000 65536"/>
                <a:gd name="T14" fmla="*/ 0 60000 65536"/>
                <a:gd name="T15" fmla="*/ 0 w 173"/>
                <a:gd name="T16" fmla="*/ 0 h 169"/>
                <a:gd name="T17" fmla="*/ 173 w 173"/>
                <a:gd name="T18" fmla="*/ 169 h 169"/>
              </a:gdLst>
              <a:ahLst/>
              <a:cxnLst>
                <a:cxn ang="T10">
                  <a:pos x="T0" y="T1"/>
                </a:cxn>
                <a:cxn ang="T11">
                  <a:pos x="T2" y="T3"/>
                </a:cxn>
                <a:cxn ang="T12">
                  <a:pos x="T4" y="T5"/>
                </a:cxn>
                <a:cxn ang="T13">
                  <a:pos x="T6" y="T7"/>
                </a:cxn>
                <a:cxn ang="T14">
                  <a:pos x="T8" y="T9"/>
                </a:cxn>
              </a:cxnLst>
              <a:rect l="T15" t="T16" r="T17" b="T18"/>
              <a:pathLst>
                <a:path w="173" h="169">
                  <a:moveTo>
                    <a:pt x="172" y="0"/>
                  </a:moveTo>
                  <a:lnTo>
                    <a:pt x="0" y="169"/>
                  </a:lnTo>
                  <a:lnTo>
                    <a:pt x="26" y="169"/>
                  </a:lnTo>
                  <a:lnTo>
                    <a:pt x="173" y="26"/>
                  </a:lnTo>
                  <a:lnTo>
                    <a:pt x="172" y="0"/>
                  </a:lnTo>
                  <a:close/>
                </a:path>
              </a:pathLst>
            </a:custGeom>
            <a:solidFill>
              <a:srgbClr val="000000"/>
            </a:solidFill>
            <a:ln w="9525">
              <a:noFill/>
              <a:round/>
              <a:headEnd/>
              <a:tailEnd/>
            </a:ln>
          </p:spPr>
          <p:txBody>
            <a:bodyPr/>
            <a:lstStyle/>
            <a:p>
              <a:endParaRPr lang="en-US"/>
            </a:p>
          </p:txBody>
        </p:sp>
        <p:sp>
          <p:nvSpPr>
            <p:cNvPr id="60" name="Freeform 489"/>
            <p:cNvSpPr>
              <a:spLocks/>
            </p:cNvSpPr>
            <p:nvPr/>
          </p:nvSpPr>
          <p:spPr bwMode="auto">
            <a:xfrm>
              <a:off x="3801" y="3913"/>
              <a:ext cx="258" cy="302"/>
            </a:xfrm>
            <a:custGeom>
              <a:avLst/>
              <a:gdLst>
                <a:gd name="T0" fmla="*/ 30 w 516"/>
                <a:gd name="T1" fmla="*/ 51 h 604"/>
                <a:gd name="T2" fmla="*/ 22 w 516"/>
                <a:gd name="T3" fmla="*/ 48 h 604"/>
                <a:gd name="T4" fmla="*/ 19 w 516"/>
                <a:gd name="T5" fmla="*/ 40 h 604"/>
                <a:gd name="T6" fmla="*/ 28 w 516"/>
                <a:gd name="T7" fmla="*/ 36 h 604"/>
                <a:gd name="T8" fmla="*/ 39 w 516"/>
                <a:gd name="T9" fmla="*/ 35 h 604"/>
                <a:gd name="T10" fmla="*/ 35 w 516"/>
                <a:gd name="T11" fmla="*/ 30 h 604"/>
                <a:gd name="T12" fmla="*/ 33 w 516"/>
                <a:gd name="T13" fmla="*/ 22 h 604"/>
                <a:gd name="T14" fmla="*/ 40 w 516"/>
                <a:gd name="T15" fmla="*/ 18 h 604"/>
                <a:gd name="T16" fmla="*/ 50 w 516"/>
                <a:gd name="T17" fmla="*/ 19 h 604"/>
                <a:gd name="T18" fmla="*/ 56 w 516"/>
                <a:gd name="T19" fmla="*/ 19 h 604"/>
                <a:gd name="T20" fmla="*/ 51 w 516"/>
                <a:gd name="T21" fmla="*/ 11 h 604"/>
                <a:gd name="T22" fmla="*/ 66 w 516"/>
                <a:gd name="T23" fmla="*/ 5 h 604"/>
                <a:gd name="T24" fmla="*/ 79 w 516"/>
                <a:gd name="T25" fmla="*/ 10 h 604"/>
                <a:gd name="T26" fmla="*/ 74 w 516"/>
                <a:gd name="T27" fmla="*/ 19 h 604"/>
                <a:gd name="T28" fmla="*/ 73 w 516"/>
                <a:gd name="T29" fmla="*/ 23 h 604"/>
                <a:gd name="T30" fmla="*/ 84 w 516"/>
                <a:gd name="T31" fmla="*/ 19 h 604"/>
                <a:gd name="T32" fmla="*/ 93 w 516"/>
                <a:gd name="T33" fmla="*/ 25 h 604"/>
                <a:gd name="T34" fmla="*/ 88 w 516"/>
                <a:gd name="T35" fmla="*/ 31 h 604"/>
                <a:gd name="T36" fmla="*/ 80 w 516"/>
                <a:gd name="T37" fmla="*/ 29 h 604"/>
                <a:gd name="T38" fmla="*/ 70 w 516"/>
                <a:gd name="T39" fmla="*/ 29 h 604"/>
                <a:gd name="T40" fmla="*/ 53 w 516"/>
                <a:gd name="T41" fmla="*/ 30 h 604"/>
                <a:gd name="T42" fmla="*/ 42 w 516"/>
                <a:gd name="T43" fmla="*/ 38 h 604"/>
                <a:gd name="T44" fmla="*/ 47 w 516"/>
                <a:gd name="T45" fmla="*/ 44 h 604"/>
                <a:gd name="T46" fmla="*/ 50 w 516"/>
                <a:gd name="T47" fmla="*/ 43 h 604"/>
                <a:gd name="T48" fmla="*/ 51 w 516"/>
                <a:gd name="T49" fmla="*/ 39 h 604"/>
                <a:gd name="T50" fmla="*/ 70 w 516"/>
                <a:gd name="T51" fmla="*/ 36 h 604"/>
                <a:gd name="T52" fmla="*/ 89 w 516"/>
                <a:gd name="T53" fmla="*/ 39 h 604"/>
                <a:gd name="T54" fmla="*/ 88 w 516"/>
                <a:gd name="T55" fmla="*/ 49 h 604"/>
                <a:gd name="T56" fmla="*/ 93 w 516"/>
                <a:gd name="T57" fmla="*/ 40 h 604"/>
                <a:gd name="T58" fmla="*/ 93 w 516"/>
                <a:gd name="T59" fmla="*/ 34 h 604"/>
                <a:gd name="T60" fmla="*/ 101 w 516"/>
                <a:gd name="T61" fmla="*/ 34 h 604"/>
                <a:gd name="T62" fmla="*/ 109 w 516"/>
                <a:gd name="T63" fmla="*/ 40 h 604"/>
                <a:gd name="T64" fmla="*/ 107 w 516"/>
                <a:gd name="T65" fmla="*/ 48 h 604"/>
                <a:gd name="T66" fmla="*/ 113 w 516"/>
                <a:gd name="T67" fmla="*/ 40 h 604"/>
                <a:gd name="T68" fmla="*/ 108 w 516"/>
                <a:gd name="T69" fmla="*/ 28 h 604"/>
                <a:gd name="T70" fmla="*/ 102 w 516"/>
                <a:gd name="T71" fmla="*/ 26 h 604"/>
                <a:gd name="T72" fmla="*/ 97 w 516"/>
                <a:gd name="T73" fmla="*/ 21 h 604"/>
                <a:gd name="T74" fmla="*/ 91 w 516"/>
                <a:gd name="T75" fmla="*/ 14 h 604"/>
                <a:gd name="T76" fmla="*/ 82 w 516"/>
                <a:gd name="T77" fmla="*/ 14 h 604"/>
                <a:gd name="T78" fmla="*/ 83 w 516"/>
                <a:gd name="T79" fmla="*/ 8 h 604"/>
                <a:gd name="T80" fmla="*/ 65 w 516"/>
                <a:gd name="T81" fmla="*/ 0 h 604"/>
                <a:gd name="T82" fmla="*/ 49 w 516"/>
                <a:gd name="T83" fmla="*/ 5 h 604"/>
                <a:gd name="T84" fmla="*/ 46 w 516"/>
                <a:gd name="T85" fmla="*/ 12 h 604"/>
                <a:gd name="T86" fmla="*/ 36 w 516"/>
                <a:gd name="T87" fmla="*/ 13 h 604"/>
                <a:gd name="T88" fmla="*/ 28 w 516"/>
                <a:gd name="T89" fmla="*/ 19 h 604"/>
                <a:gd name="T90" fmla="*/ 27 w 516"/>
                <a:gd name="T91" fmla="*/ 30 h 604"/>
                <a:gd name="T92" fmla="*/ 19 w 516"/>
                <a:gd name="T93" fmla="*/ 34 h 604"/>
                <a:gd name="T94" fmla="*/ 12 w 516"/>
                <a:gd name="T95" fmla="*/ 45 h 604"/>
                <a:gd name="T96" fmla="*/ 20 w 516"/>
                <a:gd name="T97" fmla="*/ 53 h 604"/>
                <a:gd name="T98" fmla="*/ 129 w 516"/>
                <a:gd name="T99" fmla="*/ 144 h 604"/>
                <a:gd name="T100" fmla="*/ 55 w 516"/>
                <a:gd name="T101" fmla="*/ 144 h 604"/>
                <a:gd name="T102" fmla="*/ 9 w 516"/>
                <a:gd name="T103" fmla="*/ 114 h 604"/>
                <a:gd name="T104" fmla="*/ 122 w 516"/>
                <a:gd name="T105" fmla="*/ 140 h 6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6"/>
                <a:gd name="T160" fmla="*/ 0 h 604"/>
                <a:gd name="T161" fmla="*/ 516 w 516"/>
                <a:gd name="T162" fmla="*/ 604 h 60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6" h="604">
                  <a:moveTo>
                    <a:pt x="516" y="560"/>
                  </a:moveTo>
                  <a:lnTo>
                    <a:pt x="516" y="213"/>
                  </a:lnTo>
                  <a:lnTo>
                    <a:pt x="132" y="213"/>
                  </a:lnTo>
                  <a:lnTo>
                    <a:pt x="122" y="207"/>
                  </a:lnTo>
                  <a:lnTo>
                    <a:pt x="113" y="203"/>
                  </a:lnTo>
                  <a:lnTo>
                    <a:pt x="105" y="200"/>
                  </a:lnTo>
                  <a:lnTo>
                    <a:pt x="97" y="195"/>
                  </a:lnTo>
                  <a:lnTo>
                    <a:pt x="89" y="192"/>
                  </a:lnTo>
                  <a:lnTo>
                    <a:pt x="83" y="186"/>
                  </a:lnTo>
                  <a:lnTo>
                    <a:pt x="76" y="180"/>
                  </a:lnTo>
                  <a:lnTo>
                    <a:pt x="70" y="171"/>
                  </a:lnTo>
                  <a:lnTo>
                    <a:pt x="78" y="162"/>
                  </a:lnTo>
                  <a:lnTo>
                    <a:pt x="86" y="155"/>
                  </a:lnTo>
                  <a:lnTo>
                    <a:pt x="94" y="149"/>
                  </a:lnTo>
                  <a:lnTo>
                    <a:pt x="104" y="145"/>
                  </a:lnTo>
                  <a:lnTo>
                    <a:pt x="113" y="143"/>
                  </a:lnTo>
                  <a:lnTo>
                    <a:pt x="124" y="143"/>
                  </a:lnTo>
                  <a:lnTo>
                    <a:pt x="137" y="145"/>
                  </a:lnTo>
                  <a:lnTo>
                    <a:pt x="153" y="149"/>
                  </a:lnTo>
                  <a:lnTo>
                    <a:pt x="156" y="139"/>
                  </a:lnTo>
                  <a:lnTo>
                    <a:pt x="155" y="133"/>
                  </a:lnTo>
                  <a:lnTo>
                    <a:pt x="152" y="128"/>
                  </a:lnTo>
                  <a:lnTo>
                    <a:pt x="147" y="125"/>
                  </a:lnTo>
                  <a:lnTo>
                    <a:pt x="140" y="122"/>
                  </a:lnTo>
                  <a:lnTo>
                    <a:pt x="135" y="119"/>
                  </a:lnTo>
                  <a:lnTo>
                    <a:pt x="130" y="113"/>
                  </a:lnTo>
                  <a:lnTo>
                    <a:pt x="128" y="104"/>
                  </a:lnTo>
                  <a:lnTo>
                    <a:pt x="132" y="91"/>
                  </a:lnTo>
                  <a:lnTo>
                    <a:pt x="138" y="82"/>
                  </a:lnTo>
                  <a:lnTo>
                    <a:pt x="145" y="76"/>
                  </a:lnTo>
                  <a:lnTo>
                    <a:pt x="153" y="72"/>
                  </a:lnTo>
                  <a:lnTo>
                    <a:pt x="162" y="70"/>
                  </a:lnTo>
                  <a:lnTo>
                    <a:pt x="173" y="70"/>
                  </a:lnTo>
                  <a:lnTo>
                    <a:pt x="183" y="70"/>
                  </a:lnTo>
                  <a:lnTo>
                    <a:pt x="194" y="73"/>
                  </a:lnTo>
                  <a:lnTo>
                    <a:pt x="201" y="78"/>
                  </a:lnTo>
                  <a:lnTo>
                    <a:pt x="208" y="82"/>
                  </a:lnTo>
                  <a:lnTo>
                    <a:pt x="215" y="88"/>
                  </a:lnTo>
                  <a:lnTo>
                    <a:pt x="223" y="90"/>
                  </a:lnTo>
                  <a:lnTo>
                    <a:pt x="226" y="79"/>
                  </a:lnTo>
                  <a:lnTo>
                    <a:pt x="220" y="70"/>
                  </a:lnTo>
                  <a:lnTo>
                    <a:pt x="212" y="63"/>
                  </a:lnTo>
                  <a:lnTo>
                    <a:pt x="205" y="54"/>
                  </a:lnTo>
                  <a:lnTo>
                    <a:pt x="205" y="46"/>
                  </a:lnTo>
                  <a:lnTo>
                    <a:pt x="213" y="38"/>
                  </a:lnTo>
                  <a:lnTo>
                    <a:pt x="228" y="32"/>
                  </a:lnTo>
                  <a:lnTo>
                    <a:pt x="246" y="26"/>
                  </a:lnTo>
                  <a:lnTo>
                    <a:pt x="266" y="23"/>
                  </a:lnTo>
                  <a:lnTo>
                    <a:pt x="287" y="24"/>
                  </a:lnTo>
                  <a:lnTo>
                    <a:pt x="305" y="29"/>
                  </a:lnTo>
                  <a:lnTo>
                    <a:pt x="319" y="39"/>
                  </a:lnTo>
                  <a:lnTo>
                    <a:pt x="318" y="42"/>
                  </a:lnTo>
                  <a:lnTo>
                    <a:pt x="313" y="48"/>
                  </a:lnTo>
                  <a:lnTo>
                    <a:pt x="307" y="58"/>
                  </a:lnTo>
                  <a:lnTo>
                    <a:pt x="302" y="69"/>
                  </a:lnTo>
                  <a:lnTo>
                    <a:pt x="296" y="79"/>
                  </a:lnTo>
                  <a:lnTo>
                    <a:pt x="291" y="90"/>
                  </a:lnTo>
                  <a:lnTo>
                    <a:pt x="289" y="96"/>
                  </a:lnTo>
                  <a:lnTo>
                    <a:pt x="289" y="99"/>
                  </a:lnTo>
                  <a:lnTo>
                    <a:pt x="295" y="94"/>
                  </a:lnTo>
                  <a:lnTo>
                    <a:pt x="303" y="88"/>
                  </a:lnTo>
                  <a:lnTo>
                    <a:pt x="313" y="84"/>
                  </a:lnTo>
                  <a:lnTo>
                    <a:pt x="325" y="79"/>
                  </a:lnTo>
                  <a:lnTo>
                    <a:pt x="337" y="78"/>
                  </a:lnTo>
                  <a:lnTo>
                    <a:pt x="350" y="78"/>
                  </a:lnTo>
                  <a:lnTo>
                    <a:pt x="363" y="82"/>
                  </a:lnTo>
                  <a:lnTo>
                    <a:pt x="375" y="90"/>
                  </a:lnTo>
                  <a:lnTo>
                    <a:pt x="373" y="100"/>
                  </a:lnTo>
                  <a:lnTo>
                    <a:pt x="366" y="110"/>
                  </a:lnTo>
                  <a:lnTo>
                    <a:pt x="360" y="121"/>
                  </a:lnTo>
                  <a:lnTo>
                    <a:pt x="359" y="128"/>
                  </a:lnTo>
                  <a:lnTo>
                    <a:pt x="352" y="125"/>
                  </a:lnTo>
                  <a:lnTo>
                    <a:pt x="345" y="124"/>
                  </a:lnTo>
                  <a:lnTo>
                    <a:pt x="338" y="122"/>
                  </a:lnTo>
                  <a:lnTo>
                    <a:pt x="331" y="121"/>
                  </a:lnTo>
                  <a:lnTo>
                    <a:pt x="323" y="119"/>
                  </a:lnTo>
                  <a:lnTo>
                    <a:pt x="315" y="118"/>
                  </a:lnTo>
                  <a:lnTo>
                    <a:pt x="307" y="118"/>
                  </a:lnTo>
                  <a:lnTo>
                    <a:pt x="298" y="116"/>
                  </a:lnTo>
                  <a:lnTo>
                    <a:pt x="280" y="116"/>
                  </a:lnTo>
                  <a:lnTo>
                    <a:pt x="262" y="116"/>
                  </a:lnTo>
                  <a:lnTo>
                    <a:pt x="245" y="116"/>
                  </a:lnTo>
                  <a:lnTo>
                    <a:pt x="229" y="118"/>
                  </a:lnTo>
                  <a:lnTo>
                    <a:pt x="214" y="121"/>
                  </a:lnTo>
                  <a:lnTo>
                    <a:pt x="199" y="125"/>
                  </a:lnTo>
                  <a:lnTo>
                    <a:pt x="184" y="133"/>
                  </a:lnTo>
                  <a:lnTo>
                    <a:pt x="170" y="145"/>
                  </a:lnTo>
                  <a:lnTo>
                    <a:pt x="170" y="151"/>
                  </a:lnTo>
                  <a:lnTo>
                    <a:pt x="173" y="157"/>
                  </a:lnTo>
                  <a:lnTo>
                    <a:pt x="176" y="164"/>
                  </a:lnTo>
                  <a:lnTo>
                    <a:pt x="182" y="170"/>
                  </a:lnTo>
                  <a:lnTo>
                    <a:pt x="188" y="176"/>
                  </a:lnTo>
                  <a:lnTo>
                    <a:pt x="193" y="179"/>
                  </a:lnTo>
                  <a:lnTo>
                    <a:pt x="198" y="180"/>
                  </a:lnTo>
                  <a:lnTo>
                    <a:pt x="201" y="179"/>
                  </a:lnTo>
                  <a:lnTo>
                    <a:pt x="203" y="174"/>
                  </a:lnTo>
                  <a:lnTo>
                    <a:pt x="203" y="171"/>
                  </a:lnTo>
                  <a:lnTo>
                    <a:pt x="200" y="170"/>
                  </a:lnTo>
                  <a:lnTo>
                    <a:pt x="199" y="165"/>
                  </a:lnTo>
                  <a:lnTo>
                    <a:pt x="205" y="157"/>
                  </a:lnTo>
                  <a:lnTo>
                    <a:pt x="217" y="149"/>
                  </a:lnTo>
                  <a:lnTo>
                    <a:pt x="236" y="145"/>
                  </a:lnTo>
                  <a:lnTo>
                    <a:pt x="258" y="142"/>
                  </a:lnTo>
                  <a:lnTo>
                    <a:pt x="282" y="142"/>
                  </a:lnTo>
                  <a:lnTo>
                    <a:pt x="305" y="142"/>
                  </a:lnTo>
                  <a:lnTo>
                    <a:pt x="328" y="145"/>
                  </a:lnTo>
                  <a:lnTo>
                    <a:pt x="346" y="149"/>
                  </a:lnTo>
                  <a:lnTo>
                    <a:pt x="356" y="158"/>
                  </a:lnTo>
                  <a:lnTo>
                    <a:pt x="353" y="173"/>
                  </a:lnTo>
                  <a:lnTo>
                    <a:pt x="346" y="189"/>
                  </a:lnTo>
                  <a:lnTo>
                    <a:pt x="345" y="203"/>
                  </a:lnTo>
                  <a:lnTo>
                    <a:pt x="354" y="198"/>
                  </a:lnTo>
                  <a:lnTo>
                    <a:pt x="363" y="191"/>
                  </a:lnTo>
                  <a:lnTo>
                    <a:pt x="368" y="180"/>
                  </a:lnTo>
                  <a:lnTo>
                    <a:pt x="373" y="170"/>
                  </a:lnTo>
                  <a:lnTo>
                    <a:pt x="375" y="160"/>
                  </a:lnTo>
                  <a:lnTo>
                    <a:pt x="375" y="149"/>
                  </a:lnTo>
                  <a:lnTo>
                    <a:pt x="373" y="142"/>
                  </a:lnTo>
                  <a:lnTo>
                    <a:pt x="368" y="136"/>
                  </a:lnTo>
                  <a:lnTo>
                    <a:pt x="372" y="134"/>
                  </a:lnTo>
                  <a:lnTo>
                    <a:pt x="377" y="133"/>
                  </a:lnTo>
                  <a:lnTo>
                    <a:pt x="387" y="133"/>
                  </a:lnTo>
                  <a:lnTo>
                    <a:pt x="397" y="133"/>
                  </a:lnTo>
                  <a:lnTo>
                    <a:pt x="407" y="134"/>
                  </a:lnTo>
                  <a:lnTo>
                    <a:pt x="419" y="137"/>
                  </a:lnTo>
                  <a:lnTo>
                    <a:pt x="428" y="143"/>
                  </a:lnTo>
                  <a:lnTo>
                    <a:pt x="435" y="152"/>
                  </a:lnTo>
                  <a:lnTo>
                    <a:pt x="436" y="162"/>
                  </a:lnTo>
                  <a:lnTo>
                    <a:pt x="433" y="173"/>
                  </a:lnTo>
                  <a:lnTo>
                    <a:pt x="428" y="183"/>
                  </a:lnTo>
                  <a:lnTo>
                    <a:pt x="426" y="192"/>
                  </a:lnTo>
                  <a:lnTo>
                    <a:pt x="428" y="192"/>
                  </a:lnTo>
                  <a:lnTo>
                    <a:pt x="434" y="189"/>
                  </a:lnTo>
                  <a:lnTo>
                    <a:pt x="441" y="183"/>
                  </a:lnTo>
                  <a:lnTo>
                    <a:pt x="447" y="174"/>
                  </a:lnTo>
                  <a:lnTo>
                    <a:pt x="452" y="162"/>
                  </a:lnTo>
                  <a:lnTo>
                    <a:pt x="453" y="151"/>
                  </a:lnTo>
                  <a:lnTo>
                    <a:pt x="450" y="136"/>
                  </a:lnTo>
                  <a:lnTo>
                    <a:pt x="440" y="119"/>
                  </a:lnTo>
                  <a:lnTo>
                    <a:pt x="435" y="115"/>
                  </a:lnTo>
                  <a:lnTo>
                    <a:pt x="429" y="110"/>
                  </a:lnTo>
                  <a:lnTo>
                    <a:pt x="424" y="107"/>
                  </a:lnTo>
                  <a:lnTo>
                    <a:pt x="417" y="106"/>
                  </a:lnTo>
                  <a:lnTo>
                    <a:pt x="411" y="104"/>
                  </a:lnTo>
                  <a:lnTo>
                    <a:pt x="404" y="103"/>
                  </a:lnTo>
                  <a:lnTo>
                    <a:pt x="397" y="103"/>
                  </a:lnTo>
                  <a:lnTo>
                    <a:pt x="390" y="101"/>
                  </a:lnTo>
                  <a:lnTo>
                    <a:pt x="390" y="85"/>
                  </a:lnTo>
                  <a:lnTo>
                    <a:pt x="387" y="73"/>
                  </a:lnTo>
                  <a:lnTo>
                    <a:pt x="381" y="66"/>
                  </a:lnTo>
                  <a:lnTo>
                    <a:pt x="373" y="61"/>
                  </a:lnTo>
                  <a:lnTo>
                    <a:pt x="365" y="58"/>
                  </a:lnTo>
                  <a:lnTo>
                    <a:pt x="356" y="58"/>
                  </a:lnTo>
                  <a:lnTo>
                    <a:pt x="346" y="57"/>
                  </a:lnTo>
                  <a:lnTo>
                    <a:pt x="337" y="57"/>
                  </a:lnTo>
                  <a:lnTo>
                    <a:pt x="329" y="57"/>
                  </a:lnTo>
                  <a:lnTo>
                    <a:pt x="330" y="52"/>
                  </a:lnTo>
                  <a:lnTo>
                    <a:pt x="331" y="43"/>
                  </a:lnTo>
                  <a:lnTo>
                    <a:pt x="334" y="36"/>
                  </a:lnTo>
                  <a:lnTo>
                    <a:pt x="334" y="32"/>
                  </a:lnTo>
                  <a:lnTo>
                    <a:pt x="321" y="15"/>
                  </a:lnTo>
                  <a:lnTo>
                    <a:pt x="303" y="5"/>
                  </a:lnTo>
                  <a:lnTo>
                    <a:pt x="283" y="0"/>
                  </a:lnTo>
                  <a:lnTo>
                    <a:pt x="261" y="0"/>
                  </a:lnTo>
                  <a:lnTo>
                    <a:pt x="241" y="3"/>
                  </a:lnTo>
                  <a:lnTo>
                    <a:pt x="222" y="8"/>
                  </a:lnTo>
                  <a:lnTo>
                    <a:pt x="207" y="14"/>
                  </a:lnTo>
                  <a:lnTo>
                    <a:pt x="198" y="18"/>
                  </a:lnTo>
                  <a:lnTo>
                    <a:pt x="191" y="23"/>
                  </a:lnTo>
                  <a:lnTo>
                    <a:pt x="185" y="32"/>
                  </a:lnTo>
                  <a:lnTo>
                    <a:pt x="182" y="41"/>
                  </a:lnTo>
                  <a:lnTo>
                    <a:pt x="186" y="51"/>
                  </a:lnTo>
                  <a:lnTo>
                    <a:pt x="176" y="51"/>
                  </a:lnTo>
                  <a:lnTo>
                    <a:pt x="166" y="51"/>
                  </a:lnTo>
                  <a:lnTo>
                    <a:pt x="156" y="52"/>
                  </a:lnTo>
                  <a:lnTo>
                    <a:pt x="147" y="55"/>
                  </a:lnTo>
                  <a:lnTo>
                    <a:pt x="138" y="58"/>
                  </a:lnTo>
                  <a:lnTo>
                    <a:pt x="130" y="63"/>
                  </a:lnTo>
                  <a:lnTo>
                    <a:pt x="121" y="69"/>
                  </a:lnTo>
                  <a:lnTo>
                    <a:pt x="113" y="75"/>
                  </a:lnTo>
                  <a:lnTo>
                    <a:pt x="108" y="87"/>
                  </a:lnTo>
                  <a:lnTo>
                    <a:pt x="107" y="99"/>
                  </a:lnTo>
                  <a:lnTo>
                    <a:pt x="108" y="110"/>
                  </a:lnTo>
                  <a:lnTo>
                    <a:pt x="109" y="121"/>
                  </a:lnTo>
                  <a:lnTo>
                    <a:pt x="106" y="121"/>
                  </a:lnTo>
                  <a:lnTo>
                    <a:pt x="99" y="124"/>
                  </a:lnTo>
                  <a:lnTo>
                    <a:pt x="87" y="127"/>
                  </a:lnTo>
                  <a:lnTo>
                    <a:pt x="76" y="133"/>
                  </a:lnTo>
                  <a:lnTo>
                    <a:pt x="63" y="140"/>
                  </a:lnTo>
                  <a:lnTo>
                    <a:pt x="54" y="151"/>
                  </a:lnTo>
                  <a:lnTo>
                    <a:pt x="49" y="164"/>
                  </a:lnTo>
                  <a:lnTo>
                    <a:pt x="49" y="180"/>
                  </a:lnTo>
                  <a:lnTo>
                    <a:pt x="55" y="194"/>
                  </a:lnTo>
                  <a:lnTo>
                    <a:pt x="63" y="200"/>
                  </a:lnTo>
                  <a:lnTo>
                    <a:pt x="72" y="206"/>
                  </a:lnTo>
                  <a:lnTo>
                    <a:pt x="81" y="215"/>
                  </a:lnTo>
                  <a:lnTo>
                    <a:pt x="0" y="215"/>
                  </a:lnTo>
                  <a:lnTo>
                    <a:pt x="1" y="604"/>
                  </a:lnTo>
                  <a:lnTo>
                    <a:pt x="513" y="604"/>
                  </a:lnTo>
                  <a:lnTo>
                    <a:pt x="513" y="575"/>
                  </a:lnTo>
                  <a:lnTo>
                    <a:pt x="249" y="575"/>
                  </a:lnTo>
                  <a:lnTo>
                    <a:pt x="470" y="351"/>
                  </a:lnTo>
                  <a:lnTo>
                    <a:pt x="468" y="322"/>
                  </a:lnTo>
                  <a:lnTo>
                    <a:pt x="222" y="575"/>
                  </a:lnTo>
                  <a:lnTo>
                    <a:pt x="25" y="576"/>
                  </a:lnTo>
                  <a:lnTo>
                    <a:pt x="25" y="240"/>
                  </a:lnTo>
                  <a:lnTo>
                    <a:pt x="254" y="238"/>
                  </a:lnTo>
                  <a:lnTo>
                    <a:pt x="36" y="457"/>
                  </a:lnTo>
                  <a:lnTo>
                    <a:pt x="37" y="482"/>
                  </a:lnTo>
                  <a:lnTo>
                    <a:pt x="280" y="238"/>
                  </a:lnTo>
                  <a:lnTo>
                    <a:pt x="491" y="238"/>
                  </a:lnTo>
                  <a:lnTo>
                    <a:pt x="491" y="560"/>
                  </a:lnTo>
                  <a:lnTo>
                    <a:pt x="516" y="560"/>
                  </a:lnTo>
                  <a:close/>
                </a:path>
              </a:pathLst>
            </a:custGeom>
            <a:solidFill>
              <a:srgbClr val="000000"/>
            </a:solidFill>
            <a:ln w="9525">
              <a:noFill/>
              <a:round/>
              <a:headEnd/>
              <a:tailEnd/>
            </a:ln>
          </p:spPr>
          <p:txBody>
            <a:bodyPr/>
            <a:lstStyle/>
            <a:p>
              <a:endParaRPr lang="en-US"/>
            </a:p>
          </p:txBody>
        </p:sp>
        <p:sp>
          <p:nvSpPr>
            <p:cNvPr id="61" name="Freeform 490"/>
            <p:cNvSpPr>
              <a:spLocks/>
            </p:cNvSpPr>
            <p:nvPr/>
          </p:nvSpPr>
          <p:spPr bwMode="auto">
            <a:xfrm>
              <a:off x="3281" y="4016"/>
              <a:ext cx="23" cy="64"/>
            </a:xfrm>
            <a:custGeom>
              <a:avLst/>
              <a:gdLst>
                <a:gd name="T0" fmla="*/ 11 w 47"/>
                <a:gd name="T1" fmla="*/ 29 h 128"/>
                <a:gd name="T2" fmla="*/ 11 w 47"/>
                <a:gd name="T3" fmla="*/ 29 h 128"/>
                <a:gd name="T4" fmla="*/ 11 w 47"/>
                <a:gd name="T5" fmla="*/ 29 h 128"/>
                <a:gd name="T6" fmla="*/ 11 w 47"/>
                <a:gd name="T7" fmla="*/ 29 h 128"/>
                <a:gd name="T8" fmla="*/ 11 w 47"/>
                <a:gd name="T9" fmla="*/ 29 h 128"/>
                <a:gd name="T10" fmla="*/ 8 w 47"/>
                <a:gd name="T11" fmla="*/ 31 h 128"/>
                <a:gd name="T12" fmla="*/ 8 w 47"/>
                <a:gd name="T13" fmla="*/ 32 h 128"/>
                <a:gd name="T14" fmla="*/ 8 w 47"/>
                <a:gd name="T15" fmla="*/ 32 h 128"/>
                <a:gd name="T16" fmla="*/ 8 w 47"/>
                <a:gd name="T17" fmla="*/ 32 h 128"/>
                <a:gd name="T18" fmla="*/ 8 w 47"/>
                <a:gd name="T19" fmla="*/ 31 h 128"/>
                <a:gd name="T20" fmla="*/ 8 w 47"/>
                <a:gd name="T21" fmla="*/ 31 h 128"/>
                <a:gd name="T22" fmla="*/ 8 w 47"/>
                <a:gd name="T23" fmla="*/ 31 h 128"/>
                <a:gd name="T24" fmla="*/ 8 w 47"/>
                <a:gd name="T25" fmla="*/ 31 h 128"/>
                <a:gd name="T26" fmla="*/ 8 w 47"/>
                <a:gd name="T27" fmla="*/ 31 h 128"/>
                <a:gd name="T28" fmla="*/ 0 w 47"/>
                <a:gd name="T29" fmla="*/ 7 h 128"/>
                <a:gd name="T30" fmla="*/ 0 w 47"/>
                <a:gd name="T31" fmla="*/ 7 h 128"/>
                <a:gd name="T32" fmla="*/ 0 w 47"/>
                <a:gd name="T33" fmla="*/ 7 h 128"/>
                <a:gd name="T34" fmla="*/ 0 w 47"/>
                <a:gd name="T35" fmla="*/ 7 h 128"/>
                <a:gd name="T36" fmla="*/ 0 w 47"/>
                <a:gd name="T37" fmla="*/ 6 h 128"/>
                <a:gd name="T38" fmla="*/ 7 w 47"/>
                <a:gd name="T39" fmla="*/ 1 h 128"/>
                <a:gd name="T40" fmla="*/ 8 w 47"/>
                <a:gd name="T41" fmla="*/ 0 h 128"/>
                <a:gd name="T42" fmla="*/ 8 w 47"/>
                <a:gd name="T43" fmla="*/ 0 h 128"/>
                <a:gd name="T44" fmla="*/ 8 w 47"/>
                <a:gd name="T45" fmla="*/ 0 h 128"/>
                <a:gd name="T46" fmla="*/ 8 w 47"/>
                <a:gd name="T47" fmla="*/ 1 h 128"/>
                <a:gd name="T48" fmla="*/ 8 w 47"/>
                <a:gd name="T49" fmla="*/ 1 h 128"/>
                <a:gd name="T50" fmla="*/ 8 w 47"/>
                <a:gd name="T51" fmla="*/ 1 h 128"/>
                <a:gd name="T52" fmla="*/ 8 w 47"/>
                <a:gd name="T53" fmla="*/ 1 h 128"/>
                <a:gd name="T54" fmla="*/ 8 w 47"/>
                <a:gd name="T55" fmla="*/ 1 h 128"/>
                <a:gd name="T56" fmla="*/ 8 w 47"/>
                <a:gd name="T57" fmla="*/ 3 h 128"/>
                <a:gd name="T58" fmla="*/ 8 w 47"/>
                <a:gd name="T59" fmla="*/ 4 h 128"/>
                <a:gd name="T60" fmla="*/ 8 w 47"/>
                <a:gd name="T61" fmla="*/ 4 h 128"/>
                <a:gd name="T62" fmla="*/ 8 w 47"/>
                <a:gd name="T63" fmla="*/ 4 h 128"/>
                <a:gd name="T64" fmla="*/ 8 w 47"/>
                <a:gd name="T65" fmla="*/ 4 h 128"/>
                <a:gd name="T66" fmla="*/ 4 w 47"/>
                <a:gd name="T67" fmla="*/ 8 h 128"/>
                <a:gd name="T68" fmla="*/ 6 w 47"/>
                <a:gd name="T69" fmla="*/ 14 h 128"/>
                <a:gd name="T70" fmla="*/ 10 w 47"/>
                <a:gd name="T71" fmla="*/ 11 h 128"/>
                <a:gd name="T72" fmla="*/ 10 w 47"/>
                <a:gd name="T73" fmla="*/ 11 h 128"/>
                <a:gd name="T74" fmla="*/ 10 w 47"/>
                <a:gd name="T75" fmla="*/ 11 h 128"/>
                <a:gd name="T76" fmla="*/ 10 w 47"/>
                <a:gd name="T77" fmla="*/ 11 h 128"/>
                <a:gd name="T78" fmla="*/ 10 w 47"/>
                <a:gd name="T79" fmla="*/ 11 h 128"/>
                <a:gd name="T80" fmla="*/ 10 w 47"/>
                <a:gd name="T81" fmla="*/ 11 h 128"/>
                <a:gd name="T82" fmla="*/ 10 w 47"/>
                <a:gd name="T83" fmla="*/ 11 h 128"/>
                <a:gd name="T84" fmla="*/ 10 w 47"/>
                <a:gd name="T85" fmla="*/ 11 h 128"/>
                <a:gd name="T86" fmla="*/ 10 w 47"/>
                <a:gd name="T87" fmla="*/ 11 h 128"/>
                <a:gd name="T88" fmla="*/ 11 w 47"/>
                <a:gd name="T89" fmla="*/ 14 h 128"/>
                <a:gd name="T90" fmla="*/ 11 w 47"/>
                <a:gd name="T91" fmla="*/ 14 h 128"/>
                <a:gd name="T92" fmla="*/ 11 w 47"/>
                <a:gd name="T93" fmla="*/ 14 h 128"/>
                <a:gd name="T94" fmla="*/ 11 w 47"/>
                <a:gd name="T95" fmla="*/ 14 h 128"/>
                <a:gd name="T96" fmla="*/ 11 w 47"/>
                <a:gd name="T97" fmla="*/ 14 h 128"/>
                <a:gd name="T98" fmla="*/ 7 w 47"/>
                <a:gd name="T99" fmla="*/ 18 h 128"/>
                <a:gd name="T100" fmla="*/ 11 w 47"/>
                <a:gd name="T101" fmla="*/ 29 h 1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7"/>
                <a:gd name="T154" fmla="*/ 0 h 128"/>
                <a:gd name="T155" fmla="*/ 47 w 47"/>
                <a:gd name="T156" fmla="*/ 128 h 12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7" h="128">
                  <a:moveTo>
                    <a:pt x="44" y="116"/>
                  </a:moveTo>
                  <a:lnTo>
                    <a:pt x="46" y="117"/>
                  </a:lnTo>
                  <a:lnTo>
                    <a:pt x="44" y="119"/>
                  </a:lnTo>
                  <a:lnTo>
                    <a:pt x="35" y="126"/>
                  </a:lnTo>
                  <a:lnTo>
                    <a:pt x="34" y="128"/>
                  </a:lnTo>
                  <a:lnTo>
                    <a:pt x="33" y="126"/>
                  </a:lnTo>
                  <a:lnTo>
                    <a:pt x="33" y="125"/>
                  </a:lnTo>
                  <a:lnTo>
                    <a:pt x="1" y="31"/>
                  </a:lnTo>
                  <a:lnTo>
                    <a:pt x="0" y="29"/>
                  </a:lnTo>
                  <a:lnTo>
                    <a:pt x="0" y="28"/>
                  </a:lnTo>
                  <a:lnTo>
                    <a:pt x="1" y="26"/>
                  </a:lnTo>
                  <a:lnTo>
                    <a:pt x="31" y="1"/>
                  </a:lnTo>
                  <a:lnTo>
                    <a:pt x="32" y="0"/>
                  </a:lnTo>
                  <a:lnTo>
                    <a:pt x="33" y="0"/>
                  </a:lnTo>
                  <a:lnTo>
                    <a:pt x="33" y="1"/>
                  </a:lnTo>
                  <a:lnTo>
                    <a:pt x="34" y="1"/>
                  </a:lnTo>
                  <a:lnTo>
                    <a:pt x="34" y="3"/>
                  </a:lnTo>
                  <a:lnTo>
                    <a:pt x="35" y="14"/>
                  </a:lnTo>
                  <a:lnTo>
                    <a:pt x="35" y="16"/>
                  </a:lnTo>
                  <a:lnTo>
                    <a:pt x="34" y="17"/>
                  </a:lnTo>
                  <a:lnTo>
                    <a:pt x="17" y="34"/>
                  </a:lnTo>
                  <a:lnTo>
                    <a:pt x="25" y="58"/>
                  </a:lnTo>
                  <a:lnTo>
                    <a:pt x="40" y="44"/>
                  </a:lnTo>
                  <a:lnTo>
                    <a:pt x="41" y="44"/>
                  </a:lnTo>
                  <a:lnTo>
                    <a:pt x="42" y="44"/>
                  </a:lnTo>
                  <a:lnTo>
                    <a:pt x="42" y="46"/>
                  </a:lnTo>
                  <a:lnTo>
                    <a:pt x="43" y="46"/>
                  </a:lnTo>
                  <a:lnTo>
                    <a:pt x="43" y="47"/>
                  </a:lnTo>
                  <a:lnTo>
                    <a:pt x="47" y="56"/>
                  </a:lnTo>
                  <a:lnTo>
                    <a:pt x="47" y="58"/>
                  </a:lnTo>
                  <a:lnTo>
                    <a:pt x="46" y="59"/>
                  </a:lnTo>
                  <a:lnTo>
                    <a:pt x="31" y="73"/>
                  </a:lnTo>
                  <a:lnTo>
                    <a:pt x="44" y="116"/>
                  </a:lnTo>
                  <a:close/>
                </a:path>
              </a:pathLst>
            </a:custGeom>
            <a:solidFill>
              <a:srgbClr val="000000"/>
            </a:solidFill>
            <a:ln w="9525">
              <a:noFill/>
              <a:round/>
              <a:headEnd/>
              <a:tailEnd/>
            </a:ln>
          </p:spPr>
          <p:txBody>
            <a:bodyPr/>
            <a:lstStyle/>
            <a:p>
              <a:endParaRPr lang="en-US"/>
            </a:p>
          </p:txBody>
        </p:sp>
        <p:sp>
          <p:nvSpPr>
            <p:cNvPr id="67" name="Freeform 491"/>
            <p:cNvSpPr>
              <a:spLocks/>
            </p:cNvSpPr>
            <p:nvPr/>
          </p:nvSpPr>
          <p:spPr bwMode="auto">
            <a:xfrm>
              <a:off x="3307" y="4013"/>
              <a:ext cx="25" cy="45"/>
            </a:xfrm>
            <a:custGeom>
              <a:avLst/>
              <a:gdLst>
                <a:gd name="T0" fmla="*/ 7 w 51"/>
                <a:gd name="T1" fmla="*/ 11 h 90"/>
                <a:gd name="T2" fmla="*/ 7 w 51"/>
                <a:gd name="T3" fmla="*/ 13 h 90"/>
                <a:gd name="T4" fmla="*/ 8 w 51"/>
                <a:gd name="T5" fmla="*/ 15 h 90"/>
                <a:gd name="T6" fmla="*/ 7 w 51"/>
                <a:gd name="T7" fmla="*/ 17 h 90"/>
                <a:gd name="T8" fmla="*/ 6 w 51"/>
                <a:gd name="T9" fmla="*/ 18 h 90"/>
                <a:gd name="T10" fmla="*/ 6 w 51"/>
                <a:gd name="T11" fmla="*/ 18 h 90"/>
                <a:gd name="T12" fmla="*/ 5 w 51"/>
                <a:gd name="T13" fmla="*/ 18 h 90"/>
                <a:gd name="T14" fmla="*/ 5 w 51"/>
                <a:gd name="T15" fmla="*/ 18 h 90"/>
                <a:gd name="T16" fmla="*/ 5 w 51"/>
                <a:gd name="T17" fmla="*/ 17 h 90"/>
                <a:gd name="T18" fmla="*/ 3 w 51"/>
                <a:gd name="T19" fmla="*/ 13 h 90"/>
                <a:gd name="T20" fmla="*/ 3 w 51"/>
                <a:gd name="T21" fmla="*/ 11 h 90"/>
                <a:gd name="T22" fmla="*/ 3 w 51"/>
                <a:gd name="T23" fmla="*/ 7 h 90"/>
                <a:gd name="T24" fmla="*/ 3 w 51"/>
                <a:gd name="T25" fmla="*/ 6 h 90"/>
                <a:gd name="T26" fmla="*/ 4 w 51"/>
                <a:gd name="T27" fmla="*/ 6 h 90"/>
                <a:gd name="T28" fmla="*/ 5 w 51"/>
                <a:gd name="T29" fmla="*/ 6 h 90"/>
                <a:gd name="T30" fmla="*/ 5 w 51"/>
                <a:gd name="T31" fmla="*/ 6 h 90"/>
                <a:gd name="T32" fmla="*/ 6 w 51"/>
                <a:gd name="T33" fmla="*/ 6 h 90"/>
                <a:gd name="T34" fmla="*/ 7 w 51"/>
                <a:gd name="T35" fmla="*/ 11 h 90"/>
                <a:gd name="T36" fmla="*/ 9 w 51"/>
                <a:gd name="T37" fmla="*/ 8 h 90"/>
                <a:gd name="T38" fmla="*/ 7 w 51"/>
                <a:gd name="T39" fmla="*/ 1 h 90"/>
                <a:gd name="T40" fmla="*/ 7 w 51"/>
                <a:gd name="T41" fmla="*/ 1 h 90"/>
                <a:gd name="T42" fmla="*/ 7 w 51"/>
                <a:gd name="T43" fmla="*/ 0 h 90"/>
                <a:gd name="T44" fmla="*/ 7 w 51"/>
                <a:gd name="T45" fmla="*/ 0 h 90"/>
                <a:gd name="T46" fmla="*/ 7 w 51"/>
                <a:gd name="T47" fmla="*/ 0 h 90"/>
                <a:gd name="T48" fmla="*/ 7 w 51"/>
                <a:gd name="T49" fmla="*/ 1 h 90"/>
                <a:gd name="T50" fmla="*/ 6 w 51"/>
                <a:gd name="T51" fmla="*/ 1 h 90"/>
                <a:gd name="T52" fmla="*/ 5 w 51"/>
                <a:gd name="T53" fmla="*/ 1 h 90"/>
                <a:gd name="T54" fmla="*/ 5 w 51"/>
                <a:gd name="T55" fmla="*/ 1 h 90"/>
                <a:gd name="T56" fmla="*/ 5 w 51"/>
                <a:gd name="T57" fmla="*/ 3 h 90"/>
                <a:gd name="T58" fmla="*/ 5 w 51"/>
                <a:gd name="T59" fmla="*/ 3 h 90"/>
                <a:gd name="T60" fmla="*/ 4 w 51"/>
                <a:gd name="T61" fmla="*/ 3 h 90"/>
                <a:gd name="T62" fmla="*/ 3 w 51"/>
                <a:gd name="T63" fmla="*/ 3 h 90"/>
                <a:gd name="T64" fmla="*/ 2 w 51"/>
                <a:gd name="T65" fmla="*/ 3 h 90"/>
                <a:gd name="T66" fmla="*/ 0 w 51"/>
                <a:gd name="T67" fmla="*/ 6 h 90"/>
                <a:gd name="T68" fmla="*/ 0 w 51"/>
                <a:gd name="T69" fmla="*/ 10 h 90"/>
                <a:gd name="T70" fmla="*/ 0 w 51"/>
                <a:gd name="T71" fmla="*/ 13 h 90"/>
                <a:gd name="T72" fmla="*/ 2 w 51"/>
                <a:gd name="T73" fmla="*/ 19 h 90"/>
                <a:gd name="T74" fmla="*/ 3 w 51"/>
                <a:gd name="T75" fmla="*/ 21 h 90"/>
                <a:gd name="T76" fmla="*/ 4 w 51"/>
                <a:gd name="T77" fmla="*/ 22 h 90"/>
                <a:gd name="T78" fmla="*/ 5 w 51"/>
                <a:gd name="T79" fmla="*/ 23 h 90"/>
                <a:gd name="T80" fmla="*/ 7 w 51"/>
                <a:gd name="T81" fmla="*/ 22 h 90"/>
                <a:gd name="T82" fmla="*/ 8 w 51"/>
                <a:gd name="T83" fmla="*/ 21 h 90"/>
                <a:gd name="T84" fmla="*/ 9 w 51"/>
                <a:gd name="T85" fmla="*/ 19 h 90"/>
                <a:gd name="T86" fmla="*/ 9 w 51"/>
                <a:gd name="T87" fmla="*/ 18 h 90"/>
                <a:gd name="T88" fmla="*/ 9 w 51"/>
                <a:gd name="T89" fmla="*/ 17 h 90"/>
                <a:gd name="T90" fmla="*/ 9 w 51"/>
                <a:gd name="T91" fmla="*/ 18 h 90"/>
                <a:gd name="T92" fmla="*/ 10 w 51"/>
                <a:gd name="T93" fmla="*/ 19 h 90"/>
                <a:gd name="T94" fmla="*/ 10 w 51"/>
                <a:gd name="T95" fmla="*/ 19 h 90"/>
                <a:gd name="T96" fmla="*/ 11 w 51"/>
                <a:gd name="T97" fmla="*/ 19 h 90"/>
                <a:gd name="T98" fmla="*/ 11 w 51"/>
                <a:gd name="T99" fmla="*/ 19 h 90"/>
                <a:gd name="T100" fmla="*/ 12 w 51"/>
                <a:gd name="T101" fmla="*/ 18 h 90"/>
                <a:gd name="T102" fmla="*/ 12 w 51"/>
                <a:gd name="T103" fmla="*/ 17 h 90"/>
                <a:gd name="T104" fmla="*/ 12 w 51"/>
                <a:gd name="T105" fmla="*/ 15 h 90"/>
                <a:gd name="T106" fmla="*/ 12 w 51"/>
                <a:gd name="T107" fmla="*/ 15 h 90"/>
                <a:gd name="T108" fmla="*/ 12 w 51"/>
                <a:gd name="T109" fmla="*/ 14 h 90"/>
                <a:gd name="T110" fmla="*/ 12 w 51"/>
                <a:gd name="T111" fmla="*/ 14 h 90"/>
                <a:gd name="T112" fmla="*/ 12 w 51"/>
                <a:gd name="T113" fmla="*/ 14 h 90"/>
                <a:gd name="T114" fmla="*/ 11 w 51"/>
                <a:gd name="T115" fmla="*/ 13 h 90"/>
                <a:gd name="T116" fmla="*/ 11 w 51"/>
                <a:gd name="T117" fmla="*/ 12 h 90"/>
                <a:gd name="T118" fmla="*/ 11 w 51"/>
                <a:gd name="T119" fmla="*/ 12 h 90"/>
                <a:gd name="T120" fmla="*/ 11 w 51"/>
                <a:gd name="T121" fmla="*/ 11 h 90"/>
                <a:gd name="T122" fmla="*/ 9 w 51"/>
                <a:gd name="T123" fmla="*/ 8 h 90"/>
                <a:gd name="T124" fmla="*/ 7 w 51"/>
                <a:gd name="T125" fmla="*/ 11 h 9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1"/>
                <a:gd name="T190" fmla="*/ 0 h 90"/>
                <a:gd name="T191" fmla="*/ 51 w 51"/>
                <a:gd name="T192" fmla="*/ 90 h 9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1" h="90">
                  <a:moveTo>
                    <a:pt x="30" y="46"/>
                  </a:moveTo>
                  <a:lnTo>
                    <a:pt x="31" y="53"/>
                  </a:lnTo>
                  <a:lnTo>
                    <a:pt x="33" y="61"/>
                  </a:lnTo>
                  <a:lnTo>
                    <a:pt x="30" y="67"/>
                  </a:lnTo>
                  <a:lnTo>
                    <a:pt x="27" y="71"/>
                  </a:lnTo>
                  <a:lnTo>
                    <a:pt x="26" y="71"/>
                  </a:lnTo>
                  <a:lnTo>
                    <a:pt x="23" y="71"/>
                  </a:lnTo>
                  <a:lnTo>
                    <a:pt x="22" y="70"/>
                  </a:lnTo>
                  <a:lnTo>
                    <a:pt x="20" y="67"/>
                  </a:lnTo>
                  <a:lnTo>
                    <a:pt x="15" y="55"/>
                  </a:lnTo>
                  <a:lnTo>
                    <a:pt x="13" y="41"/>
                  </a:lnTo>
                  <a:lnTo>
                    <a:pt x="12" y="29"/>
                  </a:lnTo>
                  <a:lnTo>
                    <a:pt x="15" y="22"/>
                  </a:lnTo>
                  <a:lnTo>
                    <a:pt x="18" y="22"/>
                  </a:lnTo>
                  <a:lnTo>
                    <a:pt x="20" y="22"/>
                  </a:lnTo>
                  <a:lnTo>
                    <a:pt x="22" y="22"/>
                  </a:lnTo>
                  <a:lnTo>
                    <a:pt x="24" y="22"/>
                  </a:lnTo>
                  <a:lnTo>
                    <a:pt x="30" y="46"/>
                  </a:lnTo>
                  <a:lnTo>
                    <a:pt x="39" y="32"/>
                  </a:lnTo>
                  <a:lnTo>
                    <a:pt x="31" y="1"/>
                  </a:lnTo>
                  <a:lnTo>
                    <a:pt x="30" y="0"/>
                  </a:lnTo>
                  <a:lnTo>
                    <a:pt x="29" y="0"/>
                  </a:lnTo>
                  <a:lnTo>
                    <a:pt x="28" y="1"/>
                  </a:lnTo>
                  <a:lnTo>
                    <a:pt x="26" y="3"/>
                  </a:lnTo>
                  <a:lnTo>
                    <a:pt x="22" y="6"/>
                  </a:lnTo>
                  <a:lnTo>
                    <a:pt x="21" y="7"/>
                  </a:lnTo>
                  <a:lnTo>
                    <a:pt x="22" y="12"/>
                  </a:lnTo>
                  <a:lnTo>
                    <a:pt x="20" y="10"/>
                  </a:lnTo>
                  <a:lnTo>
                    <a:pt x="18" y="9"/>
                  </a:lnTo>
                  <a:lnTo>
                    <a:pt x="14" y="10"/>
                  </a:lnTo>
                  <a:lnTo>
                    <a:pt x="10" y="12"/>
                  </a:lnTo>
                  <a:lnTo>
                    <a:pt x="3" y="22"/>
                  </a:lnTo>
                  <a:lnTo>
                    <a:pt x="0" y="37"/>
                  </a:lnTo>
                  <a:lnTo>
                    <a:pt x="3" y="55"/>
                  </a:lnTo>
                  <a:lnTo>
                    <a:pt x="10" y="74"/>
                  </a:lnTo>
                  <a:lnTo>
                    <a:pt x="14" y="83"/>
                  </a:lnTo>
                  <a:lnTo>
                    <a:pt x="19" y="87"/>
                  </a:lnTo>
                  <a:lnTo>
                    <a:pt x="23" y="90"/>
                  </a:lnTo>
                  <a:lnTo>
                    <a:pt x="28" y="87"/>
                  </a:lnTo>
                  <a:lnTo>
                    <a:pt x="33" y="81"/>
                  </a:lnTo>
                  <a:lnTo>
                    <a:pt x="36" y="76"/>
                  </a:lnTo>
                  <a:lnTo>
                    <a:pt x="37" y="70"/>
                  </a:lnTo>
                  <a:lnTo>
                    <a:pt x="37" y="65"/>
                  </a:lnTo>
                  <a:lnTo>
                    <a:pt x="39" y="70"/>
                  </a:lnTo>
                  <a:lnTo>
                    <a:pt x="42" y="73"/>
                  </a:lnTo>
                  <a:lnTo>
                    <a:pt x="43" y="74"/>
                  </a:lnTo>
                  <a:lnTo>
                    <a:pt x="44" y="76"/>
                  </a:lnTo>
                  <a:lnTo>
                    <a:pt x="46" y="74"/>
                  </a:lnTo>
                  <a:lnTo>
                    <a:pt x="49" y="70"/>
                  </a:lnTo>
                  <a:lnTo>
                    <a:pt x="51" y="65"/>
                  </a:lnTo>
                  <a:lnTo>
                    <a:pt x="51" y="62"/>
                  </a:lnTo>
                  <a:lnTo>
                    <a:pt x="51" y="61"/>
                  </a:lnTo>
                  <a:lnTo>
                    <a:pt x="50" y="59"/>
                  </a:lnTo>
                  <a:lnTo>
                    <a:pt x="49" y="58"/>
                  </a:lnTo>
                  <a:lnTo>
                    <a:pt x="48" y="56"/>
                  </a:lnTo>
                  <a:lnTo>
                    <a:pt x="46" y="53"/>
                  </a:lnTo>
                  <a:lnTo>
                    <a:pt x="45" y="50"/>
                  </a:lnTo>
                  <a:lnTo>
                    <a:pt x="44" y="49"/>
                  </a:lnTo>
                  <a:lnTo>
                    <a:pt x="44" y="46"/>
                  </a:lnTo>
                  <a:lnTo>
                    <a:pt x="39" y="32"/>
                  </a:lnTo>
                  <a:lnTo>
                    <a:pt x="30" y="46"/>
                  </a:lnTo>
                  <a:close/>
                </a:path>
              </a:pathLst>
            </a:custGeom>
            <a:solidFill>
              <a:srgbClr val="000000"/>
            </a:solidFill>
            <a:ln w="9525">
              <a:noFill/>
              <a:round/>
              <a:headEnd/>
              <a:tailEnd/>
            </a:ln>
          </p:spPr>
          <p:txBody>
            <a:bodyPr/>
            <a:lstStyle/>
            <a:p>
              <a:endParaRPr lang="en-US"/>
            </a:p>
          </p:txBody>
        </p:sp>
        <p:sp>
          <p:nvSpPr>
            <p:cNvPr id="68" name="Freeform 492"/>
            <p:cNvSpPr>
              <a:spLocks/>
            </p:cNvSpPr>
            <p:nvPr/>
          </p:nvSpPr>
          <p:spPr bwMode="auto">
            <a:xfrm>
              <a:off x="3371" y="4032"/>
              <a:ext cx="26" cy="45"/>
            </a:xfrm>
            <a:custGeom>
              <a:avLst/>
              <a:gdLst>
                <a:gd name="T0" fmla="*/ 7 w 52"/>
                <a:gd name="T1" fmla="*/ 11 h 90"/>
                <a:gd name="T2" fmla="*/ 8 w 52"/>
                <a:gd name="T3" fmla="*/ 13 h 90"/>
                <a:gd name="T4" fmla="*/ 9 w 52"/>
                <a:gd name="T5" fmla="*/ 15 h 90"/>
                <a:gd name="T6" fmla="*/ 8 w 52"/>
                <a:gd name="T7" fmla="*/ 17 h 90"/>
                <a:gd name="T8" fmla="*/ 7 w 52"/>
                <a:gd name="T9" fmla="*/ 18 h 90"/>
                <a:gd name="T10" fmla="*/ 7 w 52"/>
                <a:gd name="T11" fmla="*/ 18 h 90"/>
                <a:gd name="T12" fmla="*/ 7 w 52"/>
                <a:gd name="T13" fmla="*/ 18 h 90"/>
                <a:gd name="T14" fmla="*/ 6 w 52"/>
                <a:gd name="T15" fmla="*/ 18 h 90"/>
                <a:gd name="T16" fmla="*/ 6 w 52"/>
                <a:gd name="T17" fmla="*/ 17 h 90"/>
                <a:gd name="T18" fmla="*/ 4 w 52"/>
                <a:gd name="T19" fmla="*/ 14 h 90"/>
                <a:gd name="T20" fmla="*/ 3 w 52"/>
                <a:gd name="T21" fmla="*/ 11 h 90"/>
                <a:gd name="T22" fmla="*/ 3 w 52"/>
                <a:gd name="T23" fmla="*/ 8 h 90"/>
                <a:gd name="T24" fmla="*/ 3 w 52"/>
                <a:gd name="T25" fmla="*/ 6 h 90"/>
                <a:gd name="T26" fmla="*/ 4 w 52"/>
                <a:gd name="T27" fmla="*/ 6 h 90"/>
                <a:gd name="T28" fmla="*/ 5 w 52"/>
                <a:gd name="T29" fmla="*/ 6 h 90"/>
                <a:gd name="T30" fmla="*/ 6 w 52"/>
                <a:gd name="T31" fmla="*/ 6 h 90"/>
                <a:gd name="T32" fmla="*/ 6 w 52"/>
                <a:gd name="T33" fmla="*/ 6 h 90"/>
                <a:gd name="T34" fmla="*/ 7 w 52"/>
                <a:gd name="T35" fmla="*/ 11 h 90"/>
                <a:gd name="T36" fmla="*/ 10 w 52"/>
                <a:gd name="T37" fmla="*/ 8 h 90"/>
                <a:gd name="T38" fmla="*/ 7 w 52"/>
                <a:gd name="T39" fmla="*/ 1 h 90"/>
                <a:gd name="T40" fmla="*/ 7 w 52"/>
                <a:gd name="T41" fmla="*/ 1 h 90"/>
                <a:gd name="T42" fmla="*/ 7 w 52"/>
                <a:gd name="T43" fmla="*/ 0 h 90"/>
                <a:gd name="T44" fmla="*/ 7 w 52"/>
                <a:gd name="T45" fmla="*/ 0 h 90"/>
                <a:gd name="T46" fmla="*/ 7 w 52"/>
                <a:gd name="T47" fmla="*/ 0 h 90"/>
                <a:gd name="T48" fmla="*/ 6 w 52"/>
                <a:gd name="T49" fmla="*/ 1 h 90"/>
                <a:gd name="T50" fmla="*/ 6 w 52"/>
                <a:gd name="T51" fmla="*/ 1 h 90"/>
                <a:gd name="T52" fmla="*/ 5 w 52"/>
                <a:gd name="T53" fmla="*/ 1 h 90"/>
                <a:gd name="T54" fmla="*/ 5 w 52"/>
                <a:gd name="T55" fmla="*/ 2 h 90"/>
                <a:gd name="T56" fmla="*/ 5 w 52"/>
                <a:gd name="T57" fmla="*/ 3 h 90"/>
                <a:gd name="T58" fmla="*/ 5 w 52"/>
                <a:gd name="T59" fmla="*/ 3 h 90"/>
                <a:gd name="T60" fmla="*/ 3 w 52"/>
                <a:gd name="T61" fmla="*/ 3 h 90"/>
                <a:gd name="T62" fmla="*/ 3 w 52"/>
                <a:gd name="T63" fmla="*/ 3 h 90"/>
                <a:gd name="T64" fmla="*/ 2 w 52"/>
                <a:gd name="T65" fmla="*/ 3 h 90"/>
                <a:gd name="T66" fmla="*/ 1 w 52"/>
                <a:gd name="T67" fmla="*/ 6 h 90"/>
                <a:gd name="T68" fmla="*/ 0 w 52"/>
                <a:gd name="T69" fmla="*/ 11 h 90"/>
                <a:gd name="T70" fmla="*/ 1 w 52"/>
                <a:gd name="T71" fmla="*/ 14 h 90"/>
                <a:gd name="T72" fmla="*/ 3 w 52"/>
                <a:gd name="T73" fmla="*/ 19 h 90"/>
                <a:gd name="T74" fmla="*/ 4 w 52"/>
                <a:gd name="T75" fmla="*/ 21 h 90"/>
                <a:gd name="T76" fmla="*/ 6 w 52"/>
                <a:gd name="T77" fmla="*/ 22 h 90"/>
                <a:gd name="T78" fmla="*/ 7 w 52"/>
                <a:gd name="T79" fmla="*/ 23 h 90"/>
                <a:gd name="T80" fmla="*/ 7 w 52"/>
                <a:gd name="T81" fmla="*/ 22 h 90"/>
                <a:gd name="T82" fmla="*/ 9 w 52"/>
                <a:gd name="T83" fmla="*/ 21 h 90"/>
                <a:gd name="T84" fmla="*/ 10 w 52"/>
                <a:gd name="T85" fmla="*/ 19 h 90"/>
                <a:gd name="T86" fmla="*/ 10 w 52"/>
                <a:gd name="T87" fmla="*/ 18 h 90"/>
                <a:gd name="T88" fmla="*/ 10 w 52"/>
                <a:gd name="T89" fmla="*/ 16 h 90"/>
                <a:gd name="T90" fmla="*/ 11 w 52"/>
                <a:gd name="T91" fmla="*/ 18 h 90"/>
                <a:gd name="T92" fmla="*/ 11 w 52"/>
                <a:gd name="T93" fmla="*/ 18 h 90"/>
                <a:gd name="T94" fmla="*/ 12 w 52"/>
                <a:gd name="T95" fmla="*/ 19 h 90"/>
                <a:gd name="T96" fmla="*/ 12 w 52"/>
                <a:gd name="T97" fmla="*/ 19 h 90"/>
                <a:gd name="T98" fmla="*/ 12 w 52"/>
                <a:gd name="T99" fmla="*/ 18 h 90"/>
                <a:gd name="T100" fmla="*/ 13 w 52"/>
                <a:gd name="T101" fmla="*/ 17 h 90"/>
                <a:gd name="T102" fmla="*/ 13 w 52"/>
                <a:gd name="T103" fmla="*/ 15 h 90"/>
                <a:gd name="T104" fmla="*/ 13 w 52"/>
                <a:gd name="T105" fmla="*/ 15 h 90"/>
                <a:gd name="T106" fmla="*/ 13 w 52"/>
                <a:gd name="T107" fmla="*/ 14 h 90"/>
                <a:gd name="T108" fmla="*/ 13 w 52"/>
                <a:gd name="T109" fmla="*/ 14 h 90"/>
                <a:gd name="T110" fmla="*/ 13 w 52"/>
                <a:gd name="T111" fmla="*/ 13 h 90"/>
                <a:gd name="T112" fmla="*/ 12 w 52"/>
                <a:gd name="T113" fmla="*/ 13 h 90"/>
                <a:gd name="T114" fmla="*/ 12 w 52"/>
                <a:gd name="T115" fmla="*/ 12 h 90"/>
                <a:gd name="T116" fmla="*/ 12 w 52"/>
                <a:gd name="T117" fmla="*/ 12 h 90"/>
                <a:gd name="T118" fmla="*/ 11 w 52"/>
                <a:gd name="T119" fmla="*/ 11 h 90"/>
                <a:gd name="T120" fmla="*/ 11 w 52"/>
                <a:gd name="T121" fmla="*/ 11 h 90"/>
                <a:gd name="T122" fmla="*/ 10 w 52"/>
                <a:gd name="T123" fmla="*/ 8 h 90"/>
                <a:gd name="T124" fmla="*/ 7 w 52"/>
                <a:gd name="T125" fmla="*/ 11 h 9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2"/>
                <a:gd name="T190" fmla="*/ 0 h 90"/>
                <a:gd name="T191" fmla="*/ 52 w 52"/>
                <a:gd name="T192" fmla="*/ 90 h 9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2" h="90">
                  <a:moveTo>
                    <a:pt x="30" y="45"/>
                  </a:moveTo>
                  <a:lnTo>
                    <a:pt x="32" y="52"/>
                  </a:lnTo>
                  <a:lnTo>
                    <a:pt x="34" y="60"/>
                  </a:lnTo>
                  <a:lnTo>
                    <a:pt x="32" y="66"/>
                  </a:lnTo>
                  <a:lnTo>
                    <a:pt x="29" y="70"/>
                  </a:lnTo>
                  <a:lnTo>
                    <a:pt x="27" y="72"/>
                  </a:lnTo>
                  <a:lnTo>
                    <a:pt x="26" y="72"/>
                  </a:lnTo>
                  <a:lnTo>
                    <a:pt x="23" y="70"/>
                  </a:lnTo>
                  <a:lnTo>
                    <a:pt x="21" y="67"/>
                  </a:lnTo>
                  <a:lnTo>
                    <a:pt x="16" y="57"/>
                  </a:lnTo>
                  <a:lnTo>
                    <a:pt x="13" y="43"/>
                  </a:lnTo>
                  <a:lnTo>
                    <a:pt x="12" y="32"/>
                  </a:lnTo>
                  <a:lnTo>
                    <a:pt x="14" y="24"/>
                  </a:lnTo>
                  <a:lnTo>
                    <a:pt x="16" y="23"/>
                  </a:lnTo>
                  <a:lnTo>
                    <a:pt x="19" y="23"/>
                  </a:lnTo>
                  <a:lnTo>
                    <a:pt x="21" y="23"/>
                  </a:lnTo>
                  <a:lnTo>
                    <a:pt x="22" y="23"/>
                  </a:lnTo>
                  <a:lnTo>
                    <a:pt x="30" y="45"/>
                  </a:lnTo>
                  <a:lnTo>
                    <a:pt x="38" y="32"/>
                  </a:lnTo>
                  <a:lnTo>
                    <a:pt x="28" y="2"/>
                  </a:lnTo>
                  <a:lnTo>
                    <a:pt x="27" y="0"/>
                  </a:lnTo>
                  <a:lnTo>
                    <a:pt x="26" y="0"/>
                  </a:lnTo>
                  <a:lnTo>
                    <a:pt x="24" y="2"/>
                  </a:lnTo>
                  <a:lnTo>
                    <a:pt x="22" y="3"/>
                  </a:lnTo>
                  <a:lnTo>
                    <a:pt x="20" y="6"/>
                  </a:lnTo>
                  <a:lnTo>
                    <a:pt x="19" y="8"/>
                  </a:lnTo>
                  <a:lnTo>
                    <a:pt x="20" y="12"/>
                  </a:lnTo>
                  <a:lnTo>
                    <a:pt x="17" y="12"/>
                  </a:lnTo>
                  <a:lnTo>
                    <a:pt x="15" y="11"/>
                  </a:lnTo>
                  <a:lnTo>
                    <a:pt x="12" y="12"/>
                  </a:lnTo>
                  <a:lnTo>
                    <a:pt x="7" y="14"/>
                  </a:lnTo>
                  <a:lnTo>
                    <a:pt x="1" y="24"/>
                  </a:lnTo>
                  <a:lnTo>
                    <a:pt x="0" y="41"/>
                  </a:lnTo>
                  <a:lnTo>
                    <a:pt x="4" y="58"/>
                  </a:lnTo>
                  <a:lnTo>
                    <a:pt x="12" y="76"/>
                  </a:lnTo>
                  <a:lnTo>
                    <a:pt x="16" y="84"/>
                  </a:lnTo>
                  <a:lnTo>
                    <a:pt x="22" y="88"/>
                  </a:lnTo>
                  <a:lnTo>
                    <a:pt x="27" y="90"/>
                  </a:lnTo>
                  <a:lnTo>
                    <a:pt x="31" y="87"/>
                  </a:lnTo>
                  <a:lnTo>
                    <a:pt x="35" y="81"/>
                  </a:lnTo>
                  <a:lnTo>
                    <a:pt x="37" y="75"/>
                  </a:lnTo>
                  <a:lnTo>
                    <a:pt x="38" y="69"/>
                  </a:lnTo>
                  <a:lnTo>
                    <a:pt x="38" y="64"/>
                  </a:lnTo>
                  <a:lnTo>
                    <a:pt x="41" y="69"/>
                  </a:lnTo>
                  <a:lnTo>
                    <a:pt x="43" y="70"/>
                  </a:lnTo>
                  <a:lnTo>
                    <a:pt x="45" y="73"/>
                  </a:lnTo>
                  <a:lnTo>
                    <a:pt x="46" y="73"/>
                  </a:lnTo>
                  <a:lnTo>
                    <a:pt x="47" y="72"/>
                  </a:lnTo>
                  <a:lnTo>
                    <a:pt x="50" y="66"/>
                  </a:lnTo>
                  <a:lnTo>
                    <a:pt x="51" y="61"/>
                  </a:lnTo>
                  <a:lnTo>
                    <a:pt x="52" y="60"/>
                  </a:lnTo>
                  <a:lnTo>
                    <a:pt x="51" y="58"/>
                  </a:lnTo>
                  <a:lnTo>
                    <a:pt x="50" y="57"/>
                  </a:lnTo>
                  <a:lnTo>
                    <a:pt x="49" y="55"/>
                  </a:lnTo>
                  <a:lnTo>
                    <a:pt x="47" y="54"/>
                  </a:lnTo>
                  <a:lnTo>
                    <a:pt x="46" y="51"/>
                  </a:lnTo>
                  <a:lnTo>
                    <a:pt x="45" y="48"/>
                  </a:lnTo>
                  <a:lnTo>
                    <a:pt x="44" y="46"/>
                  </a:lnTo>
                  <a:lnTo>
                    <a:pt x="43" y="43"/>
                  </a:lnTo>
                  <a:lnTo>
                    <a:pt x="38" y="32"/>
                  </a:lnTo>
                  <a:lnTo>
                    <a:pt x="30" y="45"/>
                  </a:lnTo>
                  <a:close/>
                </a:path>
              </a:pathLst>
            </a:custGeom>
            <a:solidFill>
              <a:srgbClr val="000000"/>
            </a:solidFill>
            <a:ln w="9525">
              <a:noFill/>
              <a:round/>
              <a:headEnd/>
              <a:tailEnd/>
            </a:ln>
          </p:spPr>
          <p:txBody>
            <a:bodyPr/>
            <a:lstStyle/>
            <a:p>
              <a:endParaRPr lang="en-US"/>
            </a:p>
          </p:txBody>
        </p:sp>
        <p:sp>
          <p:nvSpPr>
            <p:cNvPr id="69" name="Freeform 493"/>
            <p:cNvSpPr>
              <a:spLocks/>
            </p:cNvSpPr>
            <p:nvPr/>
          </p:nvSpPr>
          <p:spPr bwMode="auto">
            <a:xfrm>
              <a:off x="3324" y="3991"/>
              <a:ext cx="26" cy="48"/>
            </a:xfrm>
            <a:custGeom>
              <a:avLst/>
              <a:gdLst>
                <a:gd name="T0" fmla="*/ 13 w 52"/>
                <a:gd name="T1" fmla="*/ 19 h 95"/>
                <a:gd name="T2" fmla="*/ 13 w 52"/>
                <a:gd name="T3" fmla="*/ 19 h 95"/>
                <a:gd name="T4" fmla="*/ 13 w 52"/>
                <a:gd name="T5" fmla="*/ 20 h 95"/>
                <a:gd name="T6" fmla="*/ 12 w 52"/>
                <a:gd name="T7" fmla="*/ 22 h 95"/>
                <a:gd name="T8" fmla="*/ 9 w 52"/>
                <a:gd name="T9" fmla="*/ 24 h 95"/>
                <a:gd name="T10" fmla="*/ 7 w 52"/>
                <a:gd name="T11" fmla="*/ 23 h 95"/>
                <a:gd name="T12" fmla="*/ 6 w 52"/>
                <a:gd name="T13" fmla="*/ 21 h 95"/>
                <a:gd name="T14" fmla="*/ 6 w 52"/>
                <a:gd name="T15" fmla="*/ 20 h 95"/>
                <a:gd name="T16" fmla="*/ 3 w 52"/>
                <a:gd name="T17" fmla="*/ 11 h 95"/>
                <a:gd name="T18" fmla="*/ 1 w 52"/>
                <a:gd name="T19" fmla="*/ 12 h 95"/>
                <a:gd name="T20" fmla="*/ 1 w 52"/>
                <a:gd name="T21" fmla="*/ 12 h 95"/>
                <a:gd name="T22" fmla="*/ 1 w 52"/>
                <a:gd name="T23" fmla="*/ 11 h 95"/>
                <a:gd name="T24" fmla="*/ 1 w 52"/>
                <a:gd name="T25" fmla="*/ 11 h 95"/>
                <a:gd name="T26" fmla="*/ 0 w 52"/>
                <a:gd name="T27" fmla="*/ 9 h 95"/>
                <a:gd name="T28" fmla="*/ 0 w 52"/>
                <a:gd name="T29" fmla="*/ 9 h 95"/>
                <a:gd name="T30" fmla="*/ 1 w 52"/>
                <a:gd name="T31" fmla="*/ 9 h 95"/>
                <a:gd name="T32" fmla="*/ 1 w 52"/>
                <a:gd name="T33" fmla="*/ 3 h 95"/>
                <a:gd name="T34" fmla="*/ 1 w 52"/>
                <a:gd name="T35" fmla="*/ 3 h 95"/>
                <a:gd name="T36" fmla="*/ 1 w 52"/>
                <a:gd name="T37" fmla="*/ 2 h 95"/>
                <a:gd name="T38" fmla="*/ 3 w 52"/>
                <a:gd name="T39" fmla="*/ 1 h 95"/>
                <a:gd name="T40" fmla="*/ 3 w 52"/>
                <a:gd name="T41" fmla="*/ 0 h 95"/>
                <a:gd name="T42" fmla="*/ 3 w 52"/>
                <a:gd name="T43" fmla="*/ 0 h 95"/>
                <a:gd name="T44" fmla="*/ 3 w 52"/>
                <a:gd name="T45" fmla="*/ 0 h 95"/>
                <a:gd name="T46" fmla="*/ 3 w 52"/>
                <a:gd name="T47" fmla="*/ 1 h 95"/>
                <a:gd name="T48" fmla="*/ 3 w 52"/>
                <a:gd name="T49" fmla="*/ 1 h 95"/>
                <a:gd name="T50" fmla="*/ 5 w 52"/>
                <a:gd name="T51" fmla="*/ 5 h 95"/>
                <a:gd name="T52" fmla="*/ 7 w 52"/>
                <a:gd name="T53" fmla="*/ 3 h 95"/>
                <a:gd name="T54" fmla="*/ 7 w 52"/>
                <a:gd name="T55" fmla="*/ 3 h 95"/>
                <a:gd name="T56" fmla="*/ 7 w 52"/>
                <a:gd name="T57" fmla="*/ 4 h 95"/>
                <a:gd name="T58" fmla="*/ 8 w 52"/>
                <a:gd name="T59" fmla="*/ 4 h 95"/>
                <a:gd name="T60" fmla="*/ 9 w 52"/>
                <a:gd name="T61" fmla="*/ 6 h 95"/>
                <a:gd name="T62" fmla="*/ 9 w 52"/>
                <a:gd name="T63" fmla="*/ 6 h 95"/>
                <a:gd name="T64" fmla="*/ 8 w 52"/>
                <a:gd name="T65" fmla="*/ 7 h 95"/>
                <a:gd name="T66" fmla="*/ 7 w 52"/>
                <a:gd name="T67" fmla="*/ 17 h 95"/>
                <a:gd name="T68" fmla="*/ 8 w 52"/>
                <a:gd name="T69" fmla="*/ 18 h 95"/>
                <a:gd name="T70" fmla="*/ 9 w 52"/>
                <a:gd name="T71" fmla="*/ 19 h 95"/>
                <a:gd name="T72" fmla="*/ 9 w 52"/>
                <a:gd name="T73" fmla="*/ 20 h 95"/>
                <a:gd name="T74" fmla="*/ 10 w 52"/>
                <a:gd name="T75" fmla="*/ 19 h 95"/>
                <a:gd name="T76" fmla="*/ 11 w 52"/>
                <a:gd name="T77" fmla="*/ 18 h 95"/>
                <a:gd name="T78" fmla="*/ 12 w 52"/>
                <a:gd name="T79" fmla="*/ 17 h 95"/>
                <a:gd name="T80" fmla="*/ 12 w 52"/>
                <a:gd name="T81" fmla="*/ 17 h 95"/>
                <a:gd name="T82" fmla="*/ 12 w 52"/>
                <a:gd name="T83" fmla="*/ 17 h 9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
                <a:gd name="T127" fmla="*/ 0 h 95"/>
                <a:gd name="T128" fmla="*/ 52 w 52"/>
                <a:gd name="T129" fmla="*/ 95 h 9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 h="95">
                  <a:moveTo>
                    <a:pt x="50" y="74"/>
                  </a:moveTo>
                  <a:lnTo>
                    <a:pt x="52" y="74"/>
                  </a:lnTo>
                  <a:lnTo>
                    <a:pt x="52" y="75"/>
                  </a:lnTo>
                  <a:lnTo>
                    <a:pt x="52" y="78"/>
                  </a:lnTo>
                  <a:lnTo>
                    <a:pt x="48" y="83"/>
                  </a:lnTo>
                  <a:lnTo>
                    <a:pt x="45" y="87"/>
                  </a:lnTo>
                  <a:lnTo>
                    <a:pt x="40" y="92"/>
                  </a:lnTo>
                  <a:lnTo>
                    <a:pt x="36" y="95"/>
                  </a:lnTo>
                  <a:lnTo>
                    <a:pt x="31" y="95"/>
                  </a:lnTo>
                  <a:lnTo>
                    <a:pt x="26" y="92"/>
                  </a:lnTo>
                  <a:lnTo>
                    <a:pt x="23" y="87"/>
                  </a:lnTo>
                  <a:lnTo>
                    <a:pt x="22" y="84"/>
                  </a:lnTo>
                  <a:lnTo>
                    <a:pt x="22" y="83"/>
                  </a:lnTo>
                  <a:lnTo>
                    <a:pt x="21" y="80"/>
                  </a:lnTo>
                  <a:lnTo>
                    <a:pt x="21" y="78"/>
                  </a:lnTo>
                  <a:lnTo>
                    <a:pt x="10" y="41"/>
                  </a:lnTo>
                  <a:lnTo>
                    <a:pt x="4" y="46"/>
                  </a:lnTo>
                  <a:lnTo>
                    <a:pt x="3" y="46"/>
                  </a:lnTo>
                  <a:lnTo>
                    <a:pt x="2" y="46"/>
                  </a:lnTo>
                  <a:lnTo>
                    <a:pt x="2" y="44"/>
                  </a:lnTo>
                  <a:lnTo>
                    <a:pt x="0" y="35"/>
                  </a:lnTo>
                  <a:lnTo>
                    <a:pt x="0" y="34"/>
                  </a:lnTo>
                  <a:lnTo>
                    <a:pt x="1" y="34"/>
                  </a:lnTo>
                  <a:lnTo>
                    <a:pt x="7" y="29"/>
                  </a:lnTo>
                  <a:lnTo>
                    <a:pt x="2" y="11"/>
                  </a:lnTo>
                  <a:lnTo>
                    <a:pt x="2" y="10"/>
                  </a:lnTo>
                  <a:lnTo>
                    <a:pt x="2" y="8"/>
                  </a:lnTo>
                  <a:lnTo>
                    <a:pt x="10" y="1"/>
                  </a:lnTo>
                  <a:lnTo>
                    <a:pt x="10" y="0"/>
                  </a:lnTo>
                  <a:lnTo>
                    <a:pt x="11" y="0"/>
                  </a:lnTo>
                  <a:lnTo>
                    <a:pt x="13" y="1"/>
                  </a:lnTo>
                  <a:lnTo>
                    <a:pt x="13" y="3"/>
                  </a:lnTo>
                  <a:lnTo>
                    <a:pt x="17" y="20"/>
                  </a:lnTo>
                  <a:lnTo>
                    <a:pt x="30" y="11"/>
                  </a:lnTo>
                  <a:lnTo>
                    <a:pt x="31" y="11"/>
                  </a:lnTo>
                  <a:lnTo>
                    <a:pt x="31" y="13"/>
                  </a:lnTo>
                  <a:lnTo>
                    <a:pt x="32" y="13"/>
                  </a:lnTo>
                  <a:lnTo>
                    <a:pt x="32" y="14"/>
                  </a:lnTo>
                  <a:lnTo>
                    <a:pt x="33" y="22"/>
                  </a:lnTo>
                  <a:lnTo>
                    <a:pt x="33" y="23"/>
                  </a:lnTo>
                  <a:lnTo>
                    <a:pt x="32" y="25"/>
                  </a:lnTo>
                  <a:lnTo>
                    <a:pt x="21" y="34"/>
                  </a:lnTo>
                  <a:lnTo>
                    <a:pt x="31" y="66"/>
                  </a:lnTo>
                  <a:lnTo>
                    <a:pt x="31" y="68"/>
                  </a:lnTo>
                  <a:lnTo>
                    <a:pt x="32" y="69"/>
                  </a:lnTo>
                  <a:lnTo>
                    <a:pt x="32" y="72"/>
                  </a:lnTo>
                  <a:lnTo>
                    <a:pt x="33" y="74"/>
                  </a:lnTo>
                  <a:lnTo>
                    <a:pt x="34" y="75"/>
                  </a:lnTo>
                  <a:lnTo>
                    <a:pt x="36" y="77"/>
                  </a:lnTo>
                  <a:lnTo>
                    <a:pt x="37" y="77"/>
                  </a:lnTo>
                  <a:lnTo>
                    <a:pt x="38" y="75"/>
                  </a:lnTo>
                  <a:lnTo>
                    <a:pt x="41" y="72"/>
                  </a:lnTo>
                  <a:lnTo>
                    <a:pt x="44" y="69"/>
                  </a:lnTo>
                  <a:lnTo>
                    <a:pt x="45" y="68"/>
                  </a:lnTo>
                  <a:lnTo>
                    <a:pt x="45" y="66"/>
                  </a:lnTo>
                  <a:lnTo>
                    <a:pt x="46" y="66"/>
                  </a:lnTo>
                  <a:lnTo>
                    <a:pt x="50" y="74"/>
                  </a:lnTo>
                  <a:close/>
                </a:path>
              </a:pathLst>
            </a:custGeom>
            <a:solidFill>
              <a:srgbClr val="000000"/>
            </a:solidFill>
            <a:ln w="9525">
              <a:noFill/>
              <a:round/>
              <a:headEnd/>
              <a:tailEnd/>
            </a:ln>
          </p:spPr>
          <p:txBody>
            <a:bodyPr/>
            <a:lstStyle/>
            <a:p>
              <a:endParaRPr lang="en-US"/>
            </a:p>
          </p:txBody>
        </p:sp>
        <p:sp>
          <p:nvSpPr>
            <p:cNvPr id="70" name="Freeform 494"/>
            <p:cNvSpPr>
              <a:spLocks/>
            </p:cNvSpPr>
            <p:nvPr/>
          </p:nvSpPr>
          <p:spPr bwMode="auto">
            <a:xfrm>
              <a:off x="3340" y="3973"/>
              <a:ext cx="30" cy="55"/>
            </a:xfrm>
            <a:custGeom>
              <a:avLst/>
              <a:gdLst>
                <a:gd name="T0" fmla="*/ 15 w 60"/>
                <a:gd name="T1" fmla="*/ 21 h 108"/>
                <a:gd name="T2" fmla="*/ 15 w 60"/>
                <a:gd name="T3" fmla="*/ 21 h 108"/>
                <a:gd name="T4" fmla="*/ 13 w 60"/>
                <a:gd name="T5" fmla="*/ 23 h 108"/>
                <a:gd name="T6" fmla="*/ 13 w 60"/>
                <a:gd name="T7" fmla="*/ 23 h 108"/>
                <a:gd name="T8" fmla="*/ 13 w 60"/>
                <a:gd name="T9" fmla="*/ 23 h 108"/>
                <a:gd name="T10" fmla="*/ 13 w 60"/>
                <a:gd name="T11" fmla="*/ 23 h 108"/>
                <a:gd name="T12" fmla="*/ 12 w 60"/>
                <a:gd name="T13" fmla="*/ 23 h 108"/>
                <a:gd name="T14" fmla="*/ 10 w 60"/>
                <a:gd name="T15" fmla="*/ 12 h 108"/>
                <a:gd name="T16" fmla="*/ 10 w 60"/>
                <a:gd name="T17" fmla="*/ 11 h 108"/>
                <a:gd name="T18" fmla="*/ 9 w 60"/>
                <a:gd name="T19" fmla="*/ 10 h 108"/>
                <a:gd name="T20" fmla="*/ 8 w 60"/>
                <a:gd name="T21" fmla="*/ 10 h 108"/>
                <a:gd name="T22" fmla="*/ 7 w 60"/>
                <a:gd name="T23" fmla="*/ 11 h 108"/>
                <a:gd name="T24" fmla="*/ 7 w 60"/>
                <a:gd name="T25" fmla="*/ 16 h 108"/>
                <a:gd name="T26" fmla="*/ 10 w 60"/>
                <a:gd name="T27" fmla="*/ 25 h 108"/>
                <a:gd name="T28" fmla="*/ 10 w 60"/>
                <a:gd name="T29" fmla="*/ 26 h 108"/>
                <a:gd name="T30" fmla="*/ 10 w 60"/>
                <a:gd name="T31" fmla="*/ 26 h 108"/>
                <a:gd name="T32" fmla="*/ 7 w 60"/>
                <a:gd name="T33" fmla="*/ 28 h 108"/>
                <a:gd name="T34" fmla="*/ 7 w 60"/>
                <a:gd name="T35" fmla="*/ 28 h 108"/>
                <a:gd name="T36" fmla="*/ 7 w 60"/>
                <a:gd name="T37" fmla="*/ 28 h 108"/>
                <a:gd name="T38" fmla="*/ 7 w 60"/>
                <a:gd name="T39" fmla="*/ 28 h 108"/>
                <a:gd name="T40" fmla="*/ 0 w 60"/>
                <a:gd name="T41" fmla="*/ 4 h 108"/>
                <a:gd name="T42" fmla="*/ 0 w 60"/>
                <a:gd name="T43" fmla="*/ 3 h 108"/>
                <a:gd name="T44" fmla="*/ 1 w 60"/>
                <a:gd name="T45" fmla="*/ 3 h 108"/>
                <a:gd name="T46" fmla="*/ 2 w 60"/>
                <a:gd name="T47" fmla="*/ 1 h 108"/>
                <a:gd name="T48" fmla="*/ 3 w 60"/>
                <a:gd name="T49" fmla="*/ 1 h 108"/>
                <a:gd name="T50" fmla="*/ 3 w 60"/>
                <a:gd name="T51" fmla="*/ 0 h 108"/>
                <a:gd name="T52" fmla="*/ 3 w 60"/>
                <a:gd name="T53" fmla="*/ 0 h 108"/>
                <a:gd name="T54" fmla="*/ 3 w 60"/>
                <a:gd name="T55" fmla="*/ 1 h 108"/>
                <a:gd name="T56" fmla="*/ 3 w 60"/>
                <a:gd name="T57" fmla="*/ 1 h 108"/>
                <a:gd name="T58" fmla="*/ 6 w 60"/>
                <a:gd name="T59" fmla="*/ 11 h 108"/>
                <a:gd name="T60" fmla="*/ 6 w 60"/>
                <a:gd name="T61" fmla="*/ 10 h 108"/>
                <a:gd name="T62" fmla="*/ 7 w 60"/>
                <a:gd name="T63" fmla="*/ 7 h 108"/>
                <a:gd name="T64" fmla="*/ 9 w 60"/>
                <a:gd name="T65" fmla="*/ 5 h 108"/>
                <a:gd name="T66" fmla="*/ 11 w 60"/>
                <a:gd name="T67" fmla="*/ 6 h 108"/>
                <a:gd name="T68" fmla="*/ 12 w 60"/>
                <a:gd name="T69" fmla="*/ 8 h 108"/>
                <a:gd name="T70" fmla="*/ 12 w 60"/>
                <a:gd name="T71" fmla="*/ 9 h 108"/>
                <a:gd name="T72" fmla="*/ 15 w 60"/>
                <a:gd name="T73" fmla="*/ 21 h 10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0"/>
                <a:gd name="T112" fmla="*/ 0 h 108"/>
                <a:gd name="T113" fmla="*/ 60 w 60"/>
                <a:gd name="T114" fmla="*/ 108 h 10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0" h="108">
                  <a:moveTo>
                    <a:pt x="60" y="82"/>
                  </a:moveTo>
                  <a:lnTo>
                    <a:pt x="60" y="83"/>
                  </a:lnTo>
                  <a:lnTo>
                    <a:pt x="59" y="85"/>
                  </a:lnTo>
                  <a:lnTo>
                    <a:pt x="51" y="91"/>
                  </a:lnTo>
                  <a:lnTo>
                    <a:pt x="50" y="91"/>
                  </a:lnTo>
                  <a:lnTo>
                    <a:pt x="50" y="89"/>
                  </a:lnTo>
                  <a:lnTo>
                    <a:pt x="48" y="89"/>
                  </a:lnTo>
                  <a:lnTo>
                    <a:pt x="38" y="49"/>
                  </a:lnTo>
                  <a:lnTo>
                    <a:pt x="38" y="46"/>
                  </a:lnTo>
                  <a:lnTo>
                    <a:pt x="37" y="44"/>
                  </a:lnTo>
                  <a:lnTo>
                    <a:pt x="37" y="41"/>
                  </a:lnTo>
                  <a:lnTo>
                    <a:pt x="36" y="40"/>
                  </a:lnTo>
                  <a:lnTo>
                    <a:pt x="35" y="39"/>
                  </a:lnTo>
                  <a:lnTo>
                    <a:pt x="33" y="37"/>
                  </a:lnTo>
                  <a:lnTo>
                    <a:pt x="31" y="37"/>
                  </a:lnTo>
                  <a:lnTo>
                    <a:pt x="30" y="39"/>
                  </a:lnTo>
                  <a:lnTo>
                    <a:pt x="27" y="44"/>
                  </a:lnTo>
                  <a:lnTo>
                    <a:pt x="27" y="53"/>
                  </a:lnTo>
                  <a:lnTo>
                    <a:pt x="28" y="62"/>
                  </a:lnTo>
                  <a:lnTo>
                    <a:pt x="30" y="71"/>
                  </a:lnTo>
                  <a:lnTo>
                    <a:pt x="37" y="99"/>
                  </a:lnTo>
                  <a:lnTo>
                    <a:pt x="37" y="101"/>
                  </a:lnTo>
                  <a:lnTo>
                    <a:pt x="37" y="102"/>
                  </a:lnTo>
                  <a:lnTo>
                    <a:pt x="29" y="108"/>
                  </a:lnTo>
                  <a:lnTo>
                    <a:pt x="28" y="108"/>
                  </a:lnTo>
                  <a:lnTo>
                    <a:pt x="27" y="107"/>
                  </a:lnTo>
                  <a:lnTo>
                    <a:pt x="27" y="105"/>
                  </a:lnTo>
                  <a:lnTo>
                    <a:pt x="0" y="13"/>
                  </a:lnTo>
                  <a:lnTo>
                    <a:pt x="0" y="12"/>
                  </a:lnTo>
                  <a:lnTo>
                    <a:pt x="1" y="10"/>
                  </a:lnTo>
                  <a:lnTo>
                    <a:pt x="8" y="1"/>
                  </a:lnTo>
                  <a:lnTo>
                    <a:pt x="9" y="1"/>
                  </a:lnTo>
                  <a:lnTo>
                    <a:pt x="9" y="0"/>
                  </a:lnTo>
                  <a:lnTo>
                    <a:pt x="10" y="1"/>
                  </a:lnTo>
                  <a:lnTo>
                    <a:pt x="10" y="3"/>
                  </a:lnTo>
                  <a:lnTo>
                    <a:pt x="10" y="4"/>
                  </a:lnTo>
                  <a:lnTo>
                    <a:pt x="21" y="41"/>
                  </a:lnTo>
                  <a:lnTo>
                    <a:pt x="22" y="37"/>
                  </a:lnTo>
                  <a:lnTo>
                    <a:pt x="23" y="31"/>
                  </a:lnTo>
                  <a:lnTo>
                    <a:pt x="25" y="25"/>
                  </a:lnTo>
                  <a:lnTo>
                    <a:pt x="30" y="21"/>
                  </a:lnTo>
                  <a:lnTo>
                    <a:pt x="35" y="19"/>
                  </a:lnTo>
                  <a:lnTo>
                    <a:pt x="38" y="19"/>
                  </a:lnTo>
                  <a:lnTo>
                    <a:pt x="42" y="22"/>
                  </a:lnTo>
                  <a:lnTo>
                    <a:pt x="45" y="27"/>
                  </a:lnTo>
                  <a:lnTo>
                    <a:pt x="46" y="30"/>
                  </a:lnTo>
                  <a:lnTo>
                    <a:pt x="47" y="33"/>
                  </a:lnTo>
                  <a:lnTo>
                    <a:pt x="47" y="34"/>
                  </a:lnTo>
                  <a:lnTo>
                    <a:pt x="48" y="37"/>
                  </a:lnTo>
                  <a:lnTo>
                    <a:pt x="60" y="82"/>
                  </a:lnTo>
                  <a:close/>
                </a:path>
              </a:pathLst>
            </a:custGeom>
            <a:solidFill>
              <a:srgbClr val="000000"/>
            </a:solidFill>
            <a:ln w="9525">
              <a:noFill/>
              <a:round/>
              <a:headEnd/>
              <a:tailEnd/>
            </a:ln>
          </p:spPr>
          <p:txBody>
            <a:bodyPr/>
            <a:lstStyle/>
            <a:p>
              <a:endParaRPr lang="en-US"/>
            </a:p>
          </p:txBody>
        </p:sp>
        <p:sp>
          <p:nvSpPr>
            <p:cNvPr id="71" name="Freeform 495"/>
            <p:cNvSpPr>
              <a:spLocks/>
            </p:cNvSpPr>
            <p:nvPr/>
          </p:nvSpPr>
          <p:spPr bwMode="auto">
            <a:xfrm>
              <a:off x="3367" y="3966"/>
              <a:ext cx="23" cy="40"/>
            </a:xfrm>
            <a:custGeom>
              <a:avLst/>
              <a:gdLst>
                <a:gd name="T0" fmla="*/ 3 w 45"/>
                <a:gd name="T1" fmla="*/ 10 h 80"/>
                <a:gd name="T2" fmla="*/ 4 w 45"/>
                <a:gd name="T3" fmla="*/ 10 h 80"/>
                <a:gd name="T4" fmla="*/ 5 w 45"/>
                <a:gd name="T5" fmla="*/ 9 h 80"/>
                <a:gd name="T6" fmla="*/ 6 w 45"/>
                <a:gd name="T7" fmla="*/ 7 h 80"/>
                <a:gd name="T8" fmla="*/ 6 w 45"/>
                <a:gd name="T9" fmla="*/ 6 h 80"/>
                <a:gd name="T10" fmla="*/ 6 w 45"/>
                <a:gd name="T11" fmla="*/ 6 h 80"/>
                <a:gd name="T12" fmla="*/ 6 w 45"/>
                <a:gd name="T13" fmla="*/ 5 h 80"/>
                <a:gd name="T14" fmla="*/ 6 w 45"/>
                <a:gd name="T15" fmla="*/ 5 h 80"/>
                <a:gd name="T16" fmla="*/ 6 w 45"/>
                <a:gd name="T17" fmla="*/ 5 h 80"/>
                <a:gd name="T18" fmla="*/ 6 w 45"/>
                <a:gd name="T19" fmla="*/ 5 h 80"/>
                <a:gd name="T20" fmla="*/ 5 w 45"/>
                <a:gd name="T21" fmla="*/ 4 h 80"/>
                <a:gd name="T22" fmla="*/ 5 w 45"/>
                <a:gd name="T23" fmla="*/ 4 h 80"/>
                <a:gd name="T24" fmla="*/ 4 w 45"/>
                <a:gd name="T25" fmla="*/ 4 h 80"/>
                <a:gd name="T26" fmla="*/ 3 w 45"/>
                <a:gd name="T27" fmla="*/ 5 h 80"/>
                <a:gd name="T28" fmla="*/ 3 w 45"/>
                <a:gd name="T29" fmla="*/ 7 h 80"/>
                <a:gd name="T30" fmla="*/ 3 w 45"/>
                <a:gd name="T31" fmla="*/ 10 h 80"/>
                <a:gd name="T32" fmla="*/ 3 w 45"/>
                <a:gd name="T33" fmla="*/ 10 h 80"/>
                <a:gd name="T34" fmla="*/ 4 w 45"/>
                <a:gd name="T35" fmla="*/ 13 h 80"/>
                <a:gd name="T36" fmla="*/ 5 w 45"/>
                <a:gd name="T37" fmla="*/ 14 h 80"/>
                <a:gd name="T38" fmla="*/ 5 w 45"/>
                <a:gd name="T39" fmla="*/ 15 h 80"/>
                <a:gd name="T40" fmla="*/ 6 w 45"/>
                <a:gd name="T41" fmla="*/ 16 h 80"/>
                <a:gd name="T42" fmla="*/ 8 w 45"/>
                <a:gd name="T43" fmla="*/ 15 h 80"/>
                <a:gd name="T44" fmla="*/ 8 w 45"/>
                <a:gd name="T45" fmla="*/ 14 h 80"/>
                <a:gd name="T46" fmla="*/ 9 w 45"/>
                <a:gd name="T47" fmla="*/ 13 h 80"/>
                <a:gd name="T48" fmla="*/ 10 w 45"/>
                <a:gd name="T49" fmla="*/ 12 h 80"/>
                <a:gd name="T50" fmla="*/ 10 w 45"/>
                <a:gd name="T51" fmla="*/ 12 h 80"/>
                <a:gd name="T52" fmla="*/ 10 w 45"/>
                <a:gd name="T53" fmla="*/ 12 h 80"/>
                <a:gd name="T54" fmla="*/ 10 w 45"/>
                <a:gd name="T55" fmla="*/ 12 h 80"/>
                <a:gd name="T56" fmla="*/ 10 w 45"/>
                <a:gd name="T57" fmla="*/ 12 h 80"/>
                <a:gd name="T58" fmla="*/ 10 w 45"/>
                <a:gd name="T59" fmla="*/ 12 h 80"/>
                <a:gd name="T60" fmla="*/ 12 w 45"/>
                <a:gd name="T61" fmla="*/ 13 h 80"/>
                <a:gd name="T62" fmla="*/ 12 w 45"/>
                <a:gd name="T63" fmla="*/ 13 h 80"/>
                <a:gd name="T64" fmla="*/ 12 w 45"/>
                <a:gd name="T65" fmla="*/ 13 h 80"/>
                <a:gd name="T66" fmla="*/ 12 w 45"/>
                <a:gd name="T67" fmla="*/ 13 h 80"/>
                <a:gd name="T68" fmla="*/ 12 w 45"/>
                <a:gd name="T69" fmla="*/ 14 h 80"/>
                <a:gd name="T70" fmla="*/ 12 w 45"/>
                <a:gd name="T71" fmla="*/ 14 h 80"/>
                <a:gd name="T72" fmla="*/ 11 w 45"/>
                <a:gd name="T73" fmla="*/ 16 h 80"/>
                <a:gd name="T74" fmla="*/ 10 w 45"/>
                <a:gd name="T75" fmla="*/ 18 h 80"/>
                <a:gd name="T76" fmla="*/ 8 w 45"/>
                <a:gd name="T77" fmla="*/ 19 h 80"/>
                <a:gd name="T78" fmla="*/ 6 w 45"/>
                <a:gd name="T79" fmla="*/ 20 h 80"/>
                <a:gd name="T80" fmla="*/ 5 w 45"/>
                <a:gd name="T81" fmla="*/ 20 h 80"/>
                <a:gd name="T82" fmla="*/ 3 w 45"/>
                <a:gd name="T83" fmla="*/ 19 h 80"/>
                <a:gd name="T84" fmla="*/ 2 w 45"/>
                <a:gd name="T85" fmla="*/ 17 h 80"/>
                <a:gd name="T86" fmla="*/ 1 w 45"/>
                <a:gd name="T87" fmla="*/ 11 h 80"/>
                <a:gd name="T88" fmla="*/ 0 w 45"/>
                <a:gd name="T89" fmla="*/ 7 h 80"/>
                <a:gd name="T90" fmla="*/ 1 w 45"/>
                <a:gd name="T91" fmla="*/ 3 h 80"/>
                <a:gd name="T92" fmla="*/ 3 w 45"/>
                <a:gd name="T93" fmla="*/ 1 h 80"/>
                <a:gd name="T94" fmla="*/ 5 w 45"/>
                <a:gd name="T95" fmla="*/ 1 h 80"/>
                <a:gd name="T96" fmla="*/ 6 w 45"/>
                <a:gd name="T97" fmla="*/ 0 h 80"/>
                <a:gd name="T98" fmla="*/ 7 w 45"/>
                <a:gd name="T99" fmla="*/ 1 h 80"/>
                <a:gd name="T100" fmla="*/ 8 w 45"/>
                <a:gd name="T101" fmla="*/ 3 h 80"/>
                <a:gd name="T102" fmla="*/ 9 w 45"/>
                <a:gd name="T103" fmla="*/ 4 h 80"/>
                <a:gd name="T104" fmla="*/ 9 w 45"/>
                <a:gd name="T105" fmla="*/ 5 h 80"/>
                <a:gd name="T106" fmla="*/ 9 w 45"/>
                <a:gd name="T107" fmla="*/ 7 h 80"/>
                <a:gd name="T108" fmla="*/ 9 w 45"/>
                <a:gd name="T109" fmla="*/ 9 h 80"/>
                <a:gd name="T110" fmla="*/ 8 w 45"/>
                <a:gd name="T111" fmla="*/ 10 h 80"/>
                <a:gd name="T112" fmla="*/ 7 w 45"/>
                <a:gd name="T113" fmla="*/ 11 h 80"/>
                <a:gd name="T114" fmla="*/ 5 w 45"/>
                <a:gd name="T115" fmla="*/ 12 h 80"/>
                <a:gd name="T116" fmla="*/ 4 w 45"/>
                <a:gd name="T117" fmla="*/ 13 h 80"/>
                <a:gd name="T118" fmla="*/ 3 w 45"/>
                <a:gd name="T119" fmla="*/ 10 h 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5"/>
                <a:gd name="T181" fmla="*/ 0 h 80"/>
                <a:gd name="T182" fmla="*/ 45 w 45"/>
                <a:gd name="T183" fmla="*/ 80 h 8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5" h="80">
                  <a:moveTo>
                    <a:pt x="12" y="42"/>
                  </a:moveTo>
                  <a:lnTo>
                    <a:pt x="15" y="39"/>
                  </a:lnTo>
                  <a:lnTo>
                    <a:pt x="19" y="34"/>
                  </a:lnTo>
                  <a:lnTo>
                    <a:pt x="22" y="30"/>
                  </a:lnTo>
                  <a:lnTo>
                    <a:pt x="23" y="25"/>
                  </a:lnTo>
                  <a:lnTo>
                    <a:pt x="23" y="24"/>
                  </a:lnTo>
                  <a:lnTo>
                    <a:pt x="23" y="22"/>
                  </a:lnTo>
                  <a:lnTo>
                    <a:pt x="23" y="21"/>
                  </a:lnTo>
                  <a:lnTo>
                    <a:pt x="22" y="19"/>
                  </a:lnTo>
                  <a:lnTo>
                    <a:pt x="21" y="18"/>
                  </a:lnTo>
                  <a:lnTo>
                    <a:pt x="19" y="16"/>
                  </a:lnTo>
                  <a:lnTo>
                    <a:pt x="17" y="16"/>
                  </a:lnTo>
                  <a:lnTo>
                    <a:pt x="15" y="16"/>
                  </a:lnTo>
                  <a:lnTo>
                    <a:pt x="11" y="22"/>
                  </a:lnTo>
                  <a:lnTo>
                    <a:pt x="11" y="30"/>
                  </a:lnTo>
                  <a:lnTo>
                    <a:pt x="11" y="37"/>
                  </a:lnTo>
                  <a:lnTo>
                    <a:pt x="12" y="42"/>
                  </a:lnTo>
                  <a:lnTo>
                    <a:pt x="16" y="55"/>
                  </a:lnTo>
                  <a:lnTo>
                    <a:pt x="17" y="58"/>
                  </a:lnTo>
                  <a:lnTo>
                    <a:pt x="20" y="62"/>
                  </a:lnTo>
                  <a:lnTo>
                    <a:pt x="23" y="64"/>
                  </a:lnTo>
                  <a:lnTo>
                    <a:pt x="29" y="62"/>
                  </a:lnTo>
                  <a:lnTo>
                    <a:pt x="32" y="58"/>
                  </a:lnTo>
                  <a:lnTo>
                    <a:pt x="36" y="54"/>
                  </a:lnTo>
                  <a:lnTo>
                    <a:pt x="37" y="51"/>
                  </a:lnTo>
                  <a:lnTo>
                    <a:pt x="38" y="49"/>
                  </a:lnTo>
                  <a:lnTo>
                    <a:pt x="39" y="49"/>
                  </a:lnTo>
                  <a:lnTo>
                    <a:pt x="45" y="55"/>
                  </a:lnTo>
                  <a:lnTo>
                    <a:pt x="45" y="56"/>
                  </a:lnTo>
                  <a:lnTo>
                    <a:pt x="45" y="59"/>
                  </a:lnTo>
                  <a:lnTo>
                    <a:pt x="43" y="64"/>
                  </a:lnTo>
                  <a:lnTo>
                    <a:pt x="38" y="70"/>
                  </a:lnTo>
                  <a:lnTo>
                    <a:pt x="32" y="76"/>
                  </a:lnTo>
                  <a:lnTo>
                    <a:pt x="24" y="80"/>
                  </a:lnTo>
                  <a:lnTo>
                    <a:pt x="19" y="79"/>
                  </a:lnTo>
                  <a:lnTo>
                    <a:pt x="12" y="74"/>
                  </a:lnTo>
                  <a:lnTo>
                    <a:pt x="7" y="65"/>
                  </a:lnTo>
                  <a:lnTo>
                    <a:pt x="1" y="46"/>
                  </a:lnTo>
                  <a:lnTo>
                    <a:pt x="0" y="28"/>
                  </a:lnTo>
                  <a:lnTo>
                    <a:pt x="4" y="15"/>
                  </a:lnTo>
                  <a:lnTo>
                    <a:pt x="12" y="4"/>
                  </a:lnTo>
                  <a:lnTo>
                    <a:pt x="17" y="1"/>
                  </a:lnTo>
                  <a:lnTo>
                    <a:pt x="23" y="0"/>
                  </a:lnTo>
                  <a:lnTo>
                    <a:pt x="28" y="4"/>
                  </a:lnTo>
                  <a:lnTo>
                    <a:pt x="32" y="10"/>
                  </a:lnTo>
                  <a:lnTo>
                    <a:pt x="35" y="16"/>
                  </a:lnTo>
                  <a:lnTo>
                    <a:pt x="35" y="22"/>
                  </a:lnTo>
                  <a:lnTo>
                    <a:pt x="35" y="28"/>
                  </a:lnTo>
                  <a:lnTo>
                    <a:pt x="34" y="33"/>
                  </a:lnTo>
                  <a:lnTo>
                    <a:pt x="30" y="39"/>
                  </a:lnTo>
                  <a:lnTo>
                    <a:pt x="25" y="45"/>
                  </a:lnTo>
                  <a:lnTo>
                    <a:pt x="20" y="51"/>
                  </a:lnTo>
                  <a:lnTo>
                    <a:pt x="16" y="55"/>
                  </a:lnTo>
                  <a:lnTo>
                    <a:pt x="12" y="42"/>
                  </a:lnTo>
                  <a:close/>
                </a:path>
              </a:pathLst>
            </a:custGeom>
            <a:solidFill>
              <a:srgbClr val="000000"/>
            </a:solidFill>
            <a:ln w="9525">
              <a:noFill/>
              <a:round/>
              <a:headEnd/>
              <a:tailEnd/>
            </a:ln>
          </p:spPr>
          <p:txBody>
            <a:bodyPr/>
            <a:lstStyle/>
            <a:p>
              <a:endParaRPr lang="en-US"/>
            </a:p>
          </p:txBody>
        </p:sp>
        <p:sp>
          <p:nvSpPr>
            <p:cNvPr id="72" name="Freeform 496"/>
            <p:cNvSpPr>
              <a:spLocks/>
            </p:cNvSpPr>
            <p:nvPr/>
          </p:nvSpPr>
          <p:spPr bwMode="auto">
            <a:xfrm>
              <a:off x="3384" y="3950"/>
              <a:ext cx="15" cy="43"/>
            </a:xfrm>
            <a:custGeom>
              <a:avLst/>
              <a:gdLst>
                <a:gd name="T0" fmla="*/ 8 w 30"/>
                <a:gd name="T1" fmla="*/ 20 h 86"/>
                <a:gd name="T2" fmla="*/ 8 w 30"/>
                <a:gd name="T3" fmla="*/ 20 h 86"/>
                <a:gd name="T4" fmla="*/ 8 w 30"/>
                <a:gd name="T5" fmla="*/ 20 h 86"/>
                <a:gd name="T6" fmla="*/ 8 w 30"/>
                <a:gd name="T7" fmla="*/ 20 h 86"/>
                <a:gd name="T8" fmla="*/ 7 w 30"/>
                <a:gd name="T9" fmla="*/ 20 h 86"/>
                <a:gd name="T10" fmla="*/ 5 w 30"/>
                <a:gd name="T11" fmla="*/ 22 h 86"/>
                <a:gd name="T12" fmla="*/ 5 w 30"/>
                <a:gd name="T13" fmla="*/ 22 h 86"/>
                <a:gd name="T14" fmla="*/ 5 w 30"/>
                <a:gd name="T15" fmla="*/ 22 h 86"/>
                <a:gd name="T16" fmla="*/ 5 w 30"/>
                <a:gd name="T17" fmla="*/ 22 h 86"/>
                <a:gd name="T18" fmla="*/ 5 w 30"/>
                <a:gd name="T19" fmla="*/ 22 h 86"/>
                <a:gd name="T20" fmla="*/ 5 w 30"/>
                <a:gd name="T21" fmla="*/ 22 h 86"/>
                <a:gd name="T22" fmla="*/ 5 w 30"/>
                <a:gd name="T23" fmla="*/ 21 h 86"/>
                <a:gd name="T24" fmla="*/ 5 w 30"/>
                <a:gd name="T25" fmla="*/ 21 h 86"/>
                <a:gd name="T26" fmla="*/ 5 w 30"/>
                <a:gd name="T27" fmla="*/ 21 h 86"/>
                <a:gd name="T28" fmla="*/ 2 w 30"/>
                <a:gd name="T29" fmla="*/ 11 h 86"/>
                <a:gd name="T30" fmla="*/ 2 w 30"/>
                <a:gd name="T31" fmla="*/ 10 h 86"/>
                <a:gd name="T32" fmla="*/ 2 w 30"/>
                <a:gd name="T33" fmla="*/ 10 h 86"/>
                <a:gd name="T34" fmla="*/ 2 w 30"/>
                <a:gd name="T35" fmla="*/ 9 h 86"/>
                <a:gd name="T36" fmla="*/ 1 w 30"/>
                <a:gd name="T37" fmla="*/ 7 h 86"/>
                <a:gd name="T38" fmla="*/ 1 w 30"/>
                <a:gd name="T39" fmla="*/ 7 h 86"/>
                <a:gd name="T40" fmla="*/ 1 w 30"/>
                <a:gd name="T41" fmla="*/ 6 h 86"/>
                <a:gd name="T42" fmla="*/ 1 w 30"/>
                <a:gd name="T43" fmla="*/ 6 h 86"/>
                <a:gd name="T44" fmla="*/ 0 w 30"/>
                <a:gd name="T45" fmla="*/ 6 h 86"/>
                <a:gd name="T46" fmla="*/ 0 w 30"/>
                <a:gd name="T47" fmla="*/ 6 h 86"/>
                <a:gd name="T48" fmla="*/ 0 w 30"/>
                <a:gd name="T49" fmla="*/ 5 h 86"/>
                <a:gd name="T50" fmla="*/ 0 w 30"/>
                <a:gd name="T51" fmla="*/ 5 h 86"/>
                <a:gd name="T52" fmla="*/ 1 w 30"/>
                <a:gd name="T53" fmla="*/ 5 h 86"/>
                <a:gd name="T54" fmla="*/ 2 w 30"/>
                <a:gd name="T55" fmla="*/ 3 h 86"/>
                <a:gd name="T56" fmla="*/ 2 w 30"/>
                <a:gd name="T57" fmla="*/ 3 h 86"/>
                <a:gd name="T58" fmla="*/ 2 w 30"/>
                <a:gd name="T59" fmla="*/ 3 h 86"/>
                <a:gd name="T60" fmla="*/ 2 w 30"/>
                <a:gd name="T61" fmla="*/ 3 h 86"/>
                <a:gd name="T62" fmla="*/ 2 w 30"/>
                <a:gd name="T63" fmla="*/ 3 h 86"/>
                <a:gd name="T64" fmla="*/ 2 w 30"/>
                <a:gd name="T65" fmla="*/ 3 h 86"/>
                <a:gd name="T66" fmla="*/ 3 w 30"/>
                <a:gd name="T67" fmla="*/ 3 h 86"/>
                <a:gd name="T68" fmla="*/ 3 w 30"/>
                <a:gd name="T69" fmla="*/ 5 h 86"/>
                <a:gd name="T70" fmla="*/ 4 w 30"/>
                <a:gd name="T71" fmla="*/ 6 h 86"/>
                <a:gd name="T72" fmla="*/ 4 w 30"/>
                <a:gd name="T73" fmla="*/ 5 h 86"/>
                <a:gd name="T74" fmla="*/ 4 w 30"/>
                <a:gd name="T75" fmla="*/ 3 h 86"/>
                <a:gd name="T76" fmla="*/ 5 w 30"/>
                <a:gd name="T77" fmla="*/ 1 h 86"/>
                <a:gd name="T78" fmla="*/ 6 w 30"/>
                <a:gd name="T79" fmla="*/ 1 h 86"/>
                <a:gd name="T80" fmla="*/ 6 w 30"/>
                <a:gd name="T81" fmla="*/ 0 h 86"/>
                <a:gd name="T82" fmla="*/ 6 w 30"/>
                <a:gd name="T83" fmla="*/ 0 h 86"/>
                <a:gd name="T84" fmla="*/ 6 w 30"/>
                <a:gd name="T85" fmla="*/ 0 h 86"/>
                <a:gd name="T86" fmla="*/ 7 w 30"/>
                <a:gd name="T87" fmla="*/ 0 h 86"/>
                <a:gd name="T88" fmla="*/ 7 w 30"/>
                <a:gd name="T89" fmla="*/ 1 h 86"/>
                <a:gd name="T90" fmla="*/ 7 w 30"/>
                <a:gd name="T91" fmla="*/ 1 h 86"/>
                <a:gd name="T92" fmla="*/ 7 w 30"/>
                <a:gd name="T93" fmla="*/ 1 h 86"/>
                <a:gd name="T94" fmla="*/ 7 w 30"/>
                <a:gd name="T95" fmla="*/ 1 h 86"/>
                <a:gd name="T96" fmla="*/ 7 w 30"/>
                <a:gd name="T97" fmla="*/ 4 h 86"/>
                <a:gd name="T98" fmla="*/ 7 w 30"/>
                <a:gd name="T99" fmla="*/ 4 h 86"/>
                <a:gd name="T100" fmla="*/ 7 w 30"/>
                <a:gd name="T101" fmla="*/ 4 h 86"/>
                <a:gd name="T102" fmla="*/ 7 w 30"/>
                <a:gd name="T103" fmla="*/ 5 h 86"/>
                <a:gd name="T104" fmla="*/ 7 w 30"/>
                <a:gd name="T105" fmla="*/ 5 h 86"/>
                <a:gd name="T106" fmla="*/ 7 w 30"/>
                <a:gd name="T107" fmla="*/ 5 h 86"/>
                <a:gd name="T108" fmla="*/ 7 w 30"/>
                <a:gd name="T109" fmla="*/ 5 h 86"/>
                <a:gd name="T110" fmla="*/ 7 w 30"/>
                <a:gd name="T111" fmla="*/ 5 h 86"/>
                <a:gd name="T112" fmla="*/ 6 w 30"/>
                <a:gd name="T113" fmla="*/ 5 h 86"/>
                <a:gd name="T114" fmla="*/ 5 w 30"/>
                <a:gd name="T115" fmla="*/ 6 h 86"/>
                <a:gd name="T116" fmla="*/ 5 w 30"/>
                <a:gd name="T117" fmla="*/ 8 h 86"/>
                <a:gd name="T118" fmla="*/ 5 w 30"/>
                <a:gd name="T119" fmla="*/ 11 h 86"/>
                <a:gd name="T120" fmla="*/ 6 w 30"/>
                <a:gd name="T121" fmla="*/ 12 h 86"/>
                <a:gd name="T122" fmla="*/ 8 w 30"/>
                <a:gd name="T123" fmla="*/ 20 h 8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0"/>
                <a:gd name="T187" fmla="*/ 0 h 86"/>
                <a:gd name="T188" fmla="*/ 30 w 30"/>
                <a:gd name="T189" fmla="*/ 86 h 8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0" h="86">
                  <a:moveTo>
                    <a:pt x="30" y="77"/>
                  </a:moveTo>
                  <a:lnTo>
                    <a:pt x="30" y="79"/>
                  </a:lnTo>
                  <a:lnTo>
                    <a:pt x="28" y="79"/>
                  </a:lnTo>
                  <a:lnTo>
                    <a:pt x="20" y="85"/>
                  </a:lnTo>
                  <a:lnTo>
                    <a:pt x="20" y="86"/>
                  </a:lnTo>
                  <a:lnTo>
                    <a:pt x="19" y="86"/>
                  </a:lnTo>
                  <a:lnTo>
                    <a:pt x="19" y="85"/>
                  </a:lnTo>
                  <a:lnTo>
                    <a:pt x="19" y="83"/>
                  </a:lnTo>
                  <a:lnTo>
                    <a:pt x="18" y="83"/>
                  </a:lnTo>
                  <a:lnTo>
                    <a:pt x="8" y="41"/>
                  </a:lnTo>
                  <a:lnTo>
                    <a:pt x="7" y="38"/>
                  </a:lnTo>
                  <a:lnTo>
                    <a:pt x="7" y="37"/>
                  </a:lnTo>
                  <a:lnTo>
                    <a:pt x="5" y="34"/>
                  </a:lnTo>
                  <a:lnTo>
                    <a:pt x="4" y="31"/>
                  </a:lnTo>
                  <a:lnTo>
                    <a:pt x="3" y="29"/>
                  </a:lnTo>
                  <a:lnTo>
                    <a:pt x="2" y="26"/>
                  </a:lnTo>
                  <a:lnTo>
                    <a:pt x="1" y="25"/>
                  </a:lnTo>
                  <a:lnTo>
                    <a:pt x="0" y="24"/>
                  </a:lnTo>
                  <a:lnTo>
                    <a:pt x="0" y="22"/>
                  </a:lnTo>
                  <a:lnTo>
                    <a:pt x="1" y="22"/>
                  </a:lnTo>
                  <a:lnTo>
                    <a:pt x="5" y="13"/>
                  </a:lnTo>
                  <a:lnTo>
                    <a:pt x="7" y="12"/>
                  </a:lnTo>
                  <a:lnTo>
                    <a:pt x="8" y="13"/>
                  </a:lnTo>
                  <a:lnTo>
                    <a:pt x="9" y="15"/>
                  </a:lnTo>
                  <a:lnTo>
                    <a:pt x="11" y="19"/>
                  </a:lnTo>
                  <a:lnTo>
                    <a:pt x="14" y="24"/>
                  </a:lnTo>
                  <a:lnTo>
                    <a:pt x="15" y="18"/>
                  </a:lnTo>
                  <a:lnTo>
                    <a:pt x="16" y="12"/>
                  </a:lnTo>
                  <a:lnTo>
                    <a:pt x="18" y="6"/>
                  </a:lnTo>
                  <a:lnTo>
                    <a:pt x="22" y="1"/>
                  </a:lnTo>
                  <a:lnTo>
                    <a:pt x="23" y="0"/>
                  </a:lnTo>
                  <a:lnTo>
                    <a:pt x="24" y="0"/>
                  </a:lnTo>
                  <a:lnTo>
                    <a:pt x="25" y="0"/>
                  </a:lnTo>
                  <a:lnTo>
                    <a:pt x="25" y="1"/>
                  </a:lnTo>
                  <a:lnTo>
                    <a:pt x="27" y="16"/>
                  </a:lnTo>
                  <a:lnTo>
                    <a:pt x="27" y="18"/>
                  </a:lnTo>
                  <a:lnTo>
                    <a:pt x="26" y="18"/>
                  </a:lnTo>
                  <a:lnTo>
                    <a:pt x="25" y="18"/>
                  </a:lnTo>
                  <a:lnTo>
                    <a:pt x="24" y="19"/>
                  </a:lnTo>
                  <a:lnTo>
                    <a:pt x="20" y="25"/>
                  </a:lnTo>
                  <a:lnTo>
                    <a:pt x="19" y="32"/>
                  </a:lnTo>
                  <a:lnTo>
                    <a:pt x="20" y="41"/>
                  </a:lnTo>
                  <a:lnTo>
                    <a:pt x="22" y="49"/>
                  </a:lnTo>
                  <a:lnTo>
                    <a:pt x="30" y="77"/>
                  </a:lnTo>
                  <a:close/>
                </a:path>
              </a:pathLst>
            </a:custGeom>
            <a:solidFill>
              <a:srgbClr val="000000"/>
            </a:solidFill>
            <a:ln w="9525">
              <a:noFill/>
              <a:round/>
              <a:headEnd/>
              <a:tailEnd/>
            </a:ln>
          </p:spPr>
          <p:txBody>
            <a:bodyPr/>
            <a:lstStyle/>
            <a:p>
              <a:endParaRPr lang="en-US"/>
            </a:p>
          </p:txBody>
        </p:sp>
        <p:sp>
          <p:nvSpPr>
            <p:cNvPr id="73" name="Freeform 497"/>
            <p:cNvSpPr>
              <a:spLocks/>
            </p:cNvSpPr>
            <p:nvPr/>
          </p:nvSpPr>
          <p:spPr bwMode="auto">
            <a:xfrm>
              <a:off x="3398" y="3939"/>
              <a:ext cx="11" cy="20"/>
            </a:xfrm>
            <a:custGeom>
              <a:avLst/>
              <a:gdLst>
                <a:gd name="T0" fmla="*/ 5 w 23"/>
                <a:gd name="T1" fmla="*/ 8 h 39"/>
                <a:gd name="T2" fmla="*/ 5 w 23"/>
                <a:gd name="T3" fmla="*/ 9 h 39"/>
                <a:gd name="T4" fmla="*/ 5 w 23"/>
                <a:gd name="T5" fmla="*/ 9 h 39"/>
                <a:gd name="T6" fmla="*/ 5 w 23"/>
                <a:gd name="T7" fmla="*/ 9 h 39"/>
                <a:gd name="T8" fmla="*/ 5 w 23"/>
                <a:gd name="T9" fmla="*/ 9 h 39"/>
                <a:gd name="T10" fmla="*/ 4 w 23"/>
                <a:gd name="T11" fmla="*/ 10 h 39"/>
                <a:gd name="T12" fmla="*/ 4 w 23"/>
                <a:gd name="T13" fmla="*/ 10 h 39"/>
                <a:gd name="T14" fmla="*/ 4 w 23"/>
                <a:gd name="T15" fmla="*/ 10 h 39"/>
                <a:gd name="T16" fmla="*/ 4 w 23"/>
                <a:gd name="T17" fmla="*/ 10 h 39"/>
                <a:gd name="T18" fmla="*/ 3 w 23"/>
                <a:gd name="T19" fmla="*/ 9 h 39"/>
                <a:gd name="T20" fmla="*/ 0 w 23"/>
                <a:gd name="T21" fmla="*/ 3 h 39"/>
                <a:gd name="T22" fmla="*/ 0 w 23"/>
                <a:gd name="T23" fmla="*/ 3 h 39"/>
                <a:gd name="T24" fmla="*/ 0 w 23"/>
                <a:gd name="T25" fmla="*/ 3 h 39"/>
                <a:gd name="T26" fmla="*/ 0 w 23"/>
                <a:gd name="T27" fmla="*/ 3 h 39"/>
                <a:gd name="T28" fmla="*/ 0 w 23"/>
                <a:gd name="T29" fmla="*/ 3 h 39"/>
                <a:gd name="T30" fmla="*/ 0 w 23"/>
                <a:gd name="T31" fmla="*/ 2 h 39"/>
                <a:gd name="T32" fmla="*/ 0 w 23"/>
                <a:gd name="T33" fmla="*/ 2 h 39"/>
                <a:gd name="T34" fmla="*/ 0 w 23"/>
                <a:gd name="T35" fmla="*/ 2 h 39"/>
                <a:gd name="T36" fmla="*/ 0 w 23"/>
                <a:gd name="T37" fmla="*/ 2 h 39"/>
                <a:gd name="T38" fmla="*/ 2 w 23"/>
                <a:gd name="T39" fmla="*/ 0 h 39"/>
                <a:gd name="T40" fmla="*/ 2 w 23"/>
                <a:gd name="T41" fmla="*/ 0 h 39"/>
                <a:gd name="T42" fmla="*/ 2 w 23"/>
                <a:gd name="T43" fmla="*/ 0 h 39"/>
                <a:gd name="T44" fmla="*/ 2 w 23"/>
                <a:gd name="T45" fmla="*/ 0 h 39"/>
                <a:gd name="T46" fmla="*/ 2 w 23"/>
                <a:gd name="T47" fmla="*/ 1 h 39"/>
                <a:gd name="T48" fmla="*/ 3 w 23"/>
                <a:gd name="T49" fmla="*/ 1 h 39"/>
                <a:gd name="T50" fmla="*/ 3 w 23"/>
                <a:gd name="T51" fmla="*/ 1 h 39"/>
                <a:gd name="T52" fmla="*/ 3 w 23"/>
                <a:gd name="T53" fmla="*/ 1 h 39"/>
                <a:gd name="T54" fmla="*/ 3 w 23"/>
                <a:gd name="T55" fmla="*/ 2 h 39"/>
                <a:gd name="T56" fmla="*/ 5 w 23"/>
                <a:gd name="T57" fmla="*/ 8 h 3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39"/>
                <a:gd name="T89" fmla="*/ 23 w 23"/>
                <a:gd name="T90" fmla="*/ 39 h 3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39">
                  <a:moveTo>
                    <a:pt x="22" y="32"/>
                  </a:moveTo>
                  <a:lnTo>
                    <a:pt x="23" y="33"/>
                  </a:lnTo>
                  <a:lnTo>
                    <a:pt x="23" y="35"/>
                  </a:lnTo>
                  <a:lnTo>
                    <a:pt x="22" y="35"/>
                  </a:lnTo>
                  <a:lnTo>
                    <a:pt x="17" y="38"/>
                  </a:lnTo>
                  <a:lnTo>
                    <a:pt x="16" y="39"/>
                  </a:lnTo>
                  <a:lnTo>
                    <a:pt x="16" y="38"/>
                  </a:lnTo>
                  <a:lnTo>
                    <a:pt x="15" y="36"/>
                  </a:lnTo>
                  <a:lnTo>
                    <a:pt x="1" y="12"/>
                  </a:lnTo>
                  <a:lnTo>
                    <a:pt x="1" y="11"/>
                  </a:lnTo>
                  <a:lnTo>
                    <a:pt x="0" y="11"/>
                  </a:lnTo>
                  <a:lnTo>
                    <a:pt x="0" y="9"/>
                  </a:lnTo>
                  <a:lnTo>
                    <a:pt x="0" y="8"/>
                  </a:lnTo>
                  <a:lnTo>
                    <a:pt x="0" y="6"/>
                  </a:lnTo>
                  <a:lnTo>
                    <a:pt x="1" y="6"/>
                  </a:lnTo>
                  <a:lnTo>
                    <a:pt x="8" y="0"/>
                  </a:lnTo>
                  <a:lnTo>
                    <a:pt x="9" y="0"/>
                  </a:lnTo>
                  <a:lnTo>
                    <a:pt x="11" y="0"/>
                  </a:lnTo>
                  <a:lnTo>
                    <a:pt x="11" y="2"/>
                  </a:lnTo>
                  <a:lnTo>
                    <a:pt x="12" y="2"/>
                  </a:lnTo>
                  <a:lnTo>
                    <a:pt x="12" y="3"/>
                  </a:lnTo>
                  <a:lnTo>
                    <a:pt x="12" y="5"/>
                  </a:lnTo>
                  <a:lnTo>
                    <a:pt x="22" y="32"/>
                  </a:lnTo>
                  <a:close/>
                </a:path>
              </a:pathLst>
            </a:custGeom>
            <a:solidFill>
              <a:srgbClr val="000000"/>
            </a:solidFill>
            <a:ln w="9525">
              <a:noFill/>
              <a:round/>
              <a:headEnd/>
              <a:tailEnd/>
            </a:ln>
          </p:spPr>
          <p:txBody>
            <a:bodyPr/>
            <a:lstStyle/>
            <a:p>
              <a:endParaRPr lang="en-US"/>
            </a:p>
          </p:txBody>
        </p:sp>
        <p:sp>
          <p:nvSpPr>
            <p:cNvPr id="74" name="Freeform 498"/>
            <p:cNvSpPr>
              <a:spLocks/>
            </p:cNvSpPr>
            <p:nvPr/>
          </p:nvSpPr>
          <p:spPr bwMode="auto">
            <a:xfrm>
              <a:off x="3412" y="3939"/>
              <a:ext cx="20" cy="39"/>
            </a:xfrm>
            <a:custGeom>
              <a:avLst/>
              <a:gdLst>
                <a:gd name="T0" fmla="*/ 6 w 40"/>
                <a:gd name="T1" fmla="*/ 3 h 78"/>
                <a:gd name="T2" fmla="*/ 6 w 40"/>
                <a:gd name="T3" fmla="*/ 3 h 78"/>
                <a:gd name="T4" fmla="*/ 5 w 40"/>
                <a:gd name="T5" fmla="*/ 3 h 78"/>
                <a:gd name="T6" fmla="*/ 5 w 40"/>
                <a:gd name="T7" fmla="*/ 3 h 78"/>
                <a:gd name="T8" fmla="*/ 3 w 40"/>
                <a:gd name="T9" fmla="*/ 5 h 78"/>
                <a:gd name="T10" fmla="*/ 3 w 40"/>
                <a:gd name="T11" fmla="*/ 6 h 78"/>
                <a:gd name="T12" fmla="*/ 3 w 40"/>
                <a:gd name="T13" fmla="*/ 7 h 78"/>
                <a:gd name="T14" fmla="*/ 5 w 40"/>
                <a:gd name="T15" fmla="*/ 7 h 78"/>
                <a:gd name="T16" fmla="*/ 7 w 40"/>
                <a:gd name="T17" fmla="*/ 7 h 78"/>
                <a:gd name="T18" fmla="*/ 9 w 40"/>
                <a:gd name="T19" fmla="*/ 9 h 78"/>
                <a:gd name="T20" fmla="*/ 10 w 40"/>
                <a:gd name="T21" fmla="*/ 12 h 78"/>
                <a:gd name="T22" fmla="*/ 10 w 40"/>
                <a:gd name="T23" fmla="*/ 17 h 78"/>
                <a:gd name="T24" fmla="*/ 6 w 40"/>
                <a:gd name="T25" fmla="*/ 19 h 78"/>
                <a:gd name="T26" fmla="*/ 4 w 40"/>
                <a:gd name="T27" fmla="*/ 20 h 78"/>
                <a:gd name="T28" fmla="*/ 3 w 40"/>
                <a:gd name="T29" fmla="*/ 20 h 78"/>
                <a:gd name="T30" fmla="*/ 3 w 40"/>
                <a:gd name="T31" fmla="*/ 20 h 78"/>
                <a:gd name="T32" fmla="*/ 3 w 40"/>
                <a:gd name="T33" fmla="*/ 17 h 78"/>
                <a:gd name="T34" fmla="*/ 3 w 40"/>
                <a:gd name="T35" fmla="*/ 17 h 78"/>
                <a:gd name="T36" fmla="*/ 3 w 40"/>
                <a:gd name="T37" fmla="*/ 17 h 78"/>
                <a:gd name="T38" fmla="*/ 5 w 40"/>
                <a:gd name="T39" fmla="*/ 17 h 78"/>
                <a:gd name="T40" fmla="*/ 6 w 40"/>
                <a:gd name="T41" fmla="*/ 15 h 78"/>
                <a:gd name="T42" fmla="*/ 7 w 40"/>
                <a:gd name="T43" fmla="*/ 14 h 78"/>
                <a:gd name="T44" fmla="*/ 7 w 40"/>
                <a:gd name="T45" fmla="*/ 12 h 78"/>
                <a:gd name="T46" fmla="*/ 6 w 40"/>
                <a:gd name="T47" fmla="*/ 11 h 78"/>
                <a:gd name="T48" fmla="*/ 4 w 40"/>
                <a:gd name="T49" fmla="*/ 11 h 78"/>
                <a:gd name="T50" fmla="*/ 3 w 40"/>
                <a:gd name="T51" fmla="*/ 11 h 78"/>
                <a:gd name="T52" fmla="*/ 1 w 40"/>
                <a:gd name="T53" fmla="*/ 10 h 78"/>
                <a:gd name="T54" fmla="*/ 0 w 40"/>
                <a:gd name="T55" fmla="*/ 5 h 78"/>
                <a:gd name="T56" fmla="*/ 3 w 40"/>
                <a:gd name="T57" fmla="*/ 1 h 78"/>
                <a:gd name="T58" fmla="*/ 5 w 40"/>
                <a:gd name="T59" fmla="*/ 0 h 78"/>
                <a:gd name="T60" fmla="*/ 5 w 40"/>
                <a:gd name="T61" fmla="*/ 1 h 78"/>
                <a:gd name="T62" fmla="*/ 5 w 40"/>
                <a:gd name="T63" fmla="*/ 1 h 78"/>
                <a:gd name="T64" fmla="*/ 5 w 40"/>
                <a:gd name="T65" fmla="*/ 1 h 7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
                <a:gd name="T100" fmla="*/ 0 h 78"/>
                <a:gd name="T101" fmla="*/ 40 w 40"/>
                <a:gd name="T102" fmla="*/ 78 h 7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 h="78">
                  <a:moveTo>
                    <a:pt x="24" y="11"/>
                  </a:moveTo>
                  <a:lnTo>
                    <a:pt x="24" y="12"/>
                  </a:lnTo>
                  <a:lnTo>
                    <a:pt x="22" y="12"/>
                  </a:lnTo>
                  <a:lnTo>
                    <a:pt x="20" y="14"/>
                  </a:lnTo>
                  <a:lnTo>
                    <a:pt x="17" y="14"/>
                  </a:lnTo>
                  <a:lnTo>
                    <a:pt x="14" y="15"/>
                  </a:lnTo>
                  <a:lnTo>
                    <a:pt x="11" y="18"/>
                  </a:lnTo>
                  <a:lnTo>
                    <a:pt x="10" y="21"/>
                  </a:lnTo>
                  <a:lnTo>
                    <a:pt x="10" y="24"/>
                  </a:lnTo>
                  <a:lnTo>
                    <a:pt x="11" y="27"/>
                  </a:lnTo>
                  <a:lnTo>
                    <a:pt x="14" y="30"/>
                  </a:lnTo>
                  <a:lnTo>
                    <a:pt x="17" y="30"/>
                  </a:lnTo>
                  <a:lnTo>
                    <a:pt x="21" y="30"/>
                  </a:lnTo>
                  <a:lnTo>
                    <a:pt x="25" y="30"/>
                  </a:lnTo>
                  <a:lnTo>
                    <a:pt x="29" y="30"/>
                  </a:lnTo>
                  <a:lnTo>
                    <a:pt x="32" y="32"/>
                  </a:lnTo>
                  <a:lnTo>
                    <a:pt x="34" y="35"/>
                  </a:lnTo>
                  <a:lnTo>
                    <a:pt x="37" y="39"/>
                  </a:lnTo>
                  <a:lnTo>
                    <a:pt x="40" y="49"/>
                  </a:lnTo>
                  <a:lnTo>
                    <a:pt x="40" y="58"/>
                  </a:lnTo>
                  <a:lnTo>
                    <a:pt x="37" y="67"/>
                  </a:lnTo>
                  <a:lnTo>
                    <a:pt x="30" y="73"/>
                  </a:lnTo>
                  <a:lnTo>
                    <a:pt x="25" y="76"/>
                  </a:lnTo>
                  <a:lnTo>
                    <a:pt x="21" y="78"/>
                  </a:lnTo>
                  <a:lnTo>
                    <a:pt x="16" y="78"/>
                  </a:lnTo>
                  <a:lnTo>
                    <a:pt x="14" y="78"/>
                  </a:lnTo>
                  <a:lnTo>
                    <a:pt x="14" y="76"/>
                  </a:lnTo>
                  <a:lnTo>
                    <a:pt x="13" y="67"/>
                  </a:lnTo>
                  <a:lnTo>
                    <a:pt x="14" y="67"/>
                  </a:lnTo>
                  <a:lnTo>
                    <a:pt x="17" y="66"/>
                  </a:lnTo>
                  <a:lnTo>
                    <a:pt x="21" y="66"/>
                  </a:lnTo>
                  <a:lnTo>
                    <a:pt x="25" y="63"/>
                  </a:lnTo>
                  <a:lnTo>
                    <a:pt x="28" y="60"/>
                  </a:lnTo>
                  <a:lnTo>
                    <a:pt x="30" y="57"/>
                  </a:lnTo>
                  <a:lnTo>
                    <a:pt x="30" y="52"/>
                  </a:lnTo>
                  <a:lnTo>
                    <a:pt x="29" y="49"/>
                  </a:lnTo>
                  <a:lnTo>
                    <a:pt x="26" y="47"/>
                  </a:lnTo>
                  <a:lnTo>
                    <a:pt x="24" y="45"/>
                  </a:lnTo>
                  <a:lnTo>
                    <a:pt x="21" y="47"/>
                  </a:lnTo>
                  <a:lnTo>
                    <a:pt x="16" y="47"/>
                  </a:lnTo>
                  <a:lnTo>
                    <a:pt x="13" y="47"/>
                  </a:lnTo>
                  <a:lnTo>
                    <a:pt x="9" y="45"/>
                  </a:lnTo>
                  <a:lnTo>
                    <a:pt x="6" y="42"/>
                  </a:lnTo>
                  <a:lnTo>
                    <a:pt x="2" y="38"/>
                  </a:lnTo>
                  <a:lnTo>
                    <a:pt x="0" y="27"/>
                  </a:lnTo>
                  <a:lnTo>
                    <a:pt x="0" y="18"/>
                  </a:lnTo>
                  <a:lnTo>
                    <a:pt x="3" y="9"/>
                  </a:lnTo>
                  <a:lnTo>
                    <a:pt x="9" y="3"/>
                  </a:lnTo>
                  <a:lnTo>
                    <a:pt x="13" y="2"/>
                  </a:lnTo>
                  <a:lnTo>
                    <a:pt x="17" y="0"/>
                  </a:lnTo>
                  <a:lnTo>
                    <a:pt x="21" y="0"/>
                  </a:lnTo>
                  <a:lnTo>
                    <a:pt x="23" y="2"/>
                  </a:lnTo>
                  <a:lnTo>
                    <a:pt x="24" y="11"/>
                  </a:lnTo>
                  <a:close/>
                </a:path>
              </a:pathLst>
            </a:custGeom>
            <a:solidFill>
              <a:srgbClr val="000000"/>
            </a:solidFill>
            <a:ln w="9525">
              <a:noFill/>
              <a:round/>
              <a:headEnd/>
              <a:tailEnd/>
            </a:ln>
          </p:spPr>
          <p:txBody>
            <a:bodyPr/>
            <a:lstStyle/>
            <a:p>
              <a:endParaRPr lang="en-US"/>
            </a:p>
          </p:txBody>
        </p:sp>
        <p:sp>
          <p:nvSpPr>
            <p:cNvPr id="75" name="Freeform 499"/>
            <p:cNvSpPr>
              <a:spLocks/>
            </p:cNvSpPr>
            <p:nvPr/>
          </p:nvSpPr>
          <p:spPr bwMode="auto">
            <a:xfrm>
              <a:off x="3342" y="4047"/>
              <a:ext cx="31" cy="57"/>
            </a:xfrm>
            <a:custGeom>
              <a:avLst/>
              <a:gdLst>
                <a:gd name="T0" fmla="*/ 7 w 62"/>
                <a:gd name="T1" fmla="*/ 13 h 115"/>
                <a:gd name="T2" fmla="*/ 10 w 62"/>
                <a:gd name="T3" fmla="*/ 22 h 115"/>
                <a:gd name="T4" fmla="*/ 11 w 62"/>
                <a:gd name="T5" fmla="*/ 21 h 115"/>
                <a:gd name="T6" fmla="*/ 13 w 62"/>
                <a:gd name="T7" fmla="*/ 18 h 115"/>
                <a:gd name="T8" fmla="*/ 12 w 62"/>
                <a:gd name="T9" fmla="*/ 14 h 115"/>
                <a:gd name="T10" fmla="*/ 11 w 62"/>
                <a:gd name="T11" fmla="*/ 10 h 115"/>
                <a:gd name="T12" fmla="*/ 9 w 62"/>
                <a:gd name="T13" fmla="*/ 6 h 115"/>
                <a:gd name="T14" fmla="*/ 8 w 62"/>
                <a:gd name="T15" fmla="*/ 5 h 115"/>
                <a:gd name="T16" fmla="*/ 7 w 62"/>
                <a:gd name="T17" fmla="*/ 4 h 115"/>
                <a:gd name="T18" fmla="*/ 6 w 62"/>
                <a:gd name="T19" fmla="*/ 4 h 115"/>
                <a:gd name="T20" fmla="*/ 5 w 62"/>
                <a:gd name="T21" fmla="*/ 5 h 115"/>
                <a:gd name="T22" fmla="*/ 4 w 62"/>
                <a:gd name="T23" fmla="*/ 6 h 115"/>
                <a:gd name="T24" fmla="*/ 7 w 62"/>
                <a:gd name="T25" fmla="*/ 13 h 115"/>
                <a:gd name="T26" fmla="*/ 4 w 62"/>
                <a:gd name="T27" fmla="*/ 15 h 115"/>
                <a:gd name="T28" fmla="*/ 0 w 62"/>
                <a:gd name="T29" fmla="*/ 5 h 115"/>
                <a:gd name="T30" fmla="*/ 0 w 62"/>
                <a:gd name="T31" fmla="*/ 5 h 115"/>
                <a:gd name="T32" fmla="*/ 0 w 62"/>
                <a:gd name="T33" fmla="*/ 5 h 115"/>
                <a:gd name="T34" fmla="*/ 0 w 62"/>
                <a:gd name="T35" fmla="*/ 5 h 115"/>
                <a:gd name="T36" fmla="*/ 0 w 62"/>
                <a:gd name="T37" fmla="*/ 4 h 115"/>
                <a:gd name="T38" fmla="*/ 4 w 62"/>
                <a:gd name="T39" fmla="*/ 2 h 115"/>
                <a:gd name="T40" fmla="*/ 6 w 62"/>
                <a:gd name="T41" fmla="*/ 0 h 115"/>
                <a:gd name="T42" fmla="*/ 8 w 62"/>
                <a:gd name="T43" fmla="*/ 0 h 115"/>
                <a:gd name="T44" fmla="*/ 10 w 62"/>
                <a:gd name="T45" fmla="*/ 1 h 115"/>
                <a:gd name="T46" fmla="*/ 12 w 62"/>
                <a:gd name="T47" fmla="*/ 3 h 115"/>
                <a:gd name="T48" fmla="*/ 14 w 62"/>
                <a:gd name="T49" fmla="*/ 7 h 115"/>
                <a:gd name="T50" fmla="*/ 16 w 62"/>
                <a:gd name="T51" fmla="*/ 13 h 115"/>
                <a:gd name="T52" fmla="*/ 16 w 62"/>
                <a:gd name="T53" fmla="*/ 19 h 115"/>
                <a:gd name="T54" fmla="*/ 13 w 62"/>
                <a:gd name="T55" fmla="*/ 24 h 115"/>
                <a:gd name="T56" fmla="*/ 9 w 62"/>
                <a:gd name="T57" fmla="*/ 28 h 115"/>
                <a:gd name="T58" fmla="*/ 9 w 62"/>
                <a:gd name="T59" fmla="*/ 28 h 115"/>
                <a:gd name="T60" fmla="*/ 9 w 62"/>
                <a:gd name="T61" fmla="*/ 28 h 115"/>
                <a:gd name="T62" fmla="*/ 8 w 62"/>
                <a:gd name="T63" fmla="*/ 28 h 115"/>
                <a:gd name="T64" fmla="*/ 8 w 62"/>
                <a:gd name="T65" fmla="*/ 28 h 115"/>
                <a:gd name="T66" fmla="*/ 8 w 62"/>
                <a:gd name="T67" fmla="*/ 28 h 115"/>
                <a:gd name="T68" fmla="*/ 8 w 62"/>
                <a:gd name="T69" fmla="*/ 28 h 115"/>
                <a:gd name="T70" fmla="*/ 8 w 62"/>
                <a:gd name="T71" fmla="*/ 28 h 115"/>
                <a:gd name="T72" fmla="*/ 8 w 62"/>
                <a:gd name="T73" fmla="*/ 28 h 115"/>
                <a:gd name="T74" fmla="*/ 4 w 62"/>
                <a:gd name="T75" fmla="*/ 15 h 115"/>
                <a:gd name="T76" fmla="*/ 7 w 62"/>
                <a:gd name="T77" fmla="*/ 13 h 11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2"/>
                <a:gd name="T118" fmla="*/ 0 h 115"/>
                <a:gd name="T119" fmla="*/ 62 w 62"/>
                <a:gd name="T120" fmla="*/ 115 h 11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2" h="115">
                  <a:moveTo>
                    <a:pt x="25" y="55"/>
                  </a:moveTo>
                  <a:lnTo>
                    <a:pt x="38" y="91"/>
                  </a:lnTo>
                  <a:lnTo>
                    <a:pt x="43" y="85"/>
                  </a:lnTo>
                  <a:lnTo>
                    <a:pt x="49" y="73"/>
                  </a:lnTo>
                  <a:lnTo>
                    <a:pt x="48" y="57"/>
                  </a:lnTo>
                  <a:lnTo>
                    <a:pt x="43" y="40"/>
                  </a:lnTo>
                  <a:lnTo>
                    <a:pt x="36" y="27"/>
                  </a:lnTo>
                  <a:lnTo>
                    <a:pt x="32" y="21"/>
                  </a:lnTo>
                  <a:lnTo>
                    <a:pt x="27" y="18"/>
                  </a:lnTo>
                  <a:lnTo>
                    <a:pt x="23" y="19"/>
                  </a:lnTo>
                  <a:lnTo>
                    <a:pt x="18" y="22"/>
                  </a:lnTo>
                  <a:lnTo>
                    <a:pt x="14" y="25"/>
                  </a:lnTo>
                  <a:lnTo>
                    <a:pt x="25" y="55"/>
                  </a:lnTo>
                  <a:lnTo>
                    <a:pt x="13" y="61"/>
                  </a:lnTo>
                  <a:lnTo>
                    <a:pt x="0" y="22"/>
                  </a:lnTo>
                  <a:lnTo>
                    <a:pt x="0" y="21"/>
                  </a:lnTo>
                  <a:lnTo>
                    <a:pt x="0" y="19"/>
                  </a:lnTo>
                  <a:lnTo>
                    <a:pt x="13" y="8"/>
                  </a:lnTo>
                  <a:lnTo>
                    <a:pt x="21" y="2"/>
                  </a:lnTo>
                  <a:lnTo>
                    <a:pt x="31" y="0"/>
                  </a:lnTo>
                  <a:lnTo>
                    <a:pt x="39" y="5"/>
                  </a:lnTo>
                  <a:lnTo>
                    <a:pt x="47" y="15"/>
                  </a:lnTo>
                  <a:lnTo>
                    <a:pt x="54" y="28"/>
                  </a:lnTo>
                  <a:lnTo>
                    <a:pt x="61" y="52"/>
                  </a:lnTo>
                  <a:lnTo>
                    <a:pt x="62" y="76"/>
                  </a:lnTo>
                  <a:lnTo>
                    <a:pt x="50" y="98"/>
                  </a:lnTo>
                  <a:lnTo>
                    <a:pt x="34" y="113"/>
                  </a:lnTo>
                  <a:lnTo>
                    <a:pt x="33" y="115"/>
                  </a:lnTo>
                  <a:lnTo>
                    <a:pt x="32" y="115"/>
                  </a:lnTo>
                  <a:lnTo>
                    <a:pt x="32" y="113"/>
                  </a:lnTo>
                  <a:lnTo>
                    <a:pt x="32" y="112"/>
                  </a:lnTo>
                  <a:lnTo>
                    <a:pt x="31" y="112"/>
                  </a:lnTo>
                  <a:lnTo>
                    <a:pt x="13" y="61"/>
                  </a:lnTo>
                  <a:lnTo>
                    <a:pt x="25" y="55"/>
                  </a:lnTo>
                  <a:close/>
                </a:path>
              </a:pathLst>
            </a:custGeom>
            <a:solidFill>
              <a:srgbClr val="000000"/>
            </a:solidFill>
            <a:ln w="9525">
              <a:noFill/>
              <a:round/>
              <a:headEnd/>
              <a:tailEnd/>
            </a:ln>
          </p:spPr>
          <p:txBody>
            <a:bodyPr/>
            <a:lstStyle/>
            <a:p>
              <a:endParaRPr lang="en-US"/>
            </a:p>
          </p:txBody>
        </p:sp>
        <p:sp>
          <p:nvSpPr>
            <p:cNvPr id="76" name="Freeform 500"/>
            <p:cNvSpPr>
              <a:spLocks/>
            </p:cNvSpPr>
            <p:nvPr/>
          </p:nvSpPr>
          <p:spPr bwMode="auto">
            <a:xfrm>
              <a:off x="3390" y="4015"/>
              <a:ext cx="23" cy="59"/>
            </a:xfrm>
            <a:custGeom>
              <a:avLst/>
              <a:gdLst>
                <a:gd name="T0" fmla="*/ 7 w 46"/>
                <a:gd name="T1" fmla="*/ 2 h 118"/>
                <a:gd name="T2" fmla="*/ 7 w 46"/>
                <a:gd name="T3" fmla="*/ 2 h 118"/>
                <a:gd name="T4" fmla="*/ 7 w 46"/>
                <a:gd name="T5" fmla="*/ 2 h 118"/>
                <a:gd name="T6" fmla="*/ 7 w 46"/>
                <a:gd name="T7" fmla="*/ 2 h 118"/>
                <a:gd name="T8" fmla="*/ 9 w 46"/>
                <a:gd name="T9" fmla="*/ 0 h 118"/>
                <a:gd name="T10" fmla="*/ 10 w 46"/>
                <a:gd name="T11" fmla="*/ 0 h 118"/>
                <a:gd name="T12" fmla="*/ 10 w 46"/>
                <a:gd name="T13" fmla="*/ 0 h 118"/>
                <a:gd name="T14" fmla="*/ 10 w 46"/>
                <a:gd name="T15" fmla="*/ 1 h 118"/>
                <a:gd name="T16" fmla="*/ 10 w 46"/>
                <a:gd name="T17" fmla="*/ 1 h 118"/>
                <a:gd name="T18" fmla="*/ 12 w 46"/>
                <a:gd name="T19" fmla="*/ 20 h 118"/>
                <a:gd name="T20" fmla="*/ 11 w 46"/>
                <a:gd name="T21" fmla="*/ 26 h 118"/>
                <a:gd name="T22" fmla="*/ 9 w 46"/>
                <a:gd name="T23" fmla="*/ 29 h 118"/>
                <a:gd name="T24" fmla="*/ 6 w 46"/>
                <a:gd name="T25" fmla="*/ 30 h 118"/>
                <a:gd name="T26" fmla="*/ 6 w 46"/>
                <a:gd name="T27" fmla="*/ 29 h 118"/>
                <a:gd name="T28" fmla="*/ 6 w 46"/>
                <a:gd name="T29" fmla="*/ 29 h 118"/>
                <a:gd name="T30" fmla="*/ 6 w 46"/>
                <a:gd name="T31" fmla="*/ 27 h 118"/>
                <a:gd name="T32" fmla="*/ 6 w 46"/>
                <a:gd name="T33" fmla="*/ 26 h 118"/>
                <a:gd name="T34" fmla="*/ 6 w 46"/>
                <a:gd name="T35" fmla="*/ 26 h 118"/>
                <a:gd name="T36" fmla="*/ 7 w 46"/>
                <a:gd name="T37" fmla="*/ 26 h 118"/>
                <a:gd name="T38" fmla="*/ 8 w 46"/>
                <a:gd name="T39" fmla="*/ 26 h 118"/>
                <a:gd name="T40" fmla="*/ 9 w 46"/>
                <a:gd name="T41" fmla="*/ 25 h 118"/>
                <a:gd name="T42" fmla="*/ 10 w 46"/>
                <a:gd name="T43" fmla="*/ 23 h 118"/>
                <a:gd name="T44" fmla="*/ 8 w 46"/>
                <a:gd name="T45" fmla="*/ 21 h 118"/>
                <a:gd name="T46" fmla="*/ 8 w 46"/>
                <a:gd name="T47" fmla="*/ 21 h 118"/>
                <a:gd name="T48" fmla="*/ 7 w 46"/>
                <a:gd name="T49" fmla="*/ 21 h 118"/>
                <a:gd name="T50" fmla="*/ 1 w 46"/>
                <a:gd name="T51" fmla="*/ 7 h 118"/>
                <a:gd name="T52" fmla="*/ 0 w 46"/>
                <a:gd name="T53" fmla="*/ 7 h 118"/>
                <a:gd name="T54" fmla="*/ 0 w 46"/>
                <a:gd name="T55" fmla="*/ 7 h 118"/>
                <a:gd name="T56" fmla="*/ 0 w 46"/>
                <a:gd name="T57" fmla="*/ 7 h 118"/>
                <a:gd name="T58" fmla="*/ 1 w 46"/>
                <a:gd name="T59" fmla="*/ 6 h 118"/>
                <a:gd name="T60" fmla="*/ 2 w 46"/>
                <a:gd name="T61" fmla="*/ 5 h 118"/>
                <a:gd name="T62" fmla="*/ 2 w 46"/>
                <a:gd name="T63" fmla="*/ 5 h 118"/>
                <a:gd name="T64" fmla="*/ 3 w 46"/>
                <a:gd name="T65" fmla="*/ 5 h 118"/>
                <a:gd name="T66" fmla="*/ 3 w 46"/>
                <a:gd name="T67" fmla="*/ 6 h 118"/>
                <a:gd name="T68" fmla="*/ 7 w 46"/>
                <a:gd name="T69" fmla="*/ 14 h 118"/>
                <a:gd name="T70" fmla="*/ 9 w 46"/>
                <a:gd name="T71" fmla="*/ 17 h 118"/>
                <a:gd name="T72" fmla="*/ 9 w 46"/>
                <a:gd name="T73" fmla="*/ 18 h 118"/>
                <a:gd name="T74" fmla="*/ 9 w 46"/>
                <a:gd name="T75" fmla="*/ 15 h 118"/>
                <a:gd name="T76" fmla="*/ 7 w 46"/>
                <a:gd name="T77" fmla="*/ 12 h 11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6"/>
                <a:gd name="T118" fmla="*/ 0 h 118"/>
                <a:gd name="T119" fmla="*/ 46 w 46"/>
                <a:gd name="T120" fmla="*/ 118 h 11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6" h="118">
                  <a:moveTo>
                    <a:pt x="28" y="6"/>
                  </a:moveTo>
                  <a:lnTo>
                    <a:pt x="28" y="6"/>
                  </a:lnTo>
                  <a:lnTo>
                    <a:pt x="28" y="5"/>
                  </a:lnTo>
                  <a:lnTo>
                    <a:pt x="29" y="5"/>
                  </a:lnTo>
                  <a:lnTo>
                    <a:pt x="30" y="3"/>
                  </a:lnTo>
                  <a:lnTo>
                    <a:pt x="36" y="0"/>
                  </a:lnTo>
                  <a:lnTo>
                    <a:pt x="37" y="0"/>
                  </a:lnTo>
                  <a:lnTo>
                    <a:pt x="38" y="0"/>
                  </a:lnTo>
                  <a:lnTo>
                    <a:pt x="38" y="2"/>
                  </a:lnTo>
                  <a:lnTo>
                    <a:pt x="38" y="3"/>
                  </a:lnTo>
                  <a:lnTo>
                    <a:pt x="44" y="66"/>
                  </a:lnTo>
                  <a:lnTo>
                    <a:pt x="45" y="79"/>
                  </a:lnTo>
                  <a:lnTo>
                    <a:pt x="46" y="92"/>
                  </a:lnTo>
                  <a:lnTo>
                    <a:pt x="44" y="104"/>
                  </a:lnTo>
                  <a:lnTo>
                    <a:pt x="37" y="115"/>
                  </a:lnTo>
                  <a:lnTo>
                    <a:pt x="34" y="116"/>
                  </a:lnTo>
                  <a:lnTo>
                    <a:pt x="30" y="118"/>
                  </a:lnTo>
                  <a:lnTo>
                    <a:pt x="27" y="118"/>
                  </a:lnTo>
                  <a:lnTo>
                    <a:pt x="26" y="116"/>
                  </a:lnTo>
                  <a:lnTo>
                    <a:pt x="24" y="106"/>
                  </a:lnTo>
                  <a:lnTo>
                    <a:pt x="24" y="104"/>
                  </a:lnTo>
                  <a:lnTo>
                    <a:pt x="26" y="104"/>
                  </a:lnTo>
                  <a:lnTo>
                    <a:pt x="28" y="103"/>
                  </a:lnTo>
                  <a:lnTo>
                    <a:pt x="30" y="103"/>
                  </a:lnTo>
                  <a:lnTo>
                    <a:pt x="32" y="101"/>
                  </a:lnTo>
                  <a:lnTo>
                    <a:pt x="35" y="98"/>
                  </a:lnTo>
                  <a:lnTo>
                    <a:pt x="36" y="97"/>
                  </a:lnTo>
                  <a:lnTo>
                    <a:pt x="37" y="94"/>
                  </a:lnTo>
                  <a:lnTo>
                    <a:pt x="37" y="91"/>
                  </a:lnTo>
                  <a:lnTo>
                    <a:pt x="36" y="80"/>
                  </a:lnTo>
                  <a:lnTo>
                    <a:pt x="32" y="83"/>
                  </a:lnTo>
                  <a:lnTo>
                    <a:pt x="31" y="83"/>
                  </a:lnTo>
                  <a:lnTo>
                    <a:pt x="31" y="82"/>
                  </a:lnTo>
                  <a:lnTo>
                    <a:pt x="1" y="30"/>
                  </a:lnTo>
                  <a:lnTo>
                    <a:pt x="0" y="30"/>
                  </a:lnTo>
                  <a:lnTo>
                    <a:pt x="0" y="28"/>
                  </a:lnTo>
                  <a:lnTo>
                    <a:pt x="0" y="27"/>
                  </a:lnTo>
                  <a:lnTo>
                    <a:pt x="1" y="27"/>
                  </a:lnTo>
                  <a:lnTo>
                    <a:pt x="7" y="21"/>
                  </a:lnTo>
                  <a:lnTo>
                    <a:pt x="7" y="19"/>
                  </a:lnTo>
                  <a:lnTo>
                    <a:pt x="8" y="19"/>
                  </a:lnTo>
                  <a:lnTo>
                    <a:pt x="9" y="19"/>
                  </a:lnTo>
                  <a:lnTo>
                    <a:pt x="11" y="21"/>
                  </a:lnTo>
                  <a:lnTo>
                    <a:pt x="24" y="48"/>
                  </a:lnTo>
                  <a:lnTo>
                    <a:pt x="28" y="54"/>
                  </a:lnTo>
                  <a:lnTo>
                    <a:pt x="31" y="60"/>
                  </a:lnTo>
                  <a:lnTo>
                    <a:pt x="35" y="66"/>
                  </a:lnTo>
                  <a:lnTo>
                    <a:pt x="36" y="69"/>
                  </a:lnTo>
                  <a:lnTo>
                    <a:pt x="35" y="64"/>
                  </a:lnTo>
                  <a:lnTo>
                    <a:pt x="34" y="58"/>
                  </a:lnTo>
                  <a:lnTo>
                    <a:pt x="32" y="52"/>
                  </a:lnTo>
                  <a:lnTo>
                    <a:pt x="31" y="45"/>
                  </a:lnTo>
                  <a:lnTo>
                    <a:pt x="28" y="6"/>
                  </a:lnTo>
                  <a:close/>
                </a:path>
              </a:pathLst>
            </a:custGeom>
            <a:solidFill>
              <a:srgbClr val="000000"/>
            </a:solidFill>
            <a:ln w="9525">
              <a:noFill/>
              <a:round/>
              <a:headEnd/>
              <a:tailEnd/>
            </a:ln>
          </p:spPr>
          <p:txBody>
            <a:bodyPr/>
            <a:lstStyle/>
            <a:p>
              <a:endParaRPr lang="en-US"/>
            </a:p>
          </p:txBody>
        </p:sp>
      </p:grpSp>
      <p:sp>
        <p:nvSpPr>
          <p:cNvPr id="77" name="TextBox 76"/>
          <p:cNvSpPr txBox="1"/>
          <p:nvPr/>
        </p:nvSpPr>
        <p:spPr>
          <a:xfrm>
            <a:off x="0" y="6645064"/>
            <a:ext cx="9144000" cy="230832"/>
          </a:xfrm>
          <a:prstGeom prst="rect">
            <a:avLst/>
          </a:prstGeom>
          <a:noFill/>
        </p:spPr>
        <p:txBody>
          <a:bodyPr wrap="square" rtlCol="0">
            <a:spAutoFit/>
          </a:bodyPr>
          <a:lstStyle/>
          <a:p>
            <a:r>
              <a:rPr lang="en-US" sz="900" dirty="0"/>
              <a:t>© 2014 New York State Office of Children and Family Services.</a:t>
            </a:r>
            <a:endParaRPr lang="en-US" sz="900" i="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838200"/>
            <a:ext cx="6934200" cy="5334000"/>
          </a:xfrm>
          <a:prstGeom prst="rect">
            <a:avLst/>
          </a:prstGeom>
          <a:solidFill>
            <a:schemeClr val="accent1">
              <a:alpha val="17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0"/>
            <a:ext cx="8839200" cy="914400"/>
          </a:xfrm>
        </p:spPr>
        <p:txBody>
          <a:bodyPr/>
          <a:lstStyle/>
          <a:p>
            <a:r>
              <a:rPr lang="en-US" dirty="0" smtClean="0"/>
              <a:t>Review to Renew</a:t>
            </a:r>
            <a:endParaRPr lang="en-US" dirty="0"/>
          </a:p>
        </p:txBody>
      </p:sp>
      <p:sp>
        <p:nvSpPr>
          <p:cNvPr id="3" name="Content Placeholder 2"/>
          <p:cNvSpPr>
            <a:spLocks noGrp="1"/>
          </p:cNvSpPr>
          <p:nvPr>
            <p:ph idx="1"/>
          </p:nvPr>
        </p:nvSpPr>
        <p:spPr>
          <a:xfrm>
            <a:off x="1447800" y="1143000"/>
            <a:ext cx="7543800" cy="5486400"/>
          </a:xfrm>
        </p:spPr>
        <p:txBody>
          <a:bodyPr>
            <a:noAutofit/>
          </a:bodyPr>
          <a:lstStyle/>
          <a:p>
            <a:pPr marL="569913" indent="-569913">
              <a:lnSpc>
                <a:spcPts val="1500"/>
              </a:lnSpc>
              <a:buNone/>
            </a:pPr>
            <a:r>
              <a:rPr lang="pt-BR" sz="3400" dirty="0" smtClean="0"/>
              <a:t>P 	</a:t>
            </a:r>
            <a:r>
              <a:rPr lang="pt-BR" sz="2000" b="0" dirty="0" smtClean="0">
                <a:solidFill>
                  <a:srgbClr val="7FA3CF"/>
                </a:solidFill>
              </a:rPr>
              <a:t>________________________________________</a:t>
            </a:r>
          </a:p>
          <a:p>
            <a:pPr marL="569913" indent="-569913">
              <a:lnSpc>
                <a:spcPts val="1500"/>
              </a:lnSpc>
              <a:buNone/>
            </a:pPr>
            <a:r>
              <a:rPr lang="pt-BR" sz="3400" dirty="0" smtClean="0"/>
              <a:t>E	</a:t>
            </a:r>
            <a:r>
              <a:rPr lang="pt-BR" sz="2000" b="0" dirty="0" smtClean="0">
                <a:solidFill>
                  <a:srgbClr val="7FA3CF"/>
                </a:solidFill>
              </a:rPr>
              <a:t>________________________________________</a:t>
            </a:r>
            <a:endParaRPr lang="pt-BR" sz="2000" dirty="0" smtClean="0">
              <a:solidFill>
                <a:schemeClr val="accent1">
                  <a:lumMod val="60000"/>
                  <a:lumOff val="40000"/>
                </a:schemeClr>
              </a:solidFill>
            </a:endParaRPr>
          </a:p>
          <a:p>
            <a:pPr marL="569913" indent="-569913">
              <a:lnSpc>
                <a:spcPts val="1500"/>
              </a:lnSpc>
              <a:buNone/>
            </a:pPr>
            <a:r>
              <a:rPr lang="pt-BR" sz="3400" dirty="0" smtClean="0"/>
              <a:t>R	</a:t>
            </a:r>
            <a:r>
              <a:rPr lang="pt-BR" sz="2000" b="0" dirty="0" smtClean="0">
                <a:solidFill>
                  <a:srgbClr val="7FA3CF"/>
                </a:solidFill>
              </a:rPr>
              <a:t>________________________________________</a:t>
            </a:r>
            <a:endParaRPr lang="pt-BR" sz="2000" dirty="0" smtClean="0"/>
          </a:p>
          <a:p>
            <a:pPr marL="569913" indent="-569913">
              <a:lnSpc>
                <a:spcPts val="1500"/>
              </a:lnSpc>
              <a:buNone/>
            </a:pPr>
            <a:r>
              <a:rPr lang="pt-BR" sz="3400" dirty="0" smtClean="0"/>
              <a:t>M</a:t>
            </a:r>
            <a:r>
              <a:rPr lang="pt-BR" sz="3400" b="0" dirty="0" smtClean="0"/>
              <a:t> 	</a:t>
            </a:r>
            <a:r>
              <a:rPr lang="pt-BR" sz="2000" b="0" dirty="0" smtClean="0">
                <a:solidFill>
                  <a:srgbClr val="7FA3CF"/>
                </a:solidFill>
              </a:rPr>
              <a:t>________________________________________</a:t>
            </a:r>
            <a:endParaRPr lang="pt-BR" sz="2000" dirty="0" smtClean="0"/>
          </a:p>
          <a:p>
            <a:pPr marL="569913" indent="-569913">
              <a:lnSpc>
                <a:spcPts val="1500"/>
              </a:lnSpc>
              <a:buNone/>
            </a:pPr>
            <a:r>
              <a:rPr lang="pt-BR" sz="3400" dirty="0" smtClean="0"/>
              <a:t>A</a:t>
            </a:r>
            <a:r>
              <a:rPr lang="pt-BR" sz="3400" b="0" dirty="0" smtClean="0"/>
              <a:t> 	</a:t>
            </a:r>
            <a:r>
              <a:rPr lang="pt-BR" sz="2000" b="0" dirty="0" smtClean="0">
                <a:solidFill>
                  <a:srgbClr val="7FA3CF"/>
                </a:solidFill>
              </a:rPr>
              <a:t>________________________________________</a:t>
            </a:r>
            <a:endParaRPr lang="pt-BR" sz="2000" dirty="0" smtClean="0"/>
          </a:p>
          <a:p>
            <a:pPr marL="569913" indent="-569913">
              <a:lnSpc>
                <a:spcPts val="1500"/>
              </a:lnSpc>
              <a:buNone/>
            </a:pPr>
            <a:r>
              <a:rPr lang="pt-BR" sz="3400" dirty="0" smtClean="0"/>
              <a:t>N	</a:t>
            </a:r>
            <a:r>
              <a:rPr lang="pt-BR" sz="2000" b="0" dirty="0" smtClean="0">
                <a:solidFill>
                  <a:srgbClr val="7FA3CF"/>
                </a:solidFill>
              </a:rPr>
              <a:t>________________________________________</a:t>
            </a:r>
            <a:endParaRPr lang="pt-BR" sz="2000" dirty="0" smtClean="0"/>
          </a:p>
          <a:p>
            <a:pPr marL="569913" indent="-569913">
              <a:lnSpc>
                <a:spcPts val="1500"/>
              </a:lnSpc>
              <a:buNone/>
            </a:pPr>
            <a:r>
              <a:rPr lang="pt-BR" sz="3400" dirty="0" smtClean="0"/>
              <a:t>E	</a:t>
            </a:r>
            <a:r>
              <a:rPr lang="pt-BR" sz="2000" b="0" dirty="0" smtClean="0">
                <a:solidFill>
                  <a:srgbClr val="7FA3CF"/>
                </a:solidFill>
              </a:rPr>
              <a:t>________________________________________</a:t>
            </a:r>
            <a:endParaRPr lang="pt-BR" sz="2000" dirty="0" smtClean="0"/>
          </a:p>
          <a:p>
            <a:pPr marL="569913" indent="-569913">
              <a:lnSpc>
                <a:spcPts val="1500"/>
              </a:lnSpc>
              <a:buNone/>
            </a:pPr>
            <a:r>
              <a:rPr lang="pt-BR" sz="3400" dirty="0" smtClean="0"/>
              <a:t>N</a:t>
            </a:r>
            <a:r>
              <a:rPr lang="pt-BR" sz="3400" b="0" dirty="0" smtClean="0"/>
              <a:t> 	</a:t>
            </a:r>
            <a:r>
              <a:rPr lang="pt-BR" sz="2000" b="0" dirty="0" smtClean="0">
                <a:solidFill>
                  <a:srgbClr val="7FA3CF"/>
                </a:solidFill>
              </a:rPr>
              <a:t>________________________________________</a:t>
            </a:r>
          </a:p>
          <a:p>
            <a:pPr marL="569913" indent="-569913">
              <a:lnSpc>
                <a:spcPts val="1500"/>
              </a:lnSpc>
              <a:buNone/>
            </a:pPr>
            <a:r>
              <a:rPr lang="pt-BR" sz="3400" dirty="0" smtClean="0"/>
              <a:t>C</a:t>
            </a:r>
            <a:r>
              <a:rPr lang="pt-BR" sz="3400" b="0" dirty="0" smtClean="0"/>
              <a:t> 	</a:t>
            </a:r>
            <a:r>
              <a:rPr lang="pt-BR" sz="2000" b="0" dirty="0" smtClean="0">
                <a:solidFill>
                  <a:srgbClr val="7FA3CF"/>
                </a:solidFill>
              </a:rPr>
              <a:t>________________________________________</a:t>
            </a:r>
          </a:p>
          <a:p>
            <a:pPr marL="569913" indent="-569913">
              <a:lnSpc>
                <a:spcPts val="1500"/>
              </a:lnSpc>
              <a:buNone/>
            </a:pPr>
            <a:r>
              <a:rPr lang="pt-BR" sz="3400" dirty="0" smtClean="0"/>
              <a:t>Y</a:t>
            </a:r>
            <a:r>
              <a:rPr lang="pt-BR" sz="3400" b="0" dirty="0" smtClean="0"/>
              <a:t> 	</a:t>
            </a:r>
            <a:r>
              <a:rPr lang="pt-BR" sz="2000" b="0" dirty="0" smtClean="0">
                <a:solidFill>
                  <a:srgbClr val="7FA3CF"/>
                </a:solidFill>
              </a:rPr>
              <a:t>________________________________________</a:t>
            </a:r>
            <a:endParaRPr lang="pt-BR" sz="2000" dirty="0" smtClean="0"/>
          </a:p>
          <a:p>
            <a:pPr marL="569913" indent="-569913">
              <a:lnSpc>
                <a:spcPts val="1500"/>
              </a:lnSpc>
              <a:buNone/>
            </a:pPr>
            <a:endParaRPr lang="pt-BR" sz="3400" dirty="0" smtClean="0"/>
          </a:p>
        </p:txBody>
      </p:sp>
      <p:pic>
        <p:nvPicPr>
          <p:cNvPr id="5" name="Picture 1" descr="C:\Documents and Settings\kelleyb\My Documents\My Pictures\Microsoft Clip Organizer\j0441310.png"/>
          <p:cNvPicPr>
            <a:picLocks noChangeAspect="1" noChangeArrowheads="1"/>
          </p:cNvPicPr>
          <p:nvPr/>
        </p:nvPicPr>
        <p:blipFill>
          <a:blip r:embed="rId3" cstate="print"/>
          <a:srcRect/>
          <a:stretch>
            <a:fillRect/>
          </a:stretch>
        </p:blipFill>
        <p:spPr bwMode="auto">
          <a:xfrm>
            <a:off x="6553200" y="-76200"/>
            <a:ext cx="1447800" cy="14478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Reunification</a:t>
            </a:r>
            <a:endParaRPr lang="en-US" dirty="0"/>
          </a:p>
        </p:txBody>
      </p:sp>
      <p:sp>
        <p:nvSpPr>
          <p:cNvPr id="3" name="Content Placeholder 2"/>
          <p:cNvSpPr>
            <a:spLocks noGrp="1"/>
          </p:cNvSpPr>
          <p:nvPr>
            <p:ph idx="1"/>
          </p:nvPr>
        </p:nvSpPr>
        <p:spPr>
          <a:xfrm>
            <a:off x="685800" y="1189037"/>
            <a:ext cx="8382000" cy="5059363"/>
          </a:xfrm>
        </p:spPr>
        <p:txBody>
          <a:bodyPr/>
          <a:lstStyle/>
          <a:p>
            <a:pPr marL="0" indent="0">
              <a:lnSpc>
                <a:spcPts val="5000"/>
              </a:lnSpc>
              <a:buNone/>
            </a:pPr>
            <a:r>
              <a:rPr lang="en-US" dirty="0" smtClean="0"/>
              <a:t>A process by which a child </a:t>
            </a:r>
            <a:br>
              <a:rPr lang="en-US" dirty="0" smtClean="0"/>
            </a:br>
            <a:r>
              <a:rPr lang="en-US" dirty="0" smtClean="0"/>
              <a:t>is safely reunited with (returned to) his or her birth parent(s) or other caretaker.</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Adoption </a:t>
            </a:r>
            <a:r>
              <a:rPr lang="en-US" sz="2100" b="0" dirty="0" smtClean="0">
                <a:solidFill>
                  <a:schemeClr val="tx1"/>
                </a:solidFill>
              </a:rPr>
              <a:t>(1 of 2)</a:t>
            </a:r>
            <a:endParaRPr lang="en-US" sz="2100" dirty="0"/>
          </a:p>
        </p:txBody>
      </p:sp>
      <p:sp>
        <p:nvSpPr>
          <p:cNvPr id="3" name="Content Placeholder 2"/>
          <p:cNvSpPr>
            <a:spLocks noGrp="1"/>
          </p:cNvSpPr>
          <p:nvPr>
            <p:ph idx="1"/>
          </p:nvPr>
        </p:nvSpPr>
        <p:spPr>
          <a:xfrm>
            <a:off x="533400" y="914400"/>
            <a:ext cx="8610600" cy="5410200"/>
          </a:xfrm>
        </p:spPr>
        <p:txBody>
          <a:bodyPr>
            <a:noAutofit/>
          </a:bodyPr>
          <a:lstStyle/>
          <a:p>
            <a:pPr marL="0" indent="0">
              <a:lnSpc>
                <a:spcPts val="4100"/>
              </a:lnSpc>
              <a:buNone/>
            </a:pPr>
            <a:r>
              <a:rPr lang="en-US" sz="3300" dirty="0" smtClean="0"/>
              <a:t>The legal process by which a child is freed from his or her birth parents, either by relinquishment or termination of parental rights, and placed with applicants who have been approved to take the child into their own family and raise the child as their own with all the rights and responsibilities granted thereto, including, but not limited to, the rights of inheritance.</a:t>
            </a:r>
            <a:endParaRPr lang="en-US" sz="33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Adoption</a:t>
            </a:r>
            <a:r>
              <a:rPr lang="en-US" sz="3200" b="0" dirty="0" smtClean="0">
                <a:solidFill>
                  <a:schemeClr val="tx1"/>
                </a:solidFill>
              </a:rPr>
              <a:t> </a:t>
            </a:r>
            <a:r>
              <a:rPr lang="en-US" sz="2100" b="0" dirty="0" smtClean="0">
                <a:solidFill>
                  <a:schemeClr val="tx1"/>
                </a:solidFill>
              </a:rPr>
              <a:t>(2 of 2)</a:t>
            </a:r>
            <a:endParaRPr lang="en-US" sz="2100" dirty="0"/>
          </a:p>
        </p:txBody>
      </p:sp>
      <p:sp>
        <p:nvSpPr>
          <p:cNvPr id="3" name="Content Placeholder 2"/>
          <p:cNvSpPr>
            <a:spLocks noGrp="1"/>
          </p:cNvSpPr>
          <p:nvPr>
            <p:ph idx="1"/>
          </p:nvPr>
        </p:nvSpPr>
        <p:spPr>
          <a:xfrm>
            <a:off x="533400" y="914400"/>
            <a:ext cx="8610600" cy="5410200"/>
          </a:xfrm>
        </p:spPr>
        <p:txBody>
          <a:bodyPr>
            <a:noAutofit/>
          </a:bodyPr>
          <a:lstStyle/>
          <a:p>
            <a:pPr marL="0" indent="0">
              <a:lnSpc>
                <a:spcPts val="4100"/>
              </a:lnSpc>
              <a:buNone/>
            </a:pPr>
            <a:r>
              <a:rPr lang="en-US" sz="3600" dirty="0" smtClean="0"/>
              <a:t>Adoption is a lifelong commitment to a child. It is considered the most permanent plan for a child who is unable to return to his or her birth parents.</a:t>
            </a:r>
            <a:endParaRPr lang="en-US" sz="33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Permanency</a:t>
            </a:r>
            <a:endParaRPr lang="en-US" dirty="0"/>
          </a:p>
        </p:txBody>
      </p:sp>
      <p:sp>
        <p:nvSpPr>
          <p:cNvPr id="3" name="Content Placeholder 2"/>
          <p:cNvSpPr>
            <a:spLocks noGrp="1"/>
          </p:cNvSpPr>
          <p:nvPr>
            <p:ph idx="1"/>
          </p:nvPr>
        </p:nvSpPr>
        <p:spPr>
          <a:xfrm>
            <a:off x="762000" y="1189037"/>
            <a:ext cx="8382000" cy="5059363"/>
          </a:xfrm>
        </p:spPr>
        <p:txBody>
          <a:bodyPr/>
          <a:lstStyle/>
          <a:p>
            <a:pPr marL="0" indent="0">
              <a:lnSpc>
                <a:spcPts val="5000"/>
              </a:lnSpc>
              <a:buNone/>
            </a:pPr>
            <a:r>
              <a:rPr lang="en-US" dirty="0" smtClean="0"/>
              <a:t>The process whereby a </a:t>
            </a:r>
            <a:br>
              <a:rPr lang="en-US" dirty="0" smtClean="0"/>
            </a:br>
            <a:r>
              <a:rPr lang="en-US" dirty="0" smtClean="0"/>
              <a:t>child in out-of-home care </a:t>
            </a:r>
            <a:br>
              <a:rPr lang="en-US" dirty="0" smtClean="0"/>
            </a:br>
            <a:r>
              <a:rPr lang="en-US" dirty="0" smtClean="0"/>
              <a:t>is reunified with his or her birth parents, is adopted, or is eventually emancipated from foster care.</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descr="C:\Documents and Settings\kelleyb\My Documents\My Pictures\Microsoft Clip Organizer\j0358765.wmf"/>
          <p:cNvPicPr>
            <a:picLocks noChangeAspect="1" noChangeArrowheads="1"/>
          </p:cNvPicPr>
          <p:nvPr/>
        </p:nvPicPr>
        <p:blipFill>
          <a:blip r:embed="rId3" cstate="print"/>
          <a:srcRect/>
          <a:stretch>
            <a:fillRect/>
          </a:stretch>
        </p:blipFill>
        <p:spPr bwMode="auto">
          <a:xfrm>
            <a:off x="3343709" y="3671303"/>
            <a:ext cx="2599891" cy="2881897"/>
          </a:xfrm>
          <a:prstGeom prst="rect">
            <a:avLst/>
          </a:prstGeom>
          <a:noFill/>
        </p:spPr>
      </p:pic>
      <p:sp>
        <p:nvSpPr>
          <p:cNvPr id="12" name="Rectangle 11"/>
          <p:cNvSpPr/>
          <p:nvPr/>
        </p:nvSpPr>
        <p:spPr>
          <a:xfrm>
            <a:off x="4419600" y="6455664"/>
            <a:ext cx="1066800" cy="975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u="sng" dirty="0" smtClean="0"/>
              <a:t>A S F A</a:t>
            </a:r>
            <a:endParaRPr lang="en-US" u="sng" dirty="0"/>
          </a:p>
        </p:txBody>
      </p:sp>
      <p:sp>
        <p:nvSpPr>
          <p:cNvPr id="3" name="Content Placeholder 2"/>
          <p:cNvSpPr>
            <a:spLocks noGrp="1"/>
          </p:cNvSpPr>
          <p:nvPr>
            <p:ph idx="1"/>
          </p:nvPr>
        </p:nvSpPr>
        <p:spPr>
          <a:xfrm>
            <a:off x="1295400" y="1189037"/>
            <a:ext cx="6858000" cy="5059363"/>
          </a:xfrm>
        </p:spPr>
        <p:txBody>
          <a:bodyPr/>
          <a:lstStyle/>
          <a:p>
            <a:pPr marL="0" indent="0" algn="ctr">
              <a:lnSpc>
                <a:spcPts val="5200"/>
              </a:lnSpc>
              <a:buNone/>
            </a:pPr>
            <a:r>
              <a:rPr lang="en-US" dirty="0" smtClean="0"/>
              <a:t>The </a:t>
            </a:r>
            <a:r>
              <a:rPr lang="en-US" dirty="0" smtClean="0">
                <a:solidFill>
                  <a:schemeClr val="accent1"/>
                </a:solidFill>
              </a:rPr>
              <a:t>A</a:t>
            </a:r>
            <a:r>
              <a:rPr lang="en-US" dirty="0" smtClean="0"/>
              <a:t>doption and </a:t>
            </a:r>
            <a:r>
              <a:rPr lang="en-US" dirty="0" smtClean="0">
                <a:solidFill>
                  <a:schemeClr val="accent1"/>
                </a:solidFill>
              </a:rPr>
              <a:t>S</a:t>
            </a:r>
            <a:r>
              <a:rPr lang="en-US" dirty="0" smtClean="0"/>
              <a:t>afe </a:t>
            </a:r>
            <a:r>
              <a:rPr lang="en-US" dirty="0" smtClean="0">
                <a:solidFill>
                  <a:schemeClr val="accent1"/>
                </a:solidFill>
              </a:rPr>
              <a:t>F</a:t>
            </a:r>
            <a:r>
              <a:rPr lang="en-US" dirty="0" smtClean="0"/>
              <a:t>amilies </a:t>
            </a:r>
            <a:r>
              <a:rPr lang="en-US" dirty="0" smtClean="0">
                <a:solidFill>
                  <a:schemeClr val="accent1"/>
                </a:solidFill>
              </a:rPr>
              <a:t>A</a:t>
            </a:r>
            <a:r>
              <a:rPr lang="en-US" dirty="0" smtClean="0"/>
              <a:t>ct (1997)</a:t>
            </a:r>
            <a:endParaRPr lang="en-US" dirty="0"/>
          </a:p>
        </p:txBody>
      </p:sp>
      <p:sp>
        <p:nvSpPr>
          <p:cNvPr id="13" name="Straight Connector 12"/>
          <p:cNvSpPr>
            <a:spLocks noChangeShapeType="1"/>
          </p:cNvSpPr>
          <p:nvPr/>
        </p:nvSpPr>
        <p:spPr bwMode="auto">
          <a:xfrm rot="5400000">
            <a:off x="4572000" y="1904999"/>
            <a:ext cx="0" cy="9144000"/>
          </a:xfrm>
          <a:prstGeom prst="line">
            <a:avLst/>
          </a:prstGeom>
          <a:noFill/>
          <a:ln w="381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Kin</a:t>
            </a:r>
            <a:endParaRPr lang="en-US" dirty="0"/>
          </a:p>
        </p:txBody>
      </p:sp>
      <p:sp>
        <p:nvSpPr>
          <p:cNvPr id="3" name="Content Placeholder 2"/>
          <p:cNvSpPr>
            <a:spLocks noGrp="1"/>
          </p:cNvSpPr>
          <p:nvPr>
            <p:ph idx="1"/>
          </p:nvPr>
        </p:nvSpPr>
        <p:spPr>
          <a:xfrm>
            <a:off x="304800" y="1189037"/>
            <a:ext cx="8763000" cy="5059363"/>
          </a:xfrm>
        </p:spPr>
        <p:txBody>
          <a:bodyPr/>
          <a:lstStyle/>
          <a:p>
            <a:pPr indent="1588">
              <a:lnSpc>
                <a:spcPts val="5200"/>
              </a:lnSpc>
              <a:buNone/>
            </a:pPr>
            <a:r>
              <a:rPr lang="en-US" dirty="0" smtClean="0"/>
              <a:t>Any relative by blood, marriage or adoption, or any person with close family ties.</a:t>
            </a:r>
          </a:p>
        </p:txBody>
      </p:sp>
      <p:sp>
        <p:nvSpPr>
          <p:cNvPr id="521" name="Straight Connector 520"/>
          <p:cNvSpPr>
            <a:spLocks noChangeShapeType="1"/>
          </p:cNvSpPr>
          <p:nvPr/>
        </p:nvSpPr>
        <p:spPr bwMode="auto">
          <a:xfrm rot="5400000">
            <a:off x="4572000" y="2133599"/>
            <a:ext cx="0" cy="9144000"/>
          </a:xfrm>
          <a:prstGeom prst="line">
            <a:avLst/>
          </a:prstGeom>
          <a:noFill/>
          <a:ln w="76200" cap="flat" cmpd="sng" algn="ctr">
            <a:solidFill>
              <a:schemeClr val="accent1">
                <a:alpha val="4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522" name="Straight Connector 521"/>
          <p:cNvSpPr>
            <a:spLocks noChangeShapeType="1"/>
          </p:cNvSpPr>
          <p:nvPr/>
        </p:nvSpPr>
        <p:spPr bwMode="auto">
          <a:xfrm rot="5400000">
            <a:off x="4572000" y="2057399"/>
            <a:ext cx="0" cy="9144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Concurrent Planning</a:t>
            </a:r>
            <a:endParaRPr lang="en-US" dirty="0"/>
          </a:p>
        </p:txBody>
      </p:sp>
      <p:sp>
        <p:nvSpPr>
          <p:cNvPr id="3" name="Content Placeholder 2"/>
          <p:cNvSpPr>
            <a:spLocks noGrp="1"/>
          </p:cNvSpPr>
          <p:nvPr>
            <p:ph idx="1"/>
          </p:nvPr>
        </p:nvSpPr>
        <p:spPr>
          <a:xfrm>
            <a:off x="609600" y="1189037"/>
            <a:ext cx="8763000" cy="5059363"/>
          </a:xfrm>
        </p:spPr>
        <p:txBody>
          <a:bodyPr>
            <a:normAutofit/>
          </a:bodyPr>
          <a:lstStyle/>
          <a:p>
            <a:pPr marL="0" indent="0">
              <a:lnSpc>
                <a:spcPts val="4800"/>
              </a:lnSpc>
              <a:buNone/>
            </a:pPr>
            <a:r>
              <a:rPr lang="en-US" dirty="0" smtClean="0"/>
              <a:t>The process whereby that a the same time a caseworker </a:t>
            </a:r>
            <a:br>
              <a:rPr lang="en-US" dirty="0" smtClean="0"/>
            </a:br>
            <a:r>
              <a:rPr lang="en-US" dirty="0" smtClean="0"/>
              <a:t>is making “reasonable </a:t>
            </a:r>
            <a:br>
              <a:rPr lang="en-US" dirty="0" smtClean="0"/>
            </a:br>
            <a:r>
              <a:rPr lang="en-US" dirty="0" smtClean="0"/>
              <a:t>efforts” to reunify a family, </a:t>
            </a:r>
            <a:br>
              <a:rPr lang="en-US" dirty="0" smtClean="0"/>
            </a:br>
            <a:r>
              <a:rPr lang="en-US" dirty="0" smtClean="0"/>
              <a:t>an alternative or contingency plan is also being developed for the child’s permanency.</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Permanency Planning Options</a:t>
            </a:r>
            <a:endParaRPr lang="en-US" dirty="0"/>
          </a:p>
        </p:txBody>
      </p:sp>
      <p:sp>
        <p:nvSpPr>
          <p:cNvPr id="3" name="Content Placeholder 2"/>
          <p:cNvSpPr>
            <a:spLocks noGrp="1"/>
          </p:cNvSpPr>
          <p:nvPr>
            <p:ph idx="1"/>
          </p:nvPr>
        </p:nvSpPr>
        <p:spPr>
          <a:xfrm>
            <a:off x="2590800" y="1341437"/>
            <a:ext cx="5486400" cy="5059363"/>
          </a:xfrm>
        </p:spPr>
        <p:txBody>
          <a:bodyPr/>
          <a:lstStyle/>
          <a:p>
            <a:r>
              <a:rPr lang="en-US" dirty="0" smtClean="0"/>
              <a:t>Adoption</a:t>
            </a:r>
          </a:p>
          <a:p>
            <a:r>
              <a:rPr lang="en-US" dirty="0" smtClean="0"/>
              <a:t>Guardianship</a:t>
            </a:r>
          </a:p>
          <a:p>
            <a:r>
              <a:rPr lang="en-US" dirty="0" smtClean="0"/>
              <a:t>Custody</a:t>
            </a:r>
          </a:p>
          <a:p>
            <a:r>
              <a:rPr lang="en-US" dirty="0" smtClean="0"/>
              <a:t>Foster Care</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dirty="0" err="1" smtClean="0"/>
              <a:t>EcoMap</a:t>
            </a:r>
            <a:r>
              <a:rPr lang="en-US" dirty="0" smtClean="0"/>
              <a:t> Symbols</a:t>
            </a:r>
            <a:endParaRPr lang="en-US" dirty="0"/>
          </a:p>
        </p:txBody>
      </p:sp>
      <p:sp>
        <p:nvSpPr>
          <p:cNvPr id="4" name="Rectangle 3"/>
          <p:cNvSpPr/>
          <p:nvPr/>
        </p:nvSpPr>
        <p:spPr>
          <a:xfrm>
            <a:off x="457200" y="914400"/>
            <a:ext cx="8229600" cy="5486400"/>
          </a:xfrm>
          <a:prstGeom prst="rect">
            <a:avLst/>
          </a:prstGeom>
          <a:solidFill>
            <a:srgbClr val="D6EDDD">
              <a:alpha val="50000"/>
            </a:srgbClr>
          </a:solidFill>
          <a:ln w="19050">
            <a:solidFill>
              <a:srgbClr val="65BB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30"/>
          <p:cNvSpPr>
            <a:spLocks noChangeArrowheads="1"/>
          </p:cNvSpPr>
          <p:nvPr/>
        </p:nvSpPr>
        <p:spPr bwMode="auto">
          <a:xfrm>
            <a:off x="1295400" y="5591503"/>
            <a:ext cx="609600" cy="504497"/>
          </a:xfrm>
          <a:prstGeom prst="rect">
            <a:avLst/>
          </a:prstGeom>
          <a:solidFill>
            <a:schemeClr val="accent4">
              <a:lumMod val="40000"/>
              <a:lumOff val="60000"/>
            </a:schemeClr>
          </a:solidFill>
          <a:ln w="15875">
            <a:solidFill>
              <a:schemeClr val="accent4">
                <a:lumMod val="75000"/>
              </a:schemeClr>
            </a:solidFill>
            <a:miter lim="800000"/>
            <a:headEnd/>
            <a:tailEnd/>
          </a:ln>
        </p:spPr>
        <p:txBody>
          <a:bodyPr wrap="none" anchor="ctr"/>
          <a:lstStyle/>
          <a:p>
            <a:endParaRPr lang="en-US"/>
          </a:p>
        </p:txBody>
      </p:sp>
      <p:sp>
        <p:nvSpPr>
          <p:cNvPr id="11" name="Text Box 31"/>
          <p:cNvSpPr txBox="1">
            <a:spLocks noChangeArrowheads="1"/>
          </p:cNvSpPr>
          <p:nvPr/>
        </p:nvSpPr>
        <p:spPr bwMode="auto">
          <a:xfrm>
            <a:off x="1867297" y="5582454"/>
            <a:ext cx="1529586" cy="553998"/>
          </a:xfrm>
          <a:prstGeom prst="rect">
            <a:avLst/>
          </a:prstGeom>
          <a:noFill/>
          <a:ln w="9525">
            <a:noFill/>
            <a:miter lim="800000"/>
            <a:headEnd/>
            <a:tailEnd/>
          </a:ln>
        </p:spPr>
        <p:txBody>
          <a:bodyPr wrap="none">
            <a:spAutoFit/>
          </a:bodyPr>
          <a:lstStyle/>
          <a:p>
            <a:pPr algn="ctr"/>
            <a:r>
              <a:rPr lang="en-US" sz="3000" b="1" dirty="0">
                <a:solidFill>
                  <a:schemeClr val="accent1"/>
                </a:solidFill>
                <a:latin typeface="Tahoma" pitchFamily="34" charset="0"/>
                <a:cs typeface="Tahoma" pitchFamily="34" charset="0"/>
              </a:rPr>
              <a:t>=</a:t>
            </a:r>
            <a:r>
              <a:rPr lang="en-US" sz="3000" b="1" dirty="0">
                <a:latin typeface="Tahoma" pitchFamily="34" charset="0"/>
                <a:cs typeface="Tahoma" pitchFamily="34" charset="0"/>
              </a:rPr>
              <a:t> Male</a:t>
            </a:r>
          </a:p>
        </p:txBody>
      </p:sp>
      <p:sp>
        <p:nvSpPr>
          <p:cNvPr id="12" name="Oval 32"/>
          <p:cNvSpPr>
            <a:spLocks noChangeArrowheads="1"/>
          </p:cNvSpPr>
          <p:nvPr/>
        </p:nvSpPr>
        <p:spPr bwMode="auto">
          <a:xfrm>
            <a:off x="4347029" y="5562600"/>
            <a:ext cx="605971" cy="609600"/>
          </a:xfrm>
          <a:prstGeom prst="ellipse">
            <a:avLst/>
          </a:prstGeom>
          <a:solidFill>
            <a:schemeClr val="accent4">
              <a:lumMod val="40000"/>
              <a:lumOff val="60000"/>
            </a:schemeClr>
          </a:solidFill>
          <a:ln w="15875">
            <a:solidFill>
              <a:schemeClr val="accent4">
                <a:lumMod val="75000"/>
              </a:schemeClr>
            </a:solidFill>
            <a:round/>
            <a:headEnd/>
            <a:tailEnd/>
          </a:ln>
        </p:spPr>
        <p:txBody>
          <a:bodyPr wrap="none" anchor="ctr"/>
          <a:lstStyle/>
          <a:p>
            <a:endParaRPr lang="en-US"/>
          </a:p>
        </p:txBody>
      </p:sp>
      <p:sp>
        <p:nvSpPr>
          <p:cNvPr id="13" name="Text Box 33"/>
          <p:cNvSpPr txBox="1">
            <a:spLocks noChangeArrowheads="1"/>
          </p:cNvSpPr>
          <p:nvPr/>
        </p:nvSpPr>
        <p:spPr bwMode="auto">
          <a:xfrm>
            <a:off x="4873625" y="5582454"/>
            <a:ext cx="2060575" cy="553998"/>
          </a:xfrm>
          <a:prstGeom prst="rect">
            <a:avLst/>
          </a:prstGeom>
          <a:noFill/>
          <a:ln w="9525">
            <a:noFill/>
            <a:miter lim="800000"/>
            <a:headEnd/>
            <a:tailEnd/>
          </a:ln>
        </p:spPr>
        <p:txBody>
          <a:bodyPr wrap="square">
            <a:spAutoFit/>
          </a:bodyPr>
          <a:lstStyle/>
          <a:p>
            <a:pPr algn="ctr"/>
            <a:r>
              <a:rPr lang="en-US" sz="3000" b="1" dirty="0">
                <a:solidFill>
                  <a:schemeClr val="accent1"/>
                </a:solidFill>
                <a:latin typeface="Tahoma" pitchFamily="34" charset="0"/>
                <a:cs typeface="Tahoma" pitchFamily="34" charset="0"/>
              </a:rPr>
              <a:t>=</a:t>
            </a:r>
            <a:r>
              <a:rPr lang="en-US" sz="3000" b="1" dirty="0">
                <a:latin typeface="Tahoma" pitchFamily="34" charset="0"/>
                <a:cs typeface="Tahoma" pitchFamily="34" charset="0"/>
              </a:rPr>
              <a:t> Female</a:t>
            </a:r>
          </a:p>
        </p:txBody>
      </p:sp>
      <p:sp>
        <p:nvSpPr>
          <p:cNvPr id="8" name="Rectangle 28"/>
          <p:cNvSpPr>
            <a:spLocks noChangeArrowheads="1"/>
          </p:cNvSpPr>
          <p:nvPr/>
        </p:nvSpPr>
        <p:spPr bwMode="auto">
          <a:xfrm>
            <a:off x="2514600" y="3637002"/>
            <a:ext cx="5376793" cy="553998"/>
          </a:xfrm>
          <a:prstGeom prst="rect">
            <a:avLst/>
          </a:prstGeom>
          <a:noFill/>
          <a:ln w="9525">
            <a:noFill/>
            <a:miter lim="800000"/>
            <a:headEnd/>
            <a:tailEnd/>
          </a:ln>
        </p:spPr>
        <p:txBody>
          <a:bodyPr wrap="none">
            <a:spAutoFit/>
          </a:bodyPr>
          <a:lstStyle/>
          <a:p>
            <a:pPr algn="ctr"/>
            <a:r>
              <a:rPr lang="en-US" sz="3000" b="1" dirty="0">
                <a:latin typeface="Tahoma" pitchFamily="34" charset="0"/>
                <a:cs typeface="Tahoma" pitchFamily="34" charset="0"/>
              </a:rPr>
              <a:t> </a:t>
            </a:r>
            <a:r>
              <a:rPr lang="en-US" sz="3000" b="1" dirty="0">
                <a:solidFill>
                  <a:schemeClr val="accent1"/>
                </a:solidFill>
                <a:latin typeface="Tahoma" pitchFamily="34" charset="0"/>
                <a:cs typeface="Tahoma" pitchFamily="34" charset="0"/>
              </a:rPr>
              <a:t>=</a:t>
            </a:r>
            <a:r>
              <a:rPr lang="en-US" sz="3000" b="1" dirty="0">
                <a:latin typeface="Tahoma" pitchFamily="34" charset="0"/>
                <a:cs typeface="Tahoma" pitchFamily="34" charset="0"/>
              </a:rPr>
              <a:t> Giving/Receiving 1-way</a:t>
            </a:r>
          </a:p>
        </p:txBody>
      </p:sp>
      <p:sp>
        <p:nvSpPr>
          <p:cNvPr id="9" name="Text Box 29"/>
          <p:cNvSpPr txBox="1">
            <a:spLocks noChangeArrowheads="1"/>
          </p:cNvSpPr>
          <p:nvPr/>
        </p:nvSpPr>
        <p:spPr bwMode="auto">
          <a:xfrm>
            <a:off x="2667000" y="4475202"/>
            <a:ext cx="3499676" cy="553998"/>
          </a:xfrm>
          <a:prstGeom prst="rect">
            <a:avLst/>
          </a:prstGeom>
          <a:noFill/>
          <a:ln w="9525">
            <a:noFill/>
            <a:miter lim="800000"/>
            <a:headEnd/>
            <a:tailEnd/>
          </a:ln>
        </p:spPr>
        <p:txBody>
          <a:bodyPr wrap="none">
            <a:spAutoFit/>
          </a:bodyPr>
          <a:lstStyle/>
          <a:p>
            <a:pPr algn="ctr"/>
            <a:r>
              <a:rPr lang="en-US" sz="3000" b="1" dirty="0">
                <a:solidFill>
                  <a:schemeClr val="accent1"/>
                </a:solidFill>
                <a:latin typeface="Tahoma" pitchFamily="34" charset="0"/>
                <a:cs typeface="Tahoma" pitchFamily="34" charset="0"/>
              </a:rPr>
              <a:t>=</a:t>
            </a:r>
            <a:r>
              <a:rPr lang="en-US" sz="3000" b="1" dirty="0">
                <a:latin typeface="Tahoma" pitchFamily="34" charset="0"/>
                <a:cs typeface="Tahoma" pitchFamily="34" charset="0"/>
              </a:rPr>
              <a:t> Give &amp; Receive</a:t>
            </a:r>
          </a:p>
        </p:txBody>
      </p:sp>
      <p:sp>
        <p:nvSpPr>
          <p:cNvPr id="5" name="Line 17"/>
          <p:cNvSpPr>
            <a:spLocks noChangeShapeType="1"/>
          </p:cNvSpPr>
          <p:nvPr/>
        </p:nvSpPr>
        <p:spPr bwMode="auto">
          <a:xfrm>
            <a:off x="1295400" y="3783652"/>
            <a:ext cx="1327030" cy="0"/>
          </a:xfrm>
          <a:prstGeom prst="line">
            <a:avLst/>
          </a:prstGeom>
          <a:noFill/>
          <a:ln w="22225">
            <a:solidFill>
              <a:schemeClr val="tx1"/>
            </a:solidFill>
            <a:round/>
            <a:headEnd/>
            <a:tailEnd type="triangle" w="med" len="med"/>
          </a:ln>
        </p:spPr>
        <p:txBody>
          <a:bodyPr/>
          <a:lstStyle/>
          <a:p>
            <a:endParaRPr lang="en-US"/>
          </a:p>
        </p:txBody>
      </p:sp>
      <p:sp>
        <p:nvSpPr>
          <p:cNvPr id="15" name="Line 17"/>
          <p:cNvSpPr>
            <a:spLocks noChangeShapeType="1"/>
          </p:cNvSpPr>
          <p:nvPr/>
        </p:nvSpPr>
        <p:spPr bwMode="auto">
          <a:xfrm>
            <a:off x="1295400" y="4089890"/>
            <a:ext cx="1327030" cy="0"/>
          </a:xfrm>
          <a:prstGeom prst="line">
            <a:avLst/>
          </a:prstGeom>
          <a:noFill/>
          <a:ln w="22225">
            <a:solidFill>
              <a:schemeClr val="tx1"/>
            </a:solidFill>
            <a:round/>
            <a:headEnd type="triangle"/>
            <a:tailEnd type="none" w="med" len="med"/>
          </a:ln>
        </p:spPr>
        <p:txBody>
          <a:bodyPr/>
          <a:lstStyle/>
          <a:p>
            <a:endParaRPr lang="en-US"/>
          </a:p>
        </p:txBody>
      </p:sp>
      <p:sp>
        <p:nvSpPr>
          <p:cNvPr id="16" name="Line 17"/>
          <p:cNvSpPr>
            <a:spLocks noChangeShapeType="1"/>
          </p:cNvSpPr>
          <p:nvPr/>
        </p:nvSpPr>
        <p:spPr bwMode="auto">
          <a:xfrm>
            <a:off x="1295400" y="4800600"/>
            <a:ext cx="1327030" cy="0"/>
          </a:xfrm>
          <a:prstGeom prst="line">
            <a:avLst/>
          </a:prstGeom>
          <a:noFill/>
          <a:ln w="22225">
            <a:solidFill>
              <a:schemeClr val="tx1"/>
            </a:solidFill>
            <a:round/>
            <a:headEnd type="triangle"/>
            <a:tailEnd type="triangle" w="med" len="med"/>
          </a:ln>
        </p:spPr>
        <p:txBody>
          <a:bodyPr/>
          <a:lstStyle/>
          <a:p>
            <a:endParaRPr lang="en-US"/>
          </a:p>
        </p:txBody>
      </p:sp>
      <p:sp>
        <p:nvSpPr>
          <p:cNvPr id="3" name="Content Placeholder 2"/>
          <p:cNvSpPr>
            <a:spLocks noGrp="1"/>
          </p:cNvSpPr>
          <p:nvPr>
            <p:ph idx="4294967295"/>
          </p:nvPr>
        </p:nvSpPr>
        <p:spPr>
          <a:xfrm>
            <a:off x="1143000" y="1066800"/>
            <a:ext cx="7696200" cy="2544763"/>
          </a:xfrm>
          <a:prstGeom prst="rect">
            <a:avLst/>
          </a:prstGeom>
        </p:spPr>
        <p:txBody>
          <a:bodyPr>
            <a:noAutofit/>
          </a:bodyPr>
          <a:lstStyle/>
          <a:p>
            <a:pPr lvl="0">
              <a:lnSpc>
                <a:spcPts val="4900"/>
              </a:lnSpc>
              <a:spcAft>
                <a:spcPts val="0"/>
              </a:spcAft>
              <a:buNone/>
              <a:defRPr/>
            </a:pPr>
            <a:r>
              <a:rPr lang="en-US" sz="3000" b="1" dirty="0" smtClean="0">
                <a:latin typeface="Tahoma" pitchFamily="34" charset="0"/>
                <a:cs typeface="Tahoma" pitchFamily="34" charset="0"/>
              </a:rPr>
              <a:t>Solid </a:t>
            </a:r>
            <a:r>
              <a:rPr lang="en-US" sz="3000" dirty="0" smtClean="0">
                <a:latin typeface="Tahoma" pitchFamily="34" charset="0"/>
                <a:cs typeface="Tahoma" pitchFamily="34" charset="0"/>
              </a:rPr>
              <a:t>____</a:t>
            </a:r>
            <a:r>
              <a:rPr lang="en-US" sz="3000" b="1" dirty="0" smtClean="0">
                <a:latin typeface="Tahoma" pitchFamily="34" charset="0"/>
                <a:cs typeface="Tahoma" pitchFamily="34" charset="0"/>
              </a:rPr>
              <a:t> </a:t>
            </a:r>
            <a:r>
              <a:rPr lang="en-US" sz="3000" b="1" dirty="0" smtClean="0">
                <a:solidFill>
                  <a:schemeClr val="accent1"/>
                </a:solidFill>
                <a:latin typeface="Tahoma" pitchFamily="34" charset="0"/>
                <a:cs typeface="Tahoma" pitchFamily="34" charset="0"/>
              </a:rPr>
              <a:t>=</a:t>
            </a:r>
            <a:r>
              <a:rPr lang="en-US" sz="3000" b="1" dirty="0" smtClean="0">
                <a:latin typeface="Tahoma" pitchFamily="34" charset="0"/>
                <a:cs typeface="Tahoma" pitchFamily="34" charset="0"/>
              </a:rPr>
              <a:t> Strong Relationship</a:t>
            </a:r>
          </a:p>
          <a:p>
            <a:pPr lvl="0">
              <a:lnSpc>
                <a:spcPts val="4900"/>
              </a:lnSpc>
              <a:spcAft>
                <a:spcPts val="0"/>
              </a:spcAft>
              <a:buNone/>
              <a:defRPr/>
            </a:pPr>
            <a:r>
              <a:rPr lang="en-US" sz="3000" b="1" dirty="0" smtClean="0">
                <a:latin typeface="Tahoma" pitchFamily="34" charset="0"/>
                <a:cs typeface="Tahoma" pitchFamily="34" charset="0"/>
              </a:rPr>
              <a:t>Dotted </a:t>
            </a:r>
            <a:r>
              <a:rPr lang="en-US" sz="3000" dirty="0" smtClean="0">
                <a:latin typeface="Tahoma" pitchFamily="34" charset="0"/>
                <a:cs typeface="Tahoma" pitchFamily="34" charset="0"/>
              </a:rPr>
              <a:t>_ _ _ </a:t>
            </a:r>
            <a:r>
              <a:rPr lang="en-US" sz="3000" b="1" dirty="0" smtClean="0">
                <a:solidFill>
                  <a:schemeClr val="accent1"/>
                </a:solidFill>
                <a:latin typeface="Tahoma" pitchFamily="34" charset="0"/>
                <a:cs typeface="Tahoma" pitchFamily="34" charset="0"/>
              </a:rPr>
              <a:t>=</a:t>
            </a:r>
            <a:r>
              <a:rPr lang="en-US" sz="3000" b="1" dirty="0" smtClean="0">
                <a:latin typeface="Tahoma" pitchFamily="34" charset="0"/>
                <a:cs typeface="Tahoma" pitchFamily="34" charset="0"/>
              </a:rPr>
              <a:t> Weak Relationship</a:t>
            </a:r>
          </a:p>
          <a:p>
            <a:pPr lvl="0">
              <a:lnSpc>
                <a:spcPts val="4900"/>
              </a:lnSpc>
              <a:spcAft>
                <a:spcPts val="0"/>
              </a:spcAft>
              <a:buNone/>
              <a:defRPr/>
            </a:pPr>
            <a:r>
              <a:rPr lang="en-US" sz="3000" b="1" dirty="0" smtClean="0">
                <a:latin typeface="Tahoma" pitchFamily="34" charset="0"/>
                <a:cs typeface="Tahoma" pitchFamily="34" charset="0"/>
              </a:rPr>
              <a:t>Hash </a:t>
            </a:r>
            <a:r>
              <a:rPr lang="en-US" sz="3000" dirty="0" smtClean="0">
                <a:latin typeface="Tahoma" pitchFamily="34" charset="0"/>
                <a:cs typeface="Tahoma" pitchFamily="34" charset="0"/>
              </a:rPr>
              <a:t>///////</a:t>
            </a:r>
            <a:r>
              <a:rPr lang="en-US" sz="3000" b="1" dirty="0" smtClean="0">
                <a:latin typeface="Tahoma" pitchFamily="34" charset="0"/>
                <a:cs typeface="Tahoma" pitchFamily="34" charset="0"/>
              </a:rPr>
              <a:t> </a:t>
            </a:r>
            <a:r>
              <a:rPr lang="en-US" sz="3000" b="1" dirty="0" smtClean="0">
                <a:solidFill>
                  <a:schemeClr val="accent1"/>
                </a:solidFill>
                <a:latin typeface="Tahoma" pitchFamily="34" charset="0"/>
                <a:cs typeface="Tahoma" pitchFamily="34" charset="0"/>
              </a:rPr>
              <a:t>=</a:t>
            </a:r>
            <a:r>
              <a:rPr lang="en-US" sz="3000" b="1" dirty="0" smtClean="0">
                <a:latin typeface="Tahoma" pitchFamily="34" charset="0"/>
                <a:cs typeface="Tahoma" pitchFamily="34" charset="0"/>
              </a:rPr>
              <a:t> Difficult Relationship                    </a:t>
            </a:r>
          </a:p>
        </p:txBody>
      </p:sp>
      <p:sp>
        <p:nvSpPr>
          <p:cNvPr id="17" name="TextBox 16"/>
          <p:cNvSpPr txBox="1"/>
          <p:nvPr/>
        </p:nvSpPr>
        <p:spPr>
          <a:xfrm>
            <a:off x="0" y="6645064"/>
            <a:ext cx="9144000" cy="230832"/>
          </a:xfrm>
          <a:prstGeom prst="rect">
            <a:avLst/>
          </a:prstGeom>
          <a:noFill/>
        </p:spPr>
        <p:txBody>
          <a:bodyPr wrap="square" rtlCol="0">
            <a:spAutoFit/>
          </a:bodyPr>
          <a:lstStyle/>
          <a:p>
            <a:r>
              <a:rPr lang="en-US" sz="900" dirty="0"/>
              <a:t>© 2014 New York State Office of Children and Family Services.</a:t>
            </a:r>
            <a:endParaRPr lang="en-US" sz="900" i="1"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Questions </a:t>
            </a:r>
            <a:r>
              <a:rPr lang="en-US" sz="2100" b="0" dirty="0" smtClean="0">
                <a:solidFill>
                  <a:schemeClr val="tx1"/>
                </a:solidFill>
              </a:rPr>
              <a:t>(1 of 2)</a:t>
            </a:r>
            <a:endParaRPr lang="en-US" sz="2100" dirty="0"/>
          </a:p>
        </p:txBody>
      </p:sp>
      <p:sp>
        <p:nvSpPr>
          <p:cNvPr id="3" name="Content Placeholder 2"/>
          <p:cNvSpPr>
            <a:spLocks noGrp="1"/>
          </p:cNvSpPr>
          <p:nvPr>
            <p:ph idx="1"/>
          </p:nvPr>
        </p:nvSpPr>
        <p:spPr>
          <a:xfrm>
            <a:off x="685800" y="1189037"/>
            <a:ext cx="8382000" cy="5364163"/>
          </a:xfrm>
        </p:spPr>
        <p:txBody>
          <a:bodyPr>
            <a:noAutofit/>
          </a:bodyPr>
          <a:lstStyle/>
          <a:p>
            <a:pPr marL="690563" indent="-690563">
              <a:lnSpc>
                <a:spcPts val="4300"/>
              </a:lnSpc>
              <a:spcAft>
                <a:spcPts val="3500"/>
              </a:spcAft>
              <a:buNone/>
            </a:pPr>
            <a:r>
              <a:rPr lang="en-US" sz="4000" dirty="0" smtClean="0">
                <a:solidFill>
                  <a:schemeClr val="accent1"/>
                </a:solidFill>
              </a:rPr>
              <a:t>1.	</a:t>
            </a:r>
            <a:r>
              <a:rPr lang="en-US" sz="4000" dirty="0" smtClean="0"/>
              <a:t>How would you describe most of your relationships (strong, weak or difficult)?</a:t>
            </a:r>
          </a:p>
          <a:p>
            <a:pPr marL="690563" indent="-690563">
              <a:lnSpc>
                <a:spcPts val="4300"/>
              </a:lnSpc>
              <a:spcAft>
                <a:spcPts val="3500"/>
              </a:spcAft>
              <a:buNone/>
            </a:pPr>
            <a:r>
              <a:rPr lang="en-US" sz="4000" dirty="0" smtClean="0">
                <a:solidFill>
                  <a:schemeClr val="accent1"/>
                </a:solidFill>
              </a:rPr>
              <a:t>2.	</a:t>
            </a:r>
            <a:r>
              <a:rPr lang="en-US" sz="4000" dirty="0" smtClean="0"/>
              <a:t>How has the child(</a:t>
            </a:r>
            <a:r>
              <a:rPr lang="en-US" sz="4000" dirty="0" err="1" smtClean="0"/>
              <a:t>ren</a:t>
            </a:r>
            <a:r>
              <a:rPr lang="en-US" sz="4000" dirty="0" smtClean="0"/>
              <a:t>) placed in your care affected each family member </a:t>
            </a:r>
            <a:br>
              <a:rPr lang="en-US" sz="4000" dirty="0" smtClean="0"/>
            </a:br>
            <a:r>
              <a:rPr lang="en-US" sz="4000" dirty="0" smtClean="0"/>
              <a:t>(i.e. sharing time, space </a:t>
            </a:r>
            <a:br>
              <a:rPr lang="en-US" sz="4000" dirty="0" smtClean="0"/>
            </a:br>
            <a:r>
              <a:rPr lang="en-US" sz="4000" dirty="0" smtClean="0"/>
              <a:t>and resources)?</a:t>
            </a:r>
          </a:p>
          <a:p>
            <a:pPr marL="690563" indent="-690563">
              <a:lnSpc>
                <a:spcPts val="4300"/>
              </a:lnSpc>
              <a:spcAft>
                <a:spcPts val="3500"/>
              </a:spcAft>
              <a:buNone/>
            </a:pPr>
            <a:endParaRPr lang="en-US" sz="4000"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Questions </a:t>
            </a:r>
            <a:r>
              <a:rPr lang="en-US" sz="2100" b="0" dirty="0" smtClean="0">
                <a:solidFill>
                  <a:schemeClr val="tx1"/>
                </a:solidFill>
              </a:rPr>
              <a:t>(2 of 2)</a:t>
            </a:r>
            <a:endParaRPr lang="en-US" sz="2100" dirty="0"/>
          </a:p>
        </p:txBody>
      </p:sp>
      <p:sp>
        <p:nvSpPr>
          <p:cNvPr id="3" name="Content Placeholder 2"/>
          <p:cNvSpPr>
            <a:spLocks noGrp="1"/>
          </p:cNvSpPr>
          <p:nvPr>
            <p:ph idx="1"/>
          </p:nvPr>
        </p:nvSpPr>
        <p:spPr>
          <a:xfrm>
            <a:off x="685800" y="1189037"/>
            <a:ext cx="8382000" cy="5364163"/>
          </a:xfrm>
        </p:spPr>
        <p:txBody>
          <a:bodyPr>
            <a:noAutofit/>
          </a:bodyPr>
          <a:lstStyle/>
          <a:p>
            <a:pPr marL="690563" indent="-690563">
              <a:lnSpc>
                <a:spcPts val="4300"/>
              </a:lnSpc>
              <a:spcAft>
                <a:spcPts val="3500"/>
              </a:spcAft>
              <a:buNone/>
            </a:pPr>
            <a:r>
              <a:rPr lang="en-US" sz="4000" dirty="0" smtClean="0">
                <a:solidFill>
                  <a:schemeClr val="accent1"/>
                </a:solidFill>
              </a:rPr>
              <a:t>3.	</a:t>
            </a:r>
            <a:r>
              <a:rPr lang="en-US" sz="4000" dirty="0" smtClean="0"/>
              <a:t>How have the extended family &amp; friends reacted </a:t>
            </a:r>
            <a:br>
              <a:rPr lang="en-US" sz="4000" dirty="0" smtClean="0"/>
            </a:br>
            <a:r>
              <a:rPr lang="en-US" sz="4000" dirty="0" smtClean="0"/>
              <a:t>to the child(</a:t>
            </a:r>
            <a:r>
              <a:rPr lang="en-US" sz="4000" dirty="0" err="1" smtClean="0"/>
              <a:t>ren</a:t>
            </a:r>
            <a:r>
              <a:rPr lang="en-US" sz="4000" dirty="0" smtClean="0"/>
              <a:t>) living in your home?</a:t>
            </a:r>
          </a:p>
          <a:p>
            <a:pPr marL="690563" indent="-690563">
              <a:lnSpc>
                <a:spcPts val="4300"/>
              </a:lnSpc>
              <a:spcAft>
                <a:spcPts val="3500"/>
              </a:spcAft>
              <a:buNone/>
            </a:pPr>
            <a:r>
              <a:rPr lang="en-US" sz="4000" dirty="0" smtClean="0">
                <a:solidFill>
                  <a:schemeClr val="accent1"/>
                </a:solidFill>
              </a:rPr>
              <a:t>4.	</a:t>
            </a:r>
            <a:r>
              <a:rPr lang="en-US" sz="4000" dirty="0" smtClean="0"/>
              <a:t>What resources do you </a:t>
            </a:r>
            <a:br>
              <a:rPr lang="en-US" sz="4000" dirty="0" smtClean="0"/>
            </a:br>
            <a:r>
              <a:rPr lang="en-US" sz="4000" dirty="0" smtClean="0"/>
              <a:t>have to deal with current problems?</a:t>
            </a:r>
          </a:p>
          <a:p>
            <a:pPr marL="690563" indent="-690563">
              <a:lnSpc>
                <a:spcPts val="4300"/>
              </a:lnSpc>
              <a:spcAft>
                <a:spcPts val="3500"/>
              </a:spcAft>
              <a:buNone/>
            </a:pPr>
            <a:endParaRPr lang="en-US" sz="4000" dirty="0" smtClean="0"/>
          </a:p>
          <a:p>
            <a:pPr marL="690563" indent="-690563">
              <a:lnSpc>
                <a:spcPts val="4300"/>
              </a:lnSpc>
              <a:spcAft>
                <a:spcPts val="3500"/>
              </a:spcAft>
              <a:buNone/>
            </a:pPr>
            <a:endParaRPr lang="en-US" sz="4000"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Transitional Issues</a:t>
            </a:r>
            <a:endParaRPr lang="en-US" dirty="0"/>
          </a:p>
        </p:txBody>
      </p:sp>
      <p:sp>
        <p:nvSpPr>
          <p:cNvPr id="3" name="Content Placeholder 2"/>
          <p:cNvSpPr>
            <a:spLocks noGrp="1"/>
          </p:cNvSpPr>
          <p:nvPr>
            <p:ph idx="1"/>
          </p:nvPr>
        </p:nvSpPr>
        <p:spPr>
          <a:xfrm>
            <a:off x="762000" y="1189037"/>
            <a:ext cx="8229600" cy="5059363"/>
          </a:xfrm>
        </p:spPr>
        <p:txBody>
          <a:bodyPr>
            <a:normAutofit/>
          </a:bodyPr>
          <a:lstStyle/>
          <a:p>
            <a:pPr marL="0" indent="0">
              <a:lnSpc>
                <a:spcPts val="5500"/>
              </a:lnSpc>
              <a:buNone/>
            </a:pPr>
            <a:r>
              <a:rPr lang="en-US" dirty="0" smtClean="0"/>
              <a:t>The </a:t>
            </a:r>
            <a:r>
              <a:rPr lang="en-US" u="sng" dirty="0" smtClean="0"/>
              <a:t>natural reactions </a:t>
            </a:r>
            <a:r>
              <a:rPr lang="en-US" dirty="0" smtClean="0"/>
              <a:t>that </a:t>
            </a:r>
            <a:r>
              <a:rPr lang="en-US" dirty="0" smtClean="0">
                <a:solidFill>
                  <a:schemeClr val="accent1"/>
                </a:solidFill>
              </a:rPr>
              <a:t>Kinship Caregivers,</a:t>
            </a:r>
            <a:r>
              <a:rPr lang="en-US" dirty="0" smtClean="0"/>
              <a:t> </a:t>
            </a:r>
            <a:r>
              <a:rPr lang="en-US" dirty="0" smtClean="0">
                <a:solidFill>
                  <a:schemeClr val="accent1"/>
                </a:solidFill>
              </a:rPr>
              <a:t>Children</a:t>
            </a:r>
            <a:r>
              <a:rPr lang="en-US" dirty="0" smtClean="0"/>
              <a:t> </a:t>
            </a:r>
            <a:br>
              <a:rPr lang="en-US" dirty="0" smtClean="0"/>
            </a:br>
            <a:r>
              <a:rPr lang="en-US" dirty="0" smtClean="0"/>
              <a:t>and </a:t>
            </a:r>
            <a:r>
              <a:rPr lang="en-US" dirty="0" smtClean="0">
                <a:solidFill>
                  <a:schemeClr val="accent1"/>
                </a:solidFill>
              </a:rPr>
              <a:t>Birth Parents </a:t>
            </a:r>
            <a:r>
              <a:rPr lang="en-US" dirty="0" smtClean="0"/>
              <a:t>experience </a:t>
            </a:r>
            <a:br>
              <a:rPr lang="en-US" dirty="0" smtClean="0"/>
            </a:br>
            <a:r>
              <a:rPr lang="en-US" dirty="0" smtClean="0"/>
              <a:t>as a result of </a:t>
            </a:r>
            <a:r>
              <a:rPr lang="en-US" u="sng" dirty="0" smtClean="0"/>
              <a:t>changes</a:t>
            </a:r>
            <a:r>
              <a:rPr lang="en-US" dirty="0" smtClean="0"/>
              <a:t> in </a:t>
            </a:r>
            <a:br>
              <a:rPr lang="en-US" dirty="0" smtClean="0"/>
            </a:br>
            <a:r>
              <a:rPr lang="en-US" dirty="0" smtClean="0"/>
              <a:t>their living arrangements, lifestyles and family roles.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Transitional Issues for Kinship Caregivers </a:t>
            </a:r>
            <a:r>
              <a:rPr lang="en-US" sz="1900" b="0" dirty="0" smtClean="0">
                <a:solidFill>
                  <a:schemeClr val="tx1"/>
                </a:solidFill>
              </a:rPr>
              <a:t>(1 of 2)</a:t>
            </a:r>
            <a:endParaRPr lang="en-US" sz="1900" dirty="0"/>
          </a:p>
        </p:txBody>
      </p:sp>
      <p:sp>
        <p:nvSpPr>
          <p:cNvPr id="3" name="Content Placeholder 2"/>
          <p:cNvSpPr>
            <a:spLocks noGrp="1"/>
          </p:cNvSpPr>
          <p:nvPr>
            <p:ph idx="1"/>
          </p:nvPr>
        </p:nvSpPr>
        <p:spPr>
          <a:xfrm>
            <a:off x="1066800" y="1066801"/>
            <a:ext cx="7543800" cy="5181600"/>
          </a:xfrm>
        </p:spPr>
        <p:txBody>
          <a:bodyPr>
            <a:noAutofit/>
          </a:bodyPr>
          <a:lstStyle/>
          <a:p>
            <a:pPr>
              <a:lnSpc>
                <a:spcPts val="4100"/>
              </a:lnSpc>
              <a:spcAft>
                <a:spcPts val="2200"/>
              </a:spcAft>
            </a:pPr>
            <a:r>
              <a:rPr lang="en-US" sz="4000" dirty="0" smtClean="0"/>
              <a:t>Hopes and Dreams</a:t>
            </a:r>
          </a:p>
          <a:p>
            <a:pPr>
              <a:lnSpc>
                <a:spcPts val="4100"/>
              </a:lnSpc>
              <a:spcAft>
                <a:spcPts val="2200"/>
              </a:spcAft>
            </a:pPr>
            <a:r>
              <a:rPr lang="en-US" sz="4000" dirty="0" smtClean="0"/>
              <a:t>Grief and Adjustment</a:t>
            </a:r>
          </a:p>
          <a:p>
            <a:pPr>
              <a:lnSpc>
                <a:spcPts val="4100"/>
              </a:lnSpc>
              <a:spcAft>
                <a:spcPts val="2200"/>
              </a:spcAft>
            </a:pPr>
            <a:r>
              <a:rPr lang="en-US" sz="4000" dirty="0" smtClean="0"/>
              <a:t>Shifting Parental Roles </a:t>
            </a:r>
            <a:br>
              <a:rPr lang="en-US" sz="4000" dirty="0" smtClean="0"/>
            </a:br>
            <a:r>
              <a:rPr lang="en-US" sz="4000" dirty="0" smtClean="0"/>
              <a:t>and Responsibilities</a:t>
            </a:r>
          </a:p>
          <a:p>
            <a:pPr>
              <a:lnSpc>
                <a:spcPts val="4100"/>
              </a:lnSpc>
              <a:spcAft>
                <a:spcPts val="2200"/>
              </a:spcAft>
            </a:pPr>
            <a:r>
              <a:rPr lang="en-US" sz="4000" dirty="0" smtClean="0"/>
              <a:t>Guilt</a:t>
            </a:r>
          </a:p>
          <a:p>
            <a:pPr>
              <a:lnSpc>
                <a:spcPts val="4100"/>
              </a:lnSpc>
              <a:spcAft>
                <a:spcPts val="2200"/>
              </a:spcAft>
            </a:pPr>
            <a:r>
              <a:rPr lang="en-US" sz="4000" dirty="0" smtClean="0"/>
              <a:t>Embarrassment</a:t>
            </a:r>
          </a:p>
          <a:p>
            <a:pPr>
              <a:lnSpc>
                <a:spcPts val="4100"/>
              </a:lnSpc>
              <a:spcAft>
                <a:spcPts val="2200"/>
              </a:spcAft>
            </a:pPr>
            <a:r>
              <a:rPr lang="en-US" sz="4000" dirty="0" smtClean="0"/>
              <a:t>Carrying Over Past Issues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Transitional Issues for Kinship Caregivers </a:t>
            </a:r>
            <a:r>
              <a:rPr lang="en-US" sz="1900" b="0" dirty="0" smtClean="0">
                <a:solidFill>
                  <a:schemeClr val="tx1"/>
                </a:solidFill>
              </a:rPr>
              <a:t>(2 of 2)</a:t>
            </a:r>
            <a:endParaRPr lang="en-US" sz="1900" dirty="0"/>
          </a:p>
        </p:txBody>
      </p:sp>
      <p:sp>
        <p:nvSpPr>
          <p:cNvPr id="3" name="Content Placeholder 2"/>
          <p:cNvSpPr>
            <a:spLocks noGrp="1"/>
          </p:cNvSpPr>
          <p:nvPr>
            <p:ph idx="1"/>
          </p:nvPr>
        </p:nvSpPr>
        <p:spPr>
          <a:xfrm>
            <a:off x="1066800" y="1066801"/>
            <a:ext cx="7543800" cy="5181600"/>
          </a:xfrm>
        </p:spPr>
        <p:txBody>
          <a:bodyPr>
            <a:noAutofit/>
          </a:bodyPr>
          <a:lstStyle/>
          <a:p>
            <a:pPr>
              <a:lnSpc>
                <a:spcPts val="4100"/>
              </a:lnSpc>
              <a:spcAft>
                <a:spcPts val="2200"/>
              </a:spcAft>
            </a:pPr>
            <a:r>
              <a:rPr lang="en-US" sz="4000" dirty="0" smtClean="0"/>
              <a:t>Loyalty</a:t>
            </a:r>
          </a:p>
          <a:p>
            <a:pPr>
              <a:lnSpc>
                <a:spcPts val="4100"/>
              </a:lnSpc>
              <a:spcAft>
                <a:spcPts val="2200"/>
              </a:spcAft>
            </a:pPr>
            <a:r>
              <a:rPr lang="en-US" sz="4000" dirty="0" smtClean="0"/>
              <a:t>Adjusting to Child-Rearing Demands</a:t>
            </a:r>
          </a:p>
          <a:p>
            <a:pPr>
              <a:lnSpc>
                <a:spcPts val="4100"/>
              </a:lnSpc>
              <a:spcAft>
                <a:spcPts val="2200"/>
              </a:spcAft>
            </a:pPr>
            <a:r>
              <a:rPr lang="en-US" sz="4000" dirty="0" smtClean="0"/>
              <a:t>Anger</a:t>
            </a:r>
          </a:p>
          <a:p>
            <a:pPr>
              <a:lnSpc>
                <a:spcPts val="4100"/>
              </a:lnSpc>
              <a:spcAft>
                <a:spcPts val="2200"/>
              </a:spcAft>
            </a:pPr>
            <a:r>
              <a:rPr lang="en-US" sz="4000" dirty="0" smtClean="0"/>
              <a:t>Planning for Illness or Death</a:t>
            </a:r>
          </a:p>
          <a:p>
            <a:pPr>
              <a:lnSpc>
                <a:spcPts val="4100"/>
              </a:lnSpc>
              <a:spcAft>
                <a:spcPts val="2200"/>
              </a:spcAft>
            </a:pPr>
            <a:r>
              <a:rPr lang="en-US" sz="4000" dirty="0" smtClean="0"/>
              <a:t>Sabotage</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0" y="0"/>
            <a:ext cx="9144000" cy="6858000"/>
          </a:xfrm>
          <a:prstGeom prst="rect">
            <a:avLst/>
          </a:prstGeom>
          <a:solidFill>
            <a:srgbClr val="D6EDDD"/>
          </a:solidFill>
          <a:ln w="9525">
            <a:noFill/>
            <a:miter lim="800000"/>
            <a:headEnd/>
            <a:tailEnd/>
          </a:ln>
          <a:effectLst/>
        </p:spPr>
        <p:txBody>
          <a:bodyPr wrap="none" anchor="ctr"/>
          <a:lstStyle/>
          <a:p>
            <a:endParaRPr lang="en-US"/>
          </a:p>
        </p:txBody>
      </p:sp>
      <p:sp>
        <p:nvSpPr>
          <p:cNvPr id="6" name="Rectangle 4"/>
          <p:cNvSpPr>
            <a:spLocks noChangeArrowheads="1"/>
          </p:cNvSpPr>
          <p:nvPr/>
        </p:nvSpPr>
        <p:spPr bwMode="auto">
          <a:xfrm>
            <a:off x="0" y="1676400"/>
            <a:ext cx="9144000" cy="2438400"/>
          </a:xfrm>
          <a:prstGeom prst="rect">
            <a:avLst/>
          </a:prstGeom>
          <a:noFill/>
          <a:ln w="9525">
            <a:noFill/>
            <a:miter lim="800000"/>
            <a:headEnd/>
            <a:tailEnd/>
          </a:ln>
          <a:effectLst/>
        </p:spPr>
        <p:txBody>
          <a:bodyPr/>
          <a:lstStyle/>
          <a:p>
            <a:pPr algn="ctr">
              <a:lnSpc>
                <a:spcPts val="5500"/>
              </a:lnSpc>
            </a:pPr>
            <a:r>
              <a:rPr lang="en-US" sz="5500" b="1" i="1" dirty="0" smtClean="0">
                <a:latin typeface="Times" pitchFamily="18" charset="0"/>
              </a:rPr>
              <a:t>Assessing the Strengths </a:t>
            </a:r>
            <a:br>
              <a:rPr lang="en-US" sz="5500" b="1" i="1" dirty="0" smtClean="0">
                <a:latin typeface="Times" pitchFamily="18" charset="0"/>
              </a:rPr>
            </a:br>
            <a:r>
              <a:rPr lang="en-US" sz="5500" b="1" i="1" dirty="0" smtClean="0">
                <a:latin typeface="Times" pitchFamily="18" charset="0"/>
              </a:rPr>
              <a:t>and Needs of the </a:t>
            </a:r>
            <a:br>
              <a:rPr lang="en-US" sz="5500" b="1" i="1" dirty="0" smtClean="0">
                <a:latin typeface="Times" pitchFamily="18" charset="0"/>
              </a:rPr>
            </a:br>
            <a:r>
              <a:rPr lang="en-US" sz="5500" b="1" i="1" dirty="0" smtClean="0">
                <a:latin typeface="Times" pitchFamily="18" charset="0"/>
              </a:rPr>
              <a:t>Children in My Care</a:t>
            </a:r>
          </a:p>
        </p:txBody>
      </p:sp>
      <p:sp>
        <p:nvSpPr>
          <p:cNvPr id="9" name="Rounded Rectangle 8"/>
          <p:cNvSpPr/>
          <p:nvPr/>
        </p:nvSpPr>
        <p:spPr>
          <a:xfrm>
            <a:off x="2768600" y="533400"/>
            <a:ext cx="3530600" cy="932688"/>
          </a:xfrm>
          <a:prstGeom prst="roundRect">
            <a:avLst/>
          </a:prstGeom>
          <a:ln w="12700"/>
          <a:effectLst>
            <a:outerShdw blurRad="101600" dist="38100" dir="2700000" algn="tl" rotWithShape="0">
              <a:prstClr val="black">
                <a:alpha val="40000"/>
              </a:prstClr>
            </a:outerShdw>
          </a:effectLst>
          <a:scene3d>
            <a:camera prst="orthographicFront"/>
            <a:lightRig rig="threePt" dir="t"/>
          </a:scene3d>
          <a:sp3d extrusionH="12700">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4"/>
          <p:cNvSpPr>
            <a:spLocks noChangeArrowheads="1"/>
          </p:cNvSpPr>
          <p:nvPr/>
        </p:nvSpPr>
        <p:spPr bwMode="auto">
          <a:xfrm>
            <a:off x="0" y="857080"/>
            <a:ext cx="9144000" cy="685800"/>
          </a:xfrm>
          <a:prstGeom prst="rect">
            <a:avLst/>
          </a:prstGeom>
          <a:noFill/>
          <a:ln w="9525">
            <a:noFill/>
            <a:miter lim="800000"/>
            <a:headEnd/>
            <a:tailEnd/>
          </a:ln>
          <a:effectLst/>
        </p:spPr>
        <p:txBody>
          <a:bodyPr/>
          <a:lstStyle/>
          <a:p>
            <a:pPr algn="ctr">
              <a:lnSpc>
                <a:spcPts val="3300"/>
              </a:lnSpc>
              <a:spcAft>
                <a:spcPct val="50000"/>
              </a:spcAft>
            </a:pPr>
            <a:r>
              <a:rPr lang="en-US" sz="4300" b="1" spc="80" dirty="0" smtClean="0">
                <a:solidFill>
                  <a:schemeClr val="bg1"/>
                </a:solidFill>
                <a:latin typeface="Tahoma" pitchFamily="34" charset="0"/>
                <a:cs typeface="Tahoma" pitchFamily="34" charset="0"/>
              </a:rPr>
              <a:t>Meeting 4</a:t>
            </a:r>
          </a:p>
        </p:txBody>
      </p:sp>
      <p:sp>
        <p:nvSpPr>
          <p:cNvPr id="62" name="Rectangle 61"/>
          <p:cNvSpPr/>
          <p:nvPr/>
        </p:nvSpPr>
        <p:spPr bwMode="auto">
          <a:xfrm rot="5400000">
            <a:off x="4419600" y="2139696"/>
            <a:ext cx="304800" cy="9144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3" name="Straight Connector 62"/>
          <p:cNvSpPr>
            <a:spLocks noChangeShapeType="1"/>
          </p:cNvSpPr>
          <p:nvPr/>
        </p:nvSpPr>
        <p:spPr bwMode="auto">
          <a:xfrm rot="5400000">
            <a:off x="4572000" y="1904999"/>
            <a:ext cx="0" cy="9144000"/>
          </a:xfrm>
          <a:prstGeom prst="line">
            <a:avLst/>
          </a:prstGeom>
          <a:noFill/>
          <a:ln w="381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4" name="Straight Connector 63"/>
          <p:cNvSpPr>
            <a:spLocks noChangeShapeType="1"/>
          </p:cNvSpPr>
          <p:nvPr/>
        </p:nvSpPr>
        <p:spPr bwMode="auto">
          <a:xfrm rot="5400000">
            <a:off x="4572000" y="2133599"/>
            <a:ext cx="0" cy="9144000"/>
          </a:xfrm>
          <a:prstGeom prst="line">
            <a:avLst/>
          </a:prstGeom>
          <a:noFill/>
          <a:ln w="76200" cap="flat" cmpd="sng" algn="ctr">
            <a:solidFill>
              <a:schemeClr val="accent1">
                <a:alpha val="4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5" name="Straight Connector 64"/>
          <p:cNvSpPr>
            <a:spLocks noChangeShapeType="1"/>
          </p:cNvSpPr>
          <p:nvPr/>
        </p:nvSpPr>
        <p:spPr bwMode="auto">
          <a:xfrm rot="5400000">
            <a:off x="4572000" y="2057399"/>
            <a:ext cx="0" cy="9144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grpSp>
        <p:nvGrpSpPr>
          <p:cNvPr id="121" name="Group 120"/>
          <p:cNvGrpSpPr/>
          <p:nvPr/>
        </p:nvGrpSpPr>
        <p:grpSpPr>
          <a:xfrm>
            <a:off x="3516702" y="4251960"/>
            <a:ext cx="2655498" cy="2212915"/>
            <a:chOff x="3505200" y="4178808"/>
            <a:chExt cx="2743200" cy="2286001"/>
          </a:xfrm>
        </p:grpSpPr>
        <p:sp>
          <p:nvSpPr>
            <p:cNvPr id="78" name="AutoShape 11"/>
            <p:cNvSpPr>
              <a:spLocks noChangeAspect="1" noChangeArrowheads="1" noTextEdit="1"/>
            </p:cNvSpPr>
            <p:nvPr/>
          </p:nvSpPr>
          <p:spPr bwMode="auto">
            <a:xfrm>
              <a:off x="3505200" y="4178808"/>
              <a:ext cx="2743200" cy="2286000"/>
            </a:xfrm>
            <a:prstGeom prst="rect">
              <a:avLst/>
            </a:prstGeom>
            <a:noFill/>
            <a:ln w="9525">
              <a:noFill/>
              <a:miter lim="800000"/>
              <a:headEnd/>
              <a:tailEnd/>
            </a:ln>
          </p:spPr>
          <p:txBody>
            <a:bodyPr/>
            <a:lstStyle/>
            <a:p>
              <a:endParaRPr lang="en-US"/>
            </a:p>
          </p:txBody>
        </p:sp>
        <p:sp>
          <p:nvSpPr>
            <p:cNvPr id="79" name="Rectangle 13"/>
            <p:cNvSpPr>
              <a:spLocks noChangeArrowheads="1"/>
            </p:cNvSpPr>
            <p:nvPr/>
          </p:nvSpPr>
          <p:spPr bwMode="auto">
            <a:xfrm>
              <a:off x="3505200" y="4297871"/>
              <a:ext cx="2743200" cy="2160588"/>
            </a:xfrm>
            <a:prstGeom prst="rect">
              <a:avLst/>
            </a:prstGeom>
            <a:solidFill>
              <a:srgbClr val="A7D6E3"/>
            </a:solidFill>
            <a:ln w="9525">
              <a:noFill/>
              <a:miter lim="800000"/>
              <a:headEnd/>
              <a:tailEnd/>
            </a:ln>
          </p:spPr>
          <p:txBody>
            <a:bodyPr/>
            <a:lstStyle/>
            <a:p>
              <a:endParaRPr lang="en-US"/>
            </a:p>
          </p:txBody>
        </p:sp>
        <p:sp>
          <p:nvSpPr>
            <p:cNvPr id="80" name="Freeform 14"/>
            <p:cNvSpPr>
              <a:spLocks/>
            </p:cNvSpPr>
            <p:nvPr/>
          </p:nvSpPr>
          <p:spPr bwMode="auto">
            <a:xfrm>
              <a:off x="4600074" y="4736021"/>
              <a:ext cx="1614638" cy="1728788"/>
            </a:xfrm>
            <a:custGeom>
              <a:avLst/>
              <a:gdLst>
                <a:gd name="T0" fmla="*/ 157 w 1341"/>
                <a:gd name="T1" fmla="*/ 0 h 2178"/>
                <a:gd name="T2" fmla="*/ 175 w 1341"/>
                <a:gd name="T3" fmla="*/ 5 h 2178"/>
                <a:gd name="T4" fmla="*/ 185 w 1341"/>
                <a:gd name="T5" fmla="*/ 29 h 2178"/>
                <a:gd name="T6" fmla="*/ 228 w 1341"/>
                <a:gd name="T7" fmla="*/ 86 h 2178"/>
                <a:gd name="T8" fmla="*/ 298 w 1341"/>
                <a:gd name="T9" fmla="*/ 199 h 2178"/>
                <a:gd name="T10" fmla="*/ 307 w 1341"/>
                <a:gd name="T11" fmla="*/ 265 h 2178"/>
                <a:gd name="T12" fmla="*/ 328 w 1341"/>
                <a:gd name="T13" fmla="*/ 299 h 2178"/>
                <a:gd name="T14" fmla="*/ 336 w 1341"/>
                <a:gd name="T15" fmla="*/ 342 h 2178"/>
                <a:gd name="T16" fmla="*/ 336 w 1341"/>
                <a:gd name="T17" fmla="*/ 396 h 2178"/>
                <a:gd name="T18" fmla="*/ 326 w 1341"/>
                <a:gd name="T19" fmla="*/ 428 h 2178"/>
                <a:gd name="T20" fmla="*/ 310 w 1341"/>
                <a:gd name="T21" fmla="*/ 444 h 2178"/>
                <a:gd name="T22" fmla="*/ 306 w 1341"/>
                <a:gd name="T23" fmla="*/ 461 h 2178"/>
                <a:gd name="T24" fmla="*/ 295 w 1341"/>
                <a:gd name="T25" fmla="*/ 466 h 2178"/>
                <a:gd name="T26" fmla="*/ 286 w 1341"/>
                <a:gd name="T27" fmla="*/ 490 h 2178"/>
                <a:gd name="T28" fmla="*/ 275 w 1341"/>
                <a:gd name="T29" fmla="*/ 501 h 2178"/>
                <a:gd name="T30" fmla="*/ 275 w 1341"/>
                <a:gd name="T31" fmla="*/ 545 h 2178"/>
                <a:gd name="T32" fmla="*/ 0 w 1341"/>
                <a:gd name="T33" fmla="*/ 542 h 2178"/>
                <a:gd name="T34" fmla="*/ 40 w 1341"/>
                <a:gd name="T35" fmla="*/ 101 h 2178"/>
                <a:gd name="T36" fmla="*/ 50 w 1341"/>
                <a:gd name="T37" fmla="*/ 88 h 2178"/>
                <a:gd name="T38" fmla="*/ 62 w 1341"/>
                <a:gd name="T39" fmla="*/ 65 h 2178"/>
                <a:gd name="T40" fmla="*/ 77 w 1341"/>
                <a:gd name="T41" fmla="*/ 51 h 2178"/>
                <a:gd name="T42" fmla="*/ 81 w 1341"/>
                <a:gd name="T43" fmla="*/ 42 h 2178"/>
                <a:gd name="T44" fmla="*/ 157 w 1341"/>
                <a:gd name="T45" fmla="*/ 0 h 217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41"/>
                <a:gd name="T70" fmla="*/ 0 h 2178"/>
                <a:gd name="T71" fmla="*/ 1341 w 1341"/>
                <a:gd name="T72" fmla="*/ 2178 h 217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41" h="2178">
                  <a:moveTo>
                    <a:pt x="626" y="0"/>
                  </a:moveTo>
                  <a:lnTo>
                    <a:pt x="700" y="20"/>
                  </a:lnTo>
                  <a:lnTo>
                    <a:pt x="738" y="118"/>
                  </a:lnTo>
                  <a:lnTo>
                    <a:pt x="910" y="345"/>
                  </a:lnTo>
                  <a:lnTo>
                    <a:pt x="1189" y="797"/>
                  </a:lnTo>
                  <a:lnTo>
                    <a:pt x="1227" y="1057"/>
                  </a:lnTo>
                  <a:lnTo>
                    <a:pt x="1309" y="1196"/>
                  </a:lnTo>
                  <a:lnTo>
                    <a:pt x="1341" y="1370"/>
                  </a:lnTo>
                  <a:lnTo>
                    <a:pt x="1341" y="1585"/>
                  </a:lnTo>
                  <a:lnTo>
                    <a:pt x="1302" y="1714"/>
                  </a:lnTo>
                  <a:lnTo>
                    <a:pt x="1240" y="1779"/>
                  </a:lnTo>
                  <a:lnTo>
                    <a:pt x="1222" y="1845"/>
                  </a:lnTo>
                  <a:lnTo>
                    <a:pt x="1177" y="1867"/>
                  </a:lnTo>
                  <a:lnTo>
                    <a:pt x="1142" y="1963"/>
                  </a:lnTo>
                  <a:lnTo>
                    <a:pt x="1097" y="2006"/>
                  </a:lnTo>
                  <a:lnTo>
                    <a:pt x="1097" y="2178"/>
                  </a:lnTo>
                  <a:lnTo>
                    <a:pt x="0" y="2168"/>
                  </a:lnTo>
                  <a:lnTo>
                    <a:pt x="159" y="407"/>
                  </a:lnTo>
                  <a:lnTo>
                    <a:pt x="197" y="355"/>
                  </a:lnTo>
                  <a:lnTo>
                    <a:pt x="247" y="259"/>
                  </a:lnTo>
                  <a:lnTo>
                    <a:pt x="307" y="206"/>
                  </a:lnTo>
                  <a:lnTo>
                    <a:pt x="323" y="171"/>
                  </a:lnTo>
                  <a:lnTo>
                    <a:pt x="626" y="0"/>
                  </a:lnTo>
                  <a:close/>
                </a:path>
              </a:pathLst>
            </a:custGeom>
            <a:solidFill>
              <a:srgbClr val="333D56"/>
            </a:solidFill>
            <a:ln w="9525">
              <a:noFill/>
              <a:round/>
              <a:headEnd/>
              <a:tailEnd/>
            </a:ln>
          </p:spPr>
          <p:txBody>
            <a:bodyPr/>
            <a:lstStyle/>
            <a:p>
              <a:endParaRPr lang="en-US"/>
            </a:p>
          </p:txBody>
        </p:sp>
        <p:sp>
          <p:nvSpPr>
            <p:cNvPr id="81" name="Freeform 15"/>
            <p:cNvSpPr>
              <a:spLocks/>
            </p:cNvSpPr>
            <p:nvPr/>
          </p:nvSpPr>
          <p:spPr bwMode="auto">
            <a:xfrm>
              <a:off x="5259404" y="4829683"/>
              <a:ext cx="291164" cy="1628775"/>
            </a:xfrm>
            <a:custGeom>
              <a:avLst/>
              <a:gdLst>
                <a:gd name="T0" fmla="*/ 39 w 242"/>
                <a:gd name="T1" fmla="*/ 0 h 2052"/>
                <a:gd name="T2" fmla="*/ 28 w 242"/>
                <a:gd name="T3" fmla="*/ 59 h 2052"/>
                <a:gd name="T4" fmla="*/ 33 w 242"/>
                <a:gd name="T5" fmla="*/ 111 h 2052"/>
                <a:gd name="T6" fmla="*/ 35 w 242"/>
                <a:gd name="T7" fmla="*/ 151 h 2052"/>
                <a:gd name="T8" fmla="*/ 28 w 242"/>
                <a:gd name="T9" fmla="*/ 179 h 2052"/>
                <a:gd name="T10" fmla="*/ 28 w 242"/>
                <a:gd name="T11" fmla="*/ 250 h 2052"/>
                <a:gd name="T12" fmla="*/ 21 w 242"/>
                <a:gd name="T13" fmla="*/ 302 h 2052"/>
                <a:gd name="T14" fmla="*/ 5 w 242"/>
                <a:gd name="T15" fmla="*/ 338 h 2052"/>
                <a:gd name="T16" fmla="*/ 0 w 242"/>
                <a:gd name="T17" fmla="*/ 513 h 2052"/>
                <a:gd name="T18" fmla="*/ 28 w 242"/>
                <a:gd name="T19" fmla="*/ 504 h 2052"/>
                <a:gd name="T20" fmla="*/ 47 w 242"/>
                <a:gd name="T21" fmla="*/ 302 h 2052"/>
                <a:gd name="T22" fmla="*/ 61 w 242"/>
                <a:gd name="T23" fmla="*/ 210 h 2052"/>
                <a:gd name="T24" fmla="*/ 42 w 242"/>
                <a:gd name="T25" fmla="*/ 79 h 2052"/>
                <a:gd name="T26" fmla="*/ 39 w 242"/>
                <a:gd name="T27" fmla="*/ 0 h 20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2"/>
                <a:gd name="T43" fmla="*/ 0 h 2052"/>
                <a:gd name="T44" fmla="*/ 242 w 242"/>
                <a:gd name="T45" fmla="*/ 2052 h 20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2" h="2052">
                  <a:moveTo>
                    <a:pt x="156" y="0"/>
                  </a:moveTo>
                  <a:lnTo>
                    <a:pt x="112" y="237"/>
                  </a:lnTo>
                  <a:lnTo>
                    <a:pt x="130" y="444"/>
                  </a:lnTo>
                  <a:lnTo>
                    <a:pt x="138" y="604"/>
                  </a:lnTo>
                  <a:lnTo>
                    <a:pt x="112" y="716"/>
                  </a:lnTo>
                  <a:lnTo>
                    <a:pt x="112" y="1003"/>
                  </a:lnTo>
                  <a:lnTo>
                    <a:pt x="83" y="1209"/>
                  </a:lnTo>
                  <a:lnTo>
                    <a:pt x="18" y="1352"/>
                  </a:lnTo>
                  <a:lnTo>
                    <a:pt x="0" y="2052"/>
                  </a:lnTo>
                  <a:lnTo>
                    <a:pt x="112" y="2019"/>
                  </a:lnTo>
                  <a:lnTo>
                    <a:pt x="185" y="1209"/>
                  </a:lnTo>
                  <a:lnTo>
                    <a:pt x="242" y="843"/>
                  </a:lnTo>
                  <a:lnTo>
                    <a:pt x="167" y="319"/>
                  </a:lnTo>
                  <a:lnTo>
                    <a:pt x="156" y="0"/>
                  </a:lnTo>
                  <a:close/>
                </a:path>
              </a:pathLst>
            </a:custGeom>
            <a:solidFill>
              <a:srgbClr val="000F28"/>
            </a:solidFill>
            <a:ln w="9525">
              <a:noFill/>
              <a:round/>
              <a:headEnd/>
              <a:tailEnd/>
            </a:ln>
          </p:spPr>
          <p:txBody>
            <a:bodyPr/>
            <a:lstStyle/>
            <a:p>
              <a:endParaRPr lang="en-US"/>
            </a:p>
          </p:txBody>
        </p:sp>
        <p:sp>
          <p:nvSpPr>
            <p:cNvPr id="82" name="Freeform 16"/>
            <p:cNvSpPr>
              <a:spLocks/>
            </p:cNvSpPr>
            <p:nvPr/>
          </p:nvSpPr>
          <p:spPr bwMode="auto">
            <a:xfrm>
              <a:off x="3579796" y="5302758"/>
              <a:ext cx="1068404" cy="1155700"/>
            </a:xfrm>
            <a:custGeom>
              <a:avLst/>
              <a:gdLst>
                <a:gd name="T0" fmla="*/ 57 w 888"/>
                <a:gd name="T1" fmla="*/ 0 h 1455"/>
                <a:gd name="T2" fmla="*/ 52 w 888"/>
                <a:gd name="T3" fmla="*/ 17 h 1455"/>
                <a:gd name="T4" fmla="*/ 30 w 888"/>
                <a:gd name="T5" fmla="*/ 42 h 1455"/>
                <a:gd name="T6" fmla="*/ 18 w 888"/>
                <a:gd name="T7" fmla="*/ 69 h 1455"/>
                <a:gd name="T8" fmla="*/ 7 w 888"/>
                <a:gd name="T9" fmla="*/ 131 h 1455"/>
                <a:gd name="T10" fmla="*/ 0 w 888"/>
                <a:gd name="T11" fmla="*/ 207 h 1455"/>
                <a:gd name="T12" fmla="*/ 7 w 888"/>
                <a:gd name="T13" fmla="*/ 261 h 1455"/>
                <a:gd name="T14" fmla="*/ 16 w 888"/>
                <a:gd name="T15" fmla="*/ 337 h 1455"/>
                <a:gd name="T16" fmla="*/ 25 w 888"/>
                <a:gd name="T17" fmla="*/ 364 h 1455"/>
                <a:gd name="T18" fmla="*/ 222 w 888"/>
                <a:gd name="T19" fmla="*/ 363 h 1455"/>
                <a:gd name="T20" fmla="*/ 194 w 888"/>
                <a:gd name="T21" fmla="*/ 225 h 1455"/>
                <a:gd name="T22" fmla="*/ 186 w 888"/>
                <a:gd name="T23" fmla="*/ 178 h 1455"/>
                <a:gd name="T24" fmla="*/ 174 w 888"/>
                <a:gd name="T25" fmla="*/ 139 h 1455"/>
                <a:gd name="T26" fmla="*/ 177 w 888"/>
                <a:gd name="T27" fmla="*/ 116 h 1455"/>
                <a:gd name="T28" fmla="*/ 167 w 888"/>
                <a:gd name="T29" fmla="*/ 72 h 1455"/>
                <a:gd name="T30" fmla="*/ 150 w 888"/>
                <a:gd name="T31" fmla="*/ 30 h 1455"/>
                <a:gd name="T32" fmla="*/ 57 w 888"/>
                <a:gd name="T33" fmla="*/ 0 h 14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88"/>
                <a:gd name="T52" fmla="*/ 0 h 1455"/>
                <a:gd name="T53" fmla="*/ 888 w 888"/>
                <a:gd name="T54" fmla="*/ 1455 h 14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88" h="1455">
                  <a:moveTo>
                    <a:pt x="230" y="0"/>
                  </a:moveTo>
                  <a:lnTo>
                    <a:pt x="207" y="68"/>
                  </a:lnTo>
                  <a:lnTo>
                    <a:pt x="121" y="168"/>
                  </a:lnTo>
                  <a:lnTo>
                    <a:pt x="69" y="275"/>
                  </a:lnTo>
                  <a:lnTo>
                    <a:pt x="29" y="522"/>
                  </a:lnTo>
                  <a:lnTo>
                    <a:pt x="0" y="827"/>
                  </a:lnTo>
                  <a:lnTo>
                    <a:pt x="29" y="1044"/>
                  </a:lnTo>
                  <a:lnTo>
                    <a:pt x="64" y="1348"/>
                  </a:lnTo>
                  <a:lnTo>
                    <a:pt x="97" y="1455"/>
                  </a:lnTo>
                  <a:lnTo>
                    <a:pt x="888" y="1449"/>
                  </a:lnTo>
                  <a:lnTo>
                    <a:pt x="776" y="898"/>
                  </a:lnTo>
                  <a:lnTo>
                    <a:pt x="742" y="710"/>
                  </a:lnTo>
                  <a:lnTo>
                    <a:pt x="696" y="553"/>
                  </a:lnTo>
                  <a:lnTo>
                    <a:pt x="707" y="463"/>
                  </a:lnTo>
                  <a:lnTo>
                    <a:pt x="666" y="287"/>
                  </a:lnTo>
                  <a:lnTo>
                    <a:pt x="599" y="119"/>
                  </a:lnTo>
                  <a:lnTo>
                    <a:pt x="230" y="0"/>
                  </a:lnTo>
                  <a:close/>
                </a:path>
              </a:pathLst>
            </a:custGeom>
            <a:solidFill>
              <a:srgbClr val="00916B"/>
            </a:solidFill>
            <a:ln w="9525">
              <a:noFill/>
              <a:round/>
              <a:headEnd/>
              <a:tailEnd/>
            </a:ln>
          </p:spPr>
          <p:txBody>
            <a:bodyPr/>
            <a:lstStyle/>
            <a:p>
              <a:endParaRPr lang="en-US"/>
            </a:p>
          </p:txBody>
        </p:sp>
        <p:sp>
          <p:nvSpPr>
            <p:cNvPr id="83" name="Freeform 17"/>
            <p:cNvSpPr>
              <a:spLocks/>
            </p:cNvSpPr>
            <p:nvPr/>
          </p:nvSpPr>
          <p:spPr bwMode="auto">
            <a:xfrm>
              <a:off x="3815615" y="4748721"/>
              <a:ext cx="575109" cy="1006475"/>
            </a:xfrm>
            <a:custGeom>
              <a:avLst/>
              <a:gdLst>
                <a:gd name="T0" fmla="*/ 101 w 478"/>
                <a:gd name="T1" fmla="*/ 31 h 1268"/>
                <a:gd name="T2" fmla="*/ 105 w 478"/>
                <a:gd name="T3" fmla="*/ 55 h 1268"/>
                <a:gd name="T4" fmla="*/ 106 w 478"/>
                <a:gd name="T5" fmla="*/ 76 h 1268"/>
                <a:gd name="T6" fmla="*/ 108 w 478"/>
                <a:gd name="T7" fmla="*/ 96 h 1268"/>
                <a:gd name="T8" fmla="*/ 109 w 478"/>
                <a:gd name="T9" fmla="*/ 115 h 1268"/>
                <a:gd name="T10" fmla="*/ 108 w 478"/>
                <a:gd name="T11" fmla="*/ 130 h 1268"/>
                <a:gd name="T12" fmla="*/ 107 w 478"/>
                <a:gd name="T13" fmla="*/ 152 h 1268"/>
                <a:gd name="T14" fmla="*/ 103 w 478"/>
                <a:gd name="T15" fmla="*/ 165 h 1268"/>
                <a:gd name="T16" fmla="*/ 96 w 478"/>
                <a:gd name="T17" fmla="*/ 185 h 1268"/>
                <a:gd name="T18" fmla="*/ 91 w 478"/>
                <a:gd name="T19" fmla="*/ 193 h 1268"/>
                <a:gd name="T20" fmla="*/ 73 w 478"/>
                <a:gd name="T21" fmla="*/ 205 h 1268"/>
                <a:gd name="T22" fmla="*/ 81 w 478"/>
                <a:gd name="T23" fmla="*/ 219 h 1268"/>
                <a:gd name="T24" fmla="*/ 91 w 478"/>
                <a:gd name="T25" fmla="*/ 236 h 1268"/>
                <a:gd name="T26" fmla="*/ 104 w 478"/>
                <a:gd name="T27" fmla="*/ 247 h 1268"/>
                <a:gd name="T28" fmla="*/ 111 w 478"/>
                <a:gd name="T29" fmla="*/ 273 h 1268"/>
                <a:gd name="T30" fmla="*/ 120 w 478"/>
                <a:gd name="T31" fmla="*/ 317 h 1268"/>
                <a:gd name="T32" fmla="*/ 14 w 478"/>
                <a:gd name="T33" fmla="*/ 175 h 1268"/>
                <a:gd name="T34" fmla="*/ 12 w 478"/>
                <a:gd name="T35" fmla="*/ 153 h 1268"/>
                <a:gd name="T36" fmla="*/ 0 w 478"/>
                <a:gd name="T37" fmla="*/ 133 h 1268"/>
                <a:gd name="T38" fmla="*/ 6 w 478"/>
                <a:gd name="T39" fmla="*/ 102 h 1268"/>
                <a:gd name="T40" fmla="*/ 30 w 478"/>
                <a:gd name="T41" fmla="*/ 18 h 1268"/>
                <a:gd name="T42" fmla="*/ 63 w 478"/>
                <a:gd name="T43" fmla="*/ 0 h 1268"/>
                <a:gd name="T44" fmla="*/ 88 w 478"/>
                <a:gd name="T45" fmla="*/ 5 h 1268"/>
                <a:gd name="T46" fmla="*/ 101 w 478"/>
                <a:gd name="T47" fmla="*/ 31 h 12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78"/>
                <a:gd name="T73" fmla="*/ 0 h 1268"/>
                <a:gd name="T74" fmla="*/ 478 w 478"/>
                <a:gd name="T75" fmla="*/ 1268 h 12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78" h="1268">
                  <a:moveTo>
                    <a:pt x="401" y="127"/>
                  </a:moveTo>
                  <a:lnTo>
                    <a:pt x="419" y="221"/>
                  </a:lnTo>
                  <a:lnTo>
                    <a:pt x="423" y="303"/>
                  </a:lnTo>
                  <a:lnTo>
                    <a:pt x="431" y="384"/>
                  </a:lnTo>
                  <a:lnTo>
                    <a:pt x="433" y="462"/>
                  </a:lnTo>
                  <a:lnTo>
                    <a:pt x="429" y="519"/>
                  </a:lnTo>
                  <a:lnTo>
                    <a:pt x="426" y="605"/>
                  </a:lnTo>
                  <a:lnTo>
                    <a:pt x="412" y="663"/>
                  </a:lnTo>
                  <a:lnTo>
                    <a:pt x="381" y="742"/>
                  </a:lnTo>
                  <a:lnTo>
                    <a:pt x="364" y="773"/>
                  </a:lnTo>
                  <a:lnTo>
                    <a:pt x="290" y="820"/>
                  </a:lnTo>
                  <a:lnTo>
                    <a:pt x="322" y="877"/>
                  </a:lnTo>
                  <a:lnTo>
                    <a:pt x="364" y="945"/>
                  </a:lnTo>
                  <a:lnTo>
                    <a:pt x="416" y="990"/>
                  </a:lnTo>
                  <a:lnTo>
                    <a:pt x="441" y="1092"/>
                  </a:lnTo>
                  <a:lnTo>
                    <a:pt x="478" y="1268"/>
                  </a:lnTo>
                  <a:lnTo>
                    <a:pt x="55" y="702"/>
                  </a:lnTo>
                  <a:lnTo>
                    <a:pt x="48" y="612"/>
                  </a:lnTo>
                  <a:lnTo>
                    <a:pt x="0" y="530"/>
                  </a:lnTo>
                  <a:lnTo>
                    <a:pt x="22" y="411"/>
                  </a:lnTo>
                  <a:lnTo>
                    <a:pt x="117" y="70"/>
                  </a:lnTo>
                  <a:lnTo>
                    <a:pt x="253" y="0"/>
                  </a:lnTo>
                  <a:lnTo>
                    <a:pt x="352" y="20"/>
                  </a:lnTo>
                  <a:lnTo>
                    <a:pt x="401" y="127"/>
                  </a:lnTo>
                  <a:close/>
                </a:path>
              </a:pathLst>
            </a:custGeom>
            <a:solidFill>
              <a:srgbClr val="B95C2E"/>
            </a:solidFill>
            <a:ln w="9525">
              <a:noFill/>
              <a:round/>
              <a:headEnd/>
              <a:tailEnd/>
            </a:ln>
          </p:spPr>
          <p:txBody>
            <a:bodyPr/>
            <a:lstStyle/>
            <a:p>
              <a:endParaRPr lang="en-US"/>
            </a:p>
          </p:txBody>
        </p:sp>
        <p:sp>
          <p:nvSpPr>
            <p:cNvPr id="84" name="Freeform 18"/>
            <p:cNvSpPr>
              <a:spLocks/>
            </p:cNvSpPr>
            <p:nvPr/>
          </p:nvSpPr>
          <p:spPr bwMode="auto">
            <a:xfrm>
              <a:off x="4802204" y="4893183"/>
              <a:ext cx="324853" cy="393700"/>
            </a:xfrm>
            <a:custGeom>
              <a:avLst/>
              <a:gdLst>
                <a:gd name="T0" fmla="*/ 37 w 269"/>
                <a:gd name="T1" fmla="*/ 0 h 495"/>
                <a:gd name="T2" fmla="*/ 23 w 269"/>
                <a:gd name="T3" fmla="*/ 11 h 495"/>
                <a:gd name="T4" fmla="*/ 7 w 269"/>
                <a:gd name="T5" fmla="*/ 30 h 495"/>
                <a:gd name="T6" fmla="*/ 0 w 269"/>
                <a:gd name="T7" fmla="*/ 39 h 495"/>
                <a:gd name="T8" fmla="*/ 2 w 269"/>
                <a:gd name="T9" fmla="*/ 87 h 495"/>
                <a:gd name="T10" fmla="*/ 13 w 269"/>
                <a:gd name="T11" fmla="*/ 124 h 495"/>
                <a:gd name="T12" fmla="*/ 68 w 269"/>
                <a:gd name="T13" fmla="*/ 116 h 495"/>
                <a:gd name="T14" fmla="*/ 68 w 269"/>
                <a:gd name="T15" fmla="*/ 101 h 495"/>
                <a:gd name="T16" fmla="*/ 50 w 269"/>
                <a:gd name="T17" fmla="*/ 72 h 495"/>
                <a:gd name="T18" fmla="*/ 40 w 269"/>
                <a:gd name="T19" fmla="*/ 58 h 495"/>
                <a:gd name="T20" fmla="*/ 31 w 269"/>
                <a:gd name="T21" fmla="*/ 68 h 495"/>
                <a:gd name="T22" fmla="*/ 31 w 269"/>
                <a:gd name="T23" fmla="*/ 41 h 495"/>
                <a:gd name="T24" fmla="*/ 38 w 269"/>
                <a:gd name="T25" fmla="*/ 6 h 495"/>
                <a:gd name="T26" fmla="*/ 37 w 269"/>
                <a:gd name="T27" fmla="*/ 0 h 49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9"/>
                <a:gd name="T43" fmla="*/ 0 h 495"/>
                <a:gd name="T44" fmla="*/ 269 w 269"/>
                <a:gd name="T45" fmla="*/ 495 h 49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9" h="495">
                  <a:moveTo>
                    <a:pt x="145" y="0"/>
                  </a:moveTo>
                  <a:lnTo>
                    <a:pt x="90" y="43"/>
                  </a:lnTo>
                  <a:lnTo>
                    <a:pt x="28" y="119"/>
                  </a:lnTo>
                  <a:lnTo>
                    <a:pt x="0" y="153"/>
                  </a:lnTo>
                  <a:lnTo>
                    <a:pt x="6" y="348"/>
                  </a:lnTo>
                  <a:lnTo>
                    <a:pt x="52" y="495"/>
                  </a:lnTo>
                  <a:lnTo>
                    <a:pt x="269" y="462"/>
                  </a:lnTo>
                  <a:lnTo>
                    <a:pt x="269" y="401"/>
                  </a:lnTo>
                  <a:lnTo>
                    <a:pt x="199" y="288"/>
                  </a:lnTo>
                  <a:lnTo>
                    <a:pt x="157" y="231"/>
                  </a:lnTo>
                  <a:lnTo>
                    <a:pt x="123" y="270"/>
                  </a:lnTo>
                  <a:lnTo>
                    <a:pt x="123" y="164"/>
                  </a:lnTo>
                  <a:lnTo>
                    <a:pt x="151" y="23"/>
                  </a:lnTo>
                  <a:lnTo>
                    <a:pt x="145" y="0"/>
                  </a:lnTo>
                  <a:close/>
                </a:path>
              </a:pathLst>
            </a:custGeom>
            <a:solidFill>
              <a:srgbClr val="B76602"/>
            </a:solidFill>
            <a:ln w="9525">
              <a:noFill/>
              <a:round/>
              <a:headEnd/>
              <a:tailEnd/>
            </a:ln>
          </p:spPr>
          <p:txBody>
            <a:bodyPr/>
            <a:lstStyle/>
            <a:p>
              <a:endParaRPr lang="en-US"/>
            </a:p>
          </p:txBody>
        </p:sp>
        <p:sp>
          <p:nvSpPr>
            <p:cNvPr id="85" name="Freeform 19"/>
            <p:cNvSpPr>
              <a:spLocks/>
            </p:cNvSpPr>
            <p:nvPr/>
          </p:nvSpPr>
          <p:spPr bwMode="auto">
            <a:xfrm>
              <a:off x="5271436" y="4920171"/>
              <a:ext cx="286352" cy="330200"/>
            </a:xfrm>
            <a:custGeom>
              <a:avLst/>
              <a:gdLst>
                <a:gd name="T0" fmla="*/ 4 w 238"/>
                <a:gd name="T1" fmla="*/ 69 h 417"/>
                <a:gd name="T2" fmla="*/ 0 w 238"/>
                <a:gd name="T3" fmla="*/ 104 h 417"/>
                <a:gd name="T4" fmla="*/ 58 w 238"/>
                <a:gd name="T5" fmla="*/ 101 h 417"/>
                <a:gd name="T6" fmla="*/ 60 w 238"/>
                <a:gd name="T7" fmla="*/ 0 h 417"/>
                <a:gd name="T8" fmla="*/ 48 w 238"/>
                <a:gd name="T9" fmla="*/ 51 h 417"/>
                <a:gd name="T10" fmla="*/ 42 w 238"/>
                <a:gd name="T11" fmla="*/ 67 h 417"/>
                <a:gd name="T12" fmla="*/ 31 w 238"/>
                <a:gd name="T13" fmla="*/ 76 h 417"/>
                <a:gd name="T14" fmla="*/ 14 w 238"/>
                <a:gd name="T15" fmla="*/ 74 h 417"/>
                <a:gd name="T16" fmla="*/ 14 w 238"/>
                <a:gd name="T17" fmla="*/ 74 h 417"/>
                <a:gd name="T18" fmla="*/ 12 w 238"/>
                <a:gd name="T19" fmla="*/ 73 h 417"/>
                <a:gd name="T20" fmla="*/ 11 w 238"/>
                <a:gd name="T21" fmla="*/ 72 h 417"/>
                <a:gd name="T22" fmla="*/ 8 w 238"/>
                <a:gd name="T23" fmla="*/ 71 h 417"/>
                <a:gd name="T24" fmla="*/ 6 w 238"/>
                <a:gd name="T25" fmla="*/ 70 h 417"/>
                <a:gd name="T26" fmla="*/ 5 w 238"/>
                <a:gd name="T27" fmla="*/ 70 h 417"/>
                <a:gd name="T28" fmla="*/ 4 w 238"/>
                <a:gd name="T29" fmla="*/ 69 h 417"/>
                <a:gd name="T30" fmla="*/ 4 w 238"/>
                <a:gd name="T31" fmla="*/ 69 h 4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417"/>
                <a:gd name="T50" fmla="*/ 238 w 238"/>
                <a:gd name="T51" fmla="*/ 417 h 4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417">
                  <a:moveTo>
                    <a:pt x="13" y="278"/>
                  </a:moveTo>
                  <a:lnTo>
                    <a:pt x="0" y="417"/>
                  </a:lnTo>
                  <a:lnTo>
                    <a:pt x="229" y="405"/>
                  </a:lnTo>
                  <a:lnTo>
                    <a:pt x="238" y="0"/>
                  </a:lnTo>
                  <a:lnTo>
                    <a:pt x="191" y="204"/>
                  </a:lnTo>
                  <a:lnTo>
                    <a:pt x="168" y="270"/>
                  </a:lnTo>
                  <a:lnTo>
                    <a:pt x="126" y="304"/>
                  </a:lnTo>
                  <a:lnTo>
                    <a:pt x="56" y="298"/>
                  </a:lnTo>
                  <a:lnTo>
                    <a:pt x="54" y="296"/>
                  </a:lnTo>
                  <a:lnTo>
                    <a:pt x="48" y="294"/>
                  </a:lnTo>
                  <a:lnTo>
                    <a:pt x="41" y="290"/>
                  </a:lnTo>
                  <a:lnTo>
                    <a:pt x="32" y="286"/>
                  </a:lnTo>
                  <a:lnTo>
                    <a:pt x="24" y="282"/>
                  </a:lnTo>
                  <a:lnTo>
                    <a:pt x="17" y="280"/>
                  </a:lnTo>
                  <a:lnTo>
                    <a:pt x="13" y="278"/>
                  </a:lnTo>
                  <a:close/>
                </a:path>
              </a:pathLst>
            </a:custGeom>
            <a:solidFill>
              <a:srgbClr val="B76602"/>
            </a:solidFill>
            <a:ln w="9525">
              <a:noFill/>
              <a:round/>
              <a:headEnd/>
              <a:tailEnd/>
            </a:ln>
          </p:spPr>
          <p:txBody>
            <a:bodyPr/>
            <a:lstStyle/>
            <a:p>
              <a:endParaRPr lang="en-US"/>
            </a:p>
          </p:txBody>
        </p:sp>
        <p:sp>
          <p:nvSpPr>
            <p:cNvPr id="86" name="Freeform 20"/>
            <p:cNvSpPr>
              <a:spLocks/>
            </p:cNvSpPr>
            <p:nvPr/>
          </p:nvSpPr>
          <p:spPr bwMode="auto">
            <a:xfrm>
              <a:off x="4443663" y="5766308"/>
              <a:ext cx="421105" cy="690563"/>
            </a:xfrm>
            <a:custGeom>
              <a:avLst/>
              <a:gdLst>
                <a:gd name="T0" fmla="*/ 87 w 351"/>
                <a:gd name="T1" fmla="*/ 17 h 870"/>
                <a:gd name="T2" fmla="*/ 86 w 351"/>
                <a:gd name="T3" fmla="*/ 48 h 870"/>
                <a:gd name="T4" fmla="*/ 79 w 351"/>
                <a:gd name="T5" fmla="*/ 79 h 870"/>
                <a:gd name="T6" fmla="*/ 67 w 351"/>
                <a:gd name="T7" fmla="*/ 125 h 870"/>
                <a:gd name="T8" fmla="*/ 60 w 351"/>
                <a:gd name="T9" fmla="*/ 158 h 870"/>
                <a:gd name="T10" fmla="*/ 53 w 351"/>
                <a:gd name="T11" fmla="*/ 217 h 870"/>
                <a:gd name="T12" fmla="*/ 40 w 351"/>
                <a:gd name="T13" fmla="*/ 218 h 870"/>
                <a:gd name="T14" fmla="*/ 26 w 351"/>
                <a:gd name="T15" fmla="*/ 173 h 870"/>
                <a:gd name="T16" fmla="*/ 12 w 351"/>
                <a:gd name="T17" fmla="*/ 107 h 870"/>
                <a:gd name="T18" fmla="*/ 6 w 351"/>
                <a:gd name="T19" fmla="*/ 80 h 870"/>
                <a:gd name="T20" fmla="*/ 0 w 351"/>
                <a:gd name="T21" fmla="*/ 6 h 870"/>
                <a:gd name="T22" fmla="*/ 23 w 351"/>
                <a:gd name="T23" fmla="*/ 6 h 870"/>
                <a:gd name="T24" fmla="*/ 74 w 351"/>
                <a:gd name="T25" fmla="*/ 0 h 870"/>
                <a:gd name="T26" fmla="*/ 87 w 351"/>
                <a:gd name="T27" fmla="*/ 17 h 87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1"/>
                <a:gd name="T43" fmla="*/ 0 h 870"/>
                <a:gd name="T44" fmla="*/ 351 w 351"/>
                <a:gd name="T45" fmla="*/ 870 h 87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1" h="870">
                  <a:moveTo>
                    <a:pt x="351" y="68"/>
                  </a:moveTo>
                  <a:lnTo>
                    <a:pt x="347" y="189"/>
                  </a:lnTo>
                  <a:lnTo>
                    <a:pt x="319" y="313"/>
                  </a:lnTo>
                  <a:lnTo>
                    <a:pt x="271" y="502"/>
                  </a:lnTo>
                  <a:lnTo>
                    <a:pt x="240" y="632"/>
                  </a:lnTo>
                  <a:lnTo>
                    <a:pt x="215" y="866"/>
                  </a:lnTo>
                  <a:lnTo>
                    <a:pt x="161" y="870"/>
                  </a:lnTo>
                  <a:lnTo>
                    <a:pt x="107" y="692"/>
                  </a:lnTo>
                  <a:lnTo>
                    <a:pt x="50" y="426"/>
                  </a:lnTo>
                  <a:lnTo>
                    <a:pt x="27" y="318"/>
                  </a:lnTo>
                  <a:lnTo>
                    <a:pt x="0" y="21"/>
                  </a:lnTo>
                  <a:lnTo>
                    <a:pt x="94" y="21"/>
                  </a:lnTo>
                  <a:lnTo>
                    <a:pt x="297" y="0"/>
                  </a:lnTo>
                  <a:lnTo>
                    <a:pt x="351" y="68"/>
                  </a:lnTo>
                  <a:close/>
                </a:path>
              </a:pathLst>
            </a:custGeom>
            <a:solidFill>
              <a:srgbClr val="00000F"/>
            </a:solidFill>
            <a:ln w="9525">
              <a:noFill/>
              <a:round/>
              <a:headEnd/>
              <a:tailEnd/>
            </a:ln>
          </p:spPr>
          <p:txBody>
            <a:bodyPr/>
            <a:lstStyle/>
            <a:p>
              <a:endParaRPr lang="en-US"/>
            </a:p>
          </p:txBody>
        </p:sp>
        <p:sp>
          <p:nvSpPr>
            <p:cNvPr id="87" name="Freeform 21"/>
            <p:cNvSpPr>
              <a:spLocks/>
            </p:cNvSpPr>
            <p:nvPr/>
          </p:nvSpPr>
          <p:spPr bwMode="auto">
            <a:xfrm>
              <a:off x="4332973" y="4958271"/>
              <a:ext cx="623236" cy="1042988"/>
            </a:xfrm>
            <a:custGeom>
              <a:avLst/>
              <a:gdLst>
                <a:gd name="T0" fmla="*/ 92 w 518"/>
                <a:gd name="T1" fmla="*/ 11 h 1313"/>
                <a:gd name="T2" fmla="*/ 109 w 518"/>
                <a:gd name="T3" fmla="*/ 13 h 1313"/>
                <a:gd name="T4" fmla="*/ 113 w 518"/>
                <a:gd name="T5" fmla="*/ 42 h 1313"/>
                <a:gd name="T6" fmla="*/ 126 w 518"/>
                <a:gd name="T7" fmla="*/ 47 h 1313"/>
                <a:gd name="T8" fmla="*/ 126 w 518"/>
                <a:gd name="T9" fmla="*/ 67 h 1313"/>
                <a:gd name="T10" fmla="*/ 130 w 518"/>
                <a:gd name="T11" fmla="*/ 89 h 1313"/>
                <a:gd name="T12" fmla="*/ 127 w 518"/>
                <a:gd name="T13" fmla="*/ 152 h 1313"/>
                <a:gd name="T14" fmla="*/ 116 w 518"/>
                <a:gd name="T15" fmla="*/ 178 h 1313"/>
                <a:gd name="T16" fmla="*/ 118 w 518"/>
                <a:gd name="T17" fmla="*/ 224 h 1313"/>
                <a:gd name="T18" fmla="*/ 106 w 518"/>
                <a:gd name="T19" fmla="*/ 271 h 1313"/>
                <a:gd name="T20" fmla="*/ 95 w 518"/>
                <a:gd name="T21" fmla="*/ 271 h 1313"/>
                <a:gd name="T22" fmla="*/ 83 w 518"/>
                <a:gd name="T23" fmla="*/ 296 h 1313"/>
                <a:gd name="T24" fmla="*/ 41 w 518"/>
                <a:gd name="T25" fmla="*/ 329 h 1313"/>
                <a:gd name="T26" fmla="*/ 14 w 518"/>
                <a:gd name="T27" fmla="*/ 277 h 1313"/>
                <a:gd name="T28" fmla="*/ 0 w 518"/>
                <a:gd name="T29" fmla="*/ 156 h 1313"/>
                <a:gd name="T30" fmla="*/ 7 w 518"/>
                <a:gd name="T31" fmla="*/ 119 h 1313"/>
                <a:gd name="T32" fmla="*/ 10 w 518"/>
                <a:gd name="T33" fmla="*/ 97 h 1313"/>
                <a:gd name="T34" fmla="*/ 8 w 518"/>
                <a:gd name="T35" fmla="*/ 72 h 1313"/>
                <a:gd name="T36" fmla="*/ 14 w 518"/>
                <a:gd name="T37" fmla="*/ 52 h 1313"/>
                <a:gd name="T38" fmla="*/ 24 w 518"/>
                <a:gd name="T39" fmla="*/ 27 h 1313"/>
                <a:gd name="T40" fmla="*/ 83 w 518"/>
                <a:gd name="T41" fmla="*/ 0 h 1313"/>
                <a:gd name="T42" fmla="*/ 83 w 518"/>
                <a:gd name="T43" fmla="*/ 1 h 1313"/>
                <a:gd name="T44" fmla="*/ 84 w 518"/>
                <a:gd name="T45" fmla="*/ 3 h 1313"/>
                <a:gd name="T46" fmla="*/ 85 w 518"/>
                <a:gd name="T47" fmla="*/ 6 h 1313"/>
                <a:gd name="T48" fmla="*/ 86 w 518"/>
                <a:gd name="T49" fmla="*/ 8 h 1313"/>
                <a:gd name="T50" fmla="*/ 88 w 518"/>
                <a:gd name="T51" fmla="*/ 11 h 1313"/>
                <a:gd name="T52" fmla="*/ 89 w 518"/>
                <a:gd name="T53" fmla="*/ 12 h 1313"/>
                <a:gd name="T54" fmla="*/ 90 w 518"/>
                <a:gd name="T55" fmla="*/ 12 h 1313"/>
                <a:gd name="T56" fmla="*/ 92 w 518"/>
                <a:gd name="T57" fmla="*/ 11 h 13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18"/>
                <a:gd name="T88" fmla="*/ 0 h 1313"/>
                <a:gd name="T89" fmla="*/ 518 w 518"/>
                <a:gd name="T90" fmla="*/ 1313 h 131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18" h="1313">
                  <a:moveTo>
                    <a:pt x="368" y="41"/>
                  </a:moveTo>
                  <a:lnTo>
                    <a:pt x="437" y="51"/>
                  </a:lnTo>
                  <a:lnTo>
                    <a:pt x="453" y="168"/>
                  </a:lnTo>
                  <a:lnTo>
                    <a:pt x="506" y="188"/>
                  </a:lnTo>
                  <a:lnTo>
                    <a:pt x="506" y="266"/>
                  </a:lnTo>
                  <a:lnTo>
                    <a:pt x="518" y="356"/>
                  </a:lnTo>
                  <a:lnTo>
                    <a:pt x="511" y="605"/>
                  </a:lnTo>
                  <a:lnTo>
                    <a:pt x="465" y="710"/>
                  </a:lnTo>
                  <a:lnTo>
                    <a:pt x="475" y="896"/>
                  </a:lnTo>
                  <a:lnTo>
                    <a:pt x="427" y="1082"/>
                  </a:lnTo>
                  <a:lnTo>
                    <a:pt x="380" y="1084"/>
                  </a:lnTo>
                  <a:lnTo>
                    <a:pt x="334" y="1184"/>
                  </a:lnTo>
                  <a:lnTo>
                    <a:pt x="167" y="1313"/>
                  </a:lnTo>
                  <a:lnTo>
                    <a:pt x="57" y="1106"/>
                  </a:lnTo>
                  <a:lnTo>
                    <a:pt x="0" y="622"/>
                  </a:lnTo>
                  <a:lnTo>
                    <a:pt x="28" y="474"/>
                  </a:lnTo>
                  <a:lnTo>
                    <a:pt x="40" y="386"/>
                  </a:lnTo>
                  <a:lnTo>
                    <a:pt x="34" y="286"/>
                  </a:lnTo>
                  <a:lnTo>
                    <a:pt x="57" y="208"/>
                  </a:lnTo>
                  <a:lnTo>
                    <a:pt x="99" y="108"/>
                  </a:lnTo>
                  <a:lnTo>
                    <a:pt x="334" y="0"/>
                  </a:lnTo>
                  <a:lnTo>
                    <a:pt x="335" y="4"/>
                  </a:lnTo>
                  <a:lnTo>
                    <a:pt x="337" y="10"/>
                  </a:lnTo>
                  <a:lnTo>
                    <a:pt x="342" y="22"/>
                  </a:lnTo>
                  <a:lnTo>
                    <a:pt x="346" y="31"/>
                  </a:lnTo>
                  <a:lnTo>
                    <a:pt x="352" y="41"/>
                  </a:lnTo>
                  <a:lnTo>
                    <a:pt x="358" y="47"/>
                  </a:lnTo>
                  <a:lnTo>
                    <a:pt x="363" y="47"/>
                  </a:lnTo>
                  <a:lnTo>
                    <a:pt x="368" y="41"/>
                  </a:lnTo>
                  <a:close/>
                </a:path>
              </a:pathLst>
            </a:custGeom>
            <a:solidFill>
              <a:srgbClr val="770000"/>
            </a:solidFill>
            <a:ln w="9525">
              <a:noFill/>
              <a:round/>
              <a:headEnd/>
              <a:tailEnd/>
            </a:ln>
          </p:spPr>
          <p:txBody>
            <a:bodyPr/>
            <a:lstStyle/>
            <a:p>
              <a:endParaRPr lang="en-US"/>
            </a:p>
          </p:txBody>
        </p:sp>
        <p:sp>
          <p:nvSpPr>
            <p:cNvPr id="88" name="Freeform 22"/>
            <p:cNvSpPr>
              <a:spLocks/>
            </p:cNvSpPr>
            <p:nvPr/>
          </p:nvSpPr>
          <p:spPr bwMode="auto">
            <a:xfrm>
              <a:off x="3892617" y="5836158"/>
              <a:ext cx="1044341" cy="609600"/>
            </a:xfrm>
            <a:custGeom>
              <a:avLst/>
              <a:gdLst>
                <a:gd name="T0" fmla="*/ 0 w 869"/>
                <a:gd name="T1" fmla="*/ 142 h 769"/>
                <a:gd name="T2" fmla="*/ 17 w 869"/>
                <a:gd name="T3" fmla="*/ 177 h 769"/>
                <a:gd name="T4" fmla="*/ 43 w 869"/>
                <a:gd name="T5" fmla="*/ 192 h 769"/>
                <a:gd name="T6" fmla="*/ 63 w 869"/>
                <a:gd name="T7" fmla="*/ 179 h 769"/>
                <a:gd name="T8" fmla="*/ 107 w 869"/>
                <a:gd name="T9" fmla="*/ 147 h 769"/>
                <a:gd name="T10" fmla="*/ 130 w 869"/>
                <a:gd name="T11" fmla="*/ 125 h 769"/>
                <a:gd name="T12" fmla="*/ 153 w 869"/>
                <a:gd name="T13" fmla="*/ 108 h 769"/>
                <a:gd name="T14" fmla="*/ 184 w 869"/>
                <a:gd name="T15" fmla="*/ 111 h 769"/>
                <a:gd name="T16" fmla="*/ 194 w 869"/>
                <a:gd name="T17" fmla="*/ 98 h 769"/>
                <a:gd name="T18" fmla="*/ 205 w 869"/>
                <a:gd name="T19" fmla="*/ 73 h 769"/>
                <a:gd name="T20" fmla="*/ 217 w 869"/>
                <a:gd name="T21" fmla="*/ 61 h 769"/>
                <a:gd name="T22" fmla="*/ 215 w 869"/>
                <a:gd name="T23" fmla="*/ 32 h 769"/>
                <a:gd name="T24" fmla="*/ 211 w 869"/>
                <a:gd name="T25" fmla="*/ 19 h 769"/>
                <a:gd name="T26" fmla="*/ 201 w 869"/>
                <a:gd name="T27" fmla="*/ 24 h 769"/>
                <a:gd name="T28" fmla="*/ 180 w 869"/>
                <a:gd name="T29" fmla="*/ 29 h 769"/>
                <a:gd name="T30" fmla="*/ 197 w 869"/>
                <a:gd name="T31" fmla="*/ 14 h 769"/>
                <a:gd name="T32" fmla="*/ 197 w 869"/>
                <a:gd name="T33" fmla="*/ 0 h 769"/>
                <a:gd name="T34" fmla="*/ 182 w 869"/>
                <a:gd name="T35" fmla="*/ 0 h 769"/>
                <a:gd name="T36" fmla="*/ 169 w 869"/>
                <a:gd name="T37" fmla="*/ 17 h 769"/>
                <a:gd name="T38" fmla="*/ 159 w 869"/>
                <a:gd name="T39" fmla="*/ 22 h 769"/>
                <a:gd name="T40" fmla="*/ 151 w 869"/>
                <a:gd name="T41" fmla="*/ 41 h 769"/>
                <a:gd name="T42" fmla="*/ 134 w 869"/>
                <a:gd name="T43" fmla="*/ 54 h 769"/>
                <a:gd name="T44" fmla="*/ 102 w 869"/>
                <a:gd name="T45" fmla="*/ 68 h 769"/>
                <a:gd name="T46" fmla="*/ 87 w 869"/>
                <a:gd name="T47" fmla="*/ 71 h 769"/>
                <a:gd name="T48" fmla="*/ 68 w 869"/>
                <a:gd name="T49" fmla="*/ 71 h 769"/>
                <a:gd name="T50" fmla="*/ 50 w 869"/>
                <a:gd name="T51" fmla="*/ 100 h 769"/>
                <a:gd name="T52" fmla="*/ 15 w 869"/>
                <a:gd name="T53" fmla="*/ 123 h 769"/>
                <a:gd name="T54" fmla="*/ 0 w 869"/>
                <a:gd name="T55" fmla="*/ 142 h 7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69"/>
                <a:gd name="T85" fmla="*/ 0 h 769"/>
                <a:gd name="T86" fmla="*/ 869 w 869"/>
                <a:gd name="T87" fmla="*/ 769 h 76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69" h="769">
                  <a:moveTo>
                    <a:pt x="0" y="571"/>
                  </a:moveTo>
                  <a:lnTo>
                    <a:pt x="69" y="710"/>
                  </a:lnTo>
                  <a:lnTo>
                    <a:pt x="172" y="769"/>
                  </a:lnTo>
                  <a:lnTo>
                    <a:pt x="252" y="718"/>
                  </a:lnTo>
                  <a:lnTo>
                    <a:pt x="431" y="590"/>
                  </a:lnTo>
                  <a:lnTo>
                    <a:pt x="523" y="502"/>
                  </a:lnTo>
                  <a:lnTo>
                    <a:pt x="615" y="434"/>
                  </a:lnTo>
                  <a:lnTo>
                    <a:pt x="736" y="444"/>
                  </a:lnTo>
                  <a:lnTo>
                    <a:pt x="776" y="393"/>
                  </a:lnTo>
                  <a:lnTo>
                    <a:pt x="821" y="295"/>
                  </a:lnTo>
                  <a:lnTo>
                    <a:pt x="869" y="246"/>
                  </a:lnTo>
                  <a:lnTo>
                    <a:pt x="863" y="129"/>
                  </a:lnTo>
                  <a:lnTo>
                    <a:pt x="844" y="78"/>
                  </a:lnTo>
                  <a:lnTo>
                    <a:pt x="805" y="99"/>
                  </a:lnTo>
                  <a:lnTo>
                    <a:pt x="723" y="119"/>
                  </a:lnTo>
                  <a:lnTo>
                    <a:pt x="788" y="58"/>
                  </a:lnTo>
                  <a:lnTo>
                    <a:pt x="788" y="0"/>
                  </a:lnTo>
                  <a:lnTo>
                    <a:pt x="730" y="0"/>
                  </a:lnTo>
                  <a:lnTo>
                    <a:pt x="679" y="68"/>
                  </a:lnTo>
                  <a:lnTo>
                    <a:pt x="638" y="88"/>
                  </a:lnTo>
                  <a:lnTo>
                    <a:pt x="604" y="166"/>
                  </a:lnTo>
                  <a:lnTo>
                    <a:pt x="537" y="219"/>
                  </a:lnTo>
                  <a:lnTo>
                    <a:pt x="408" y="275"/>
                  </a:lnTo>
                  <a:lnTo>
                    <a:pt x="351" y="285"/>
                  </a:lnTo>
                  <a:lnTo>
                    <a:pt x="275" y="285"/>
                  </a:lnTo>
                  <a:lnTo>
                    <a:pt x="202" y="403"/>
                  </a:lnTo>
                  <a:lnTo>
                    <a:pt x="62" y="493"/>
                  </a:lnTo>
                  <a:lnTo>
                    <a:pt x="0" y="571"/>
                  </a:lnTo>
                  <a:close/>
                </a:path>
              </a:pathLst>
            </a:custGeom>
            <a:solidFill>
              <a:srgbClr val="B95C2E"/>
            </a:solidFill>
            <a:ln w="9525">
              <a:noFill/>
              <a:round/>
              <a:headEnd/>
              <a:tailEnd/>
            </a:ln>
          </p:spPr>
          <p:txBody>
            <a:bodyPr/>
            <a:lstStyle/>
            <a:p>
              <a:endParaRPr lang="en-US"/>
            </a:p>
          </p:txBody>
        </p:sp>
        <p:sp>
          <p:nvSpPr>
            <p:cNvPr id="89" name="Freeform 23"/>
            <p:cNvSpPr>
              <a:spLocks/>
            </p:cNvSpPr>
            <p:nvPr/>
          </p:nvSpPr>
          <p:spPr bwMode="auto">
            <a:xfrm>
              <a:off x="5413408" y="4732846"/>
              <a:ext cx="690613" cy="835025"/>
            </a:xfrm>
            <a:custGeom>
              <a:avLst/>
              <a:gdLst>
                <a:gd name="T0" fmla="*/ 19 w 573"/>
                <a:gd name="T1" fmla="*/ 26 h 1051"/>
                <a:gd name="T2" fmla="*/ 4 w 573"/>
                <a:gd name="T3" fmla="*/ 44 h 1051"/>
                <a:gd name="T4" fmla="*/ 0 w 573"/>
                <a:gd name="T5" fmla="*/ 79 h 1051"/>
                <a:gd name="T6" fmla="*/ 9 w 573"/>
                <a:gd name="T7" fmla="*/ 117 h 1051"/>
                <a:gd name="T8" fmla="*/ 15 w 573"/>
                <a:gd name="T9" fmla="*/ 130 h 1051"/>
                <a:gd name="T10" fmla="*/ 15 w 573"/>
                <a:gd name="T11" fmla="*/ 150 h 1051"/>
                <a:gd name="T12" fmla="*/ 13 w 573"/>
                <a:gd name="T13" fmla="*/ 162 h 1051"/>
                <a:gd name="T14" fmla="*/ 19 w 573"/>
                <a:gd name="T15" fmla="*/ 187 h 1051"/>
                <a:gd name="T16" fmla="*/ 19 w 573"/>
                <a:gd name="T17" fmla="*/ 228 h 1051"/>
                <a:gd name="T18" fmla="*/ 87 w 573"/>
                <a:gd name="T19" fmla="*/ 263 h 1051"/>
                <a:gd name="T20" fmla="*/ 117 w 573"/>
                <a:gd name="T21" fmla="*/ 263 h 1051"/>
                <a:gd name="T22" fmla="*/ 130 w 573"/>
                <a:gd name="T23" fmla="*/ 258 h 1051"/>
                <a:gd name="T24" fmla="*/ 139 w 573"/>
                <a:gd name="T25" fmla="*/ 230 h 1051"/>
                <a:gd name="T26" fmla="*/ 144 w 573"/>
                <a:gd name="T27" fmla="*/ 192 h 1051"/>
                <a:gd name="T28" fmla="*/ 130 w 573"/>
                <a:gd name="T29" fmla="*/ 178 h 1051"/>
                <a:gd name="T30" fmla="*/ 130 w 573"/>
                <a:gd name="T31" fmla="*/ 152 h 1051"/>
                <a:gd name="T32" fmla="*/ 135 w 573"/>
                <a:gd name="T33" fmla="*/ 132 h 1051"/>
                <a:gd name="T34" fmla="*/ 129 w 573"/>
                <a:gd name="T35" fmla="*/ 107 h 1051"/>
                <a:gd name="T36" fmla="*/ 116 w 573"/>
                <a:gd name="T37" fmla="*/ 67 h 1051"/>
                <a:gd name="T38" fmla="*/ 109 w 573"/>
                <a:gd name="T39" fmla="*/ 36 h 1051"/>
                <a:gd name="T40" fmla="*/ 88 w 573"/>
                <a:gd name="T41" fmla="*/ 8 h 1051"/>
                <a:gd name="T42" fmla="*/ 77 w 573"/>
                <a:gd name="T43" fmla="*/ 0 h 1051"/>
                <a:gd name="T44" fmla="*/ 19 w 573"/>
                <a:gd name="T45" fmla="*/ 26 h 10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73"/>
                <a:gd name="T70" fmla="*/ 0 h 1051"/>
                <a:gd name="T71" fmla="*/ 573 w 573"/>
                <a:gd name="T72" fmla="*/ 1051 h 105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73" h="1051">
                  <a:moveTo>
                    <a:pt x="76" y="102"/>
                  </a:moveTo>
                  <a:lnTo>
                    <a:pt x="16" y="173"/>
                  </a:lnTo>
                  <a:lnTo>
                    <a:pt x="0" y="315"/>
                  </a:lnTo>
                  <a:lnTo>
                    <a:pt x="34" y="466"/>
                  </a:lnTo>
                  <a:lnTo>
                    <a:pt x="57" y="517"/>
                  </a:lnTo>
                  <a:lnTo>
                    <a:pt x="57" y="597"/>
                  </a:lnTo>
                  <a:lnTo>
                    <a:pt x="51" y="648"/>
                  </a:lnTo>
                  <a:lnTo>
                    <a:pt x="76" y="748"/>
                  </a:lnTo>
                  <a:lnTo>
                    <a:pt x="76" y="910"/>
                  </a:lnTo>
                  <a:lnTo>
                    <a:pt x="346" y="1051"/>
                  </a:lnTo>
                  <a:lnTo>
                    <a:pt x="468" y="1051"/>
                  </a:lnTo>
                  <a:lnTo>
                    <a:pt x="520" y="1030"/>
                  </a:lnTo>
                  <a:lnTo>
                    <a:pt x="556" y="920"/>
                  </a:lnTo>
                  <a:lnTo>
                    <a:pt x="573" y="767"/>
                  </a:lnTo>
                  <a:lnTo>
                    <a:pt x="520" y="709"/>
                  </a:lnTo>
                  <a:lnTo>
                    <a:pt x="520" y="607"/>
                  </a:lnTo>
                  <a:lnTo>
                    <a:pt x="537" y="527"/>
                  </a:lnTo>
                  <a:lnTo>
                    <a:pt x="514" y="425"/>
                  </a:lnTo>
                  <a:lnTo>
                    <a:pt x="464" y="265"/>
                  </a:lnTo>
                  <a:lnTo>
                    <a:pt x="434" y="143"/>
                  </a:lnTo>
                  <a:lnTo>
                    <a:pt x="352" y="32"/>
                  </a:lnTo>
                  <a:lnTo>
                    <a:pt x="305" y="0"/>
                  </a:lnTo>
                  <a:lnTo>
                    <a:pt x="76" y="102"/>
                  </a:lnTo>
                  <a:close/>
                </a:path>
              </a:pathLst>
            </a:custGeom>
            <a:solidFill>
              <a:srgbClr val="CC3366"/>
            </a:solidFill>
            <a:ln w="9525">
              <a:noFill/>
              <a:round/>
              <a:headEnd/>
              <a:tailEnd/>
            </a:ln>
          </p:spPr>
          <p:txBody>
            <a:bodyPr/>
            <a:lstStyle/>
            <a:p>
              <a:endParaRPr lang="en-US"/>
            </a:p>
          </p:txBody>
        </p:sp>
        <p:sp>
          <p:nvSpPr>
            <p:cNvPr id="90" name="Freeform 24"/>
            <p:cNvSpPr>
              <a:spLocks/>
            </p:cNvSpPr>
            <p:nvPr/>
          </p:nvSpPr>
          <p:spPr bwMode="auto">
            <a:xfrm>
              <a:off x="4407568" y="4613783"/>
              <a:ext cx="389823" cy="541338"/>
            </a:xfrm>
            <a:custGeom>
              <a:avLst/>
              <a:gdLst>
                <a:gd name="T0" fmla="*/ 17 w 323"/>
                <a:gd name="T1" fmla="*/ 14 h 683"/>
                <a:gd name="T2" fmla="*/ 8 w 323"/>
                <a:gd name="T3" fmla="*/ 26 h 683"/>
                <a:gd name="T4" fmla="*/ 8 w 323"/>
                <a:gd name="T5" fmla="*/ 56 h 683"/>
                <a:gd name="T6" fmla="*/ 7 w 323"/>
                <a:gd name="T7" fmla="*/ 77 h 683"/>
                <a:gd name="T8" fmla="*/ 0 w 323"/>
                <a:gd name="T9" fmla="*/ 74 h 683"/>
                <a:gd name="T10" fmla="*/ 0 w 323"/>
                <a:gd name="T11" fmla="*/ 88 h 683"/>
                <a:gd name="T12" fmla="*/ 6 w 323"/>
                <a:gd name="T13" fmla="*/ 102 h 683"/>
                <a:gd name="T14" fmla="*/ 6 w 323"/>
                <a:gd name="T15" fmla="*/ 118 h 683"/>
                <a:gd name="T16" fmla="*/ 9 w 323"/>
                <a:gd name="T17" fmla="*/ 126 h 683"/>
                <a:gd name="T18" fmla="*/ 11 w 323"/>
                <a:gd name="T19" fmla="*/ 138 h 683"/>
                <a:gd name="T20" fmla="*/ 17 w 323"/>
                <a:gd name="T21" fmla="*/ 151 h 683"/>
                <a:gd name="T22" fmla="*/ 25 w 323"/>
                <a:gd name="T23" fmla="*/ 158 h 683"/>
                <a:gd name="T24" fmla="*/ 30 w 323"/>
                <a:gd name="T25" fmla="*/ 167 h 683"/>
                <a:gd name="T26" fmla="*/ 42 w 323"/>
                <a:gd name="T27" fmla="*/ 170 h 683"/>
                <a:gd name="T28" fmla="*/ 50 w 323"/>
                <a:gd name="T29" fmla="*/ 162 h 683"/>
                <a:gd name="T30" fmla="*/ 61 w 323"/>
                <a:gd name="T31" fmla="*/ 154 h 683"/>
                <a:gd name="T32" fmla="*/ 67 w 323"/>
                <a:gd name="T33" fmla="*/ 149 h 683"/>
                <a:gd name="T34" fmla="*/ 69 w 323"/>
                <a:gd name="T35" fmla="*/ 129 h 683"/>
                <a:gd name="T36" fmla="*/ 73 w 323"/>
                <a:gd name="T37" fmla="*/ 119 h 683"/>
                <a:gd name="T38" fmla="*/ 81 w 323"/>
                <a:gd name="T39" fmla="*/ 111 h 683"/>
                <a:gd name="T40" fmla="*/ 81 w 323"/>
                <a:gd name="T41" fmla="*/ 85 h 683"/>
                <a:gd name="T42" fmla="*/ 76 w 323"/>
                <a:gd name="T43" fmla="*/ 86 h 683"/>
                <a:gd name="T44" fmla="*/ 74 w 323"/>
                <a:gd name="T45" fmla="*/ 72 h 683"/>
                <a:gd name="T46" fmla="*/ 74 w 323"/>
                <a:gd name="T47" fmla="*/ 45 h 683"/>
                <a:gd name="T48" fmla="*/ 70 w 323"/>
                <a:gd name="T49" fmla="*/ 19 h 683"/>
                <a:gd name="T50" fmla="*/ 53 w 323"/>
                <a:gd name="T51" fmla="*/ 0 h 683"/>
                <a:gd name="T52" fmla="*/ 35 w 323"/>
                <a:gd name="T53" fmla="*/ 3 h 683"/>
                <a:gd name="T54" fmla="*/ 17 w 323"/>
                <a:gd name="T55" fmla="*/ 14 h 6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23"/>
                <a:gd name="T85" fmla="*/ 0 h 683"/>
                <a:gd name="T86" fmla="*/ 323 w 323"/>
                <a:gd name="T87" fmla="*/ 683 h 6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23" h="683">
                  <a:moveTo>
                    <a:pt x="65" y="57"/>
                  </a:moveTo>
                  <a:lnTo>
                    <a:pt x="30" y="107"/>
                  </a:lnTo>
                  <a:lnTo>
                    <a:pt x="30" y="227"/>
                  </a:lnTo>
                  <a:lnTo>
                    <a:pt x="25" y="311"/>
                  </a:lnTo>
                  <a:lnTo>
                    <a:pt x="0" y="297"/>
                  </a:lnTo>
                  <a:lnTo>
                    <a:pt x="0" y="352"/>
                  </a:lnTo>
                  <a:lnTo>
                    <a:pt x="22" y="411"/>
                  </a:lnTo>
                  <a:lnTo>
                    <a:pt x="22" y="473"/>
                  </a:lnTo>
                  <a:lnTo>
                    <a:pt x="35" y="505"/>
                  </a:lnTo>
                  <a:lnTo>
                    <a:pt x="44" y="555"/>
                  </a:lnTo>
                  <a:lnTo>
                    <a:pt x="65" y="606"/>
                  </a:lnTo>
                  <a:lnTo>
                    <a:pt x="99" y="632"/>
                  </a:lnTo>
                  <a:lnTo>
                    <a:pt x="117" y="669"/>
                  </a:lnTo>
                  <a:lnTo>
                    <a:pt x="168" y="683"/>
                  </a:lnTo>
                  <a:lnTo>
                    <a:pt x="198" y="649"/>
                  </a:lnTo>
                  <a:lnTo>
                    <a:pt x="243" y="618"/>
                  </a:lnTo>
                  <a:lnTo>
                    <a:pt x="267" y="599"/>
                  </a:lnTo>
                  <a:lnTo>
                    <a:pt x="276" y="516"/>
                  </a:lnTo>
                  <a:lnTo>
                    <a:pt x="290" y="479"/>
                  </a:lnTo>
                  <a:lnTo>
                    <a:pt x="321" y="444"/>
                  </a:lnTo>
                  <a:lnTo>
                    <a:pt x="323" y="340"/>
                  </a:lnTo>
                  <a:lnTo>
                    <a:pt x="301" y="344"/>
                  </a:lnTo>
                  <a:lnTo>
                    <a:pt x="293" y="291"/>
                  </a:lnTo>
                  <a:lnTo>
                    <a:pt x="293" y="182"/>
                  </a:lnTo>
                  <a:lnTo>
                    <a:pt x="278" y="76"/>
                  </a:lnTo>
                  <a:lnTo>
                    <a:pt x="209" y="0"/>
                  </a:lnTo>
                  <a:lnTo>
                    <a:pt x="139" y="14"/>
                  </a:lnTo>
                  <a:lnTo>
                    <a:pt x="65" y="57"/>
                  </a:lnTo>
                  <a:close/>
                </a:path>
              </a:pathLst>
            </a:custGeom>
            <a:solidFill>
              <a:srgbClr val="B95C2E"/>
            </a:solidFill>
            <a:ln w="9525">
              <a:noFill/>
              <a:round/>
              <a:headEnd/>
              <a:tailEnd/>
            </a:ln>
          </p:spPr>
          <p:txBody>
            <a:bodyPr/>
            <a:lstStyle/>
            <a:p>
              <a:endParaRPr lang="en-US"/>
            </a:p>
          </p:txBody>
        </p:sp>
        <p:sp>
          <p:nvSpPr>
            <p:cNvPr id="91" name="Freeform 25"/>
            <p:cNvSpPr>
              <a:spLocks/>
            </p:cNvSpPr>
            <p:nvPr/>
          </p:nvSpPr>
          <p:spPr bwMode="auto">
            <a:xfrm>
              <a:off x="4422006" y="4539171"/>
              <a:ext cx="370573" cy="385763"/>
            </a:xfrm>
            <a:custGeom>
              <a:avLst/>
              <a:gdLst>
                <a:gd name="T0" fmla="*/ 77 w 309"/>
                <a:gd name="T1" fmla="*/ 102 h 485"/>
                <a:gd name="T2" fmla="*/ 77 w 309"/>
                <a:gd name="T3" fmla="*/ 74 h 485"/>
                <a:gd name="T4" fmla="*/ 75 w 309"/>
                <a:gd name="T5" fmla="*/ 49 h 485"/>
                <a:gd name="T6" fmla="*/ 64 w 309"/>
                <a:gd name="T7" fmla="*/ 27 h 485"/>
                <a:gd name="T8" fmla="*/ 53 w 309"/>
                <a:gd name="T9" fmla="*/ 17 h 485"/>
                <a:gd name="T10" fmla="*/ 58 w 309"/>
                <a:gd name="T11" fmla="*/ 10 h 485"/>
                <a:gd name="T12" fmla="*/ 49 w 309"/>
                <a:gd name="T13" fmla="*/ 10 h 485"/>
                <a:gd name="T14" fmla="*/ 44 w 309"/>
                <a:gd name="T15" fmla="*/ 13 h 485"/>
                <a:gd name="T16" fmla="*/ 41 w 309"/>
                <a:gd name="T17" fmla="*/ 0 h 485"/>
                <a:gd name="T18" fmla="*/ 38 w 309"/>
                <a:gd name="T19" fmla="*/ 13 h 485"/>
                <a:gd name="T20" fmla="*/ 33 w 309"/>
                <a:gd name="T21" fmla="*/ 13 h 485"/>
                <a:gd name="T22" fmla="*/ 24 w 309"/>
                <a:gd name="T23" fmla="*/ 4 h 485"/>
                <a:gd name="T24" fmla="*/ 17 w 309"/>
                <a:gd name="T25" fmla="*/ 6 h 485"/>
                <a:gd name="T26" fmla="*/ 26 w 309"/>
                <a:gd name="T27" fmla="*/ 11 h 485"/>
                <a:gd name="T28" fmla="*/ 22 w 309"/>
                <a:gd name="T29" fmla="*/ 21 h 485"/>
                <a:gd name="T30" fmla="*/ 11 w 309"/>
                <a:gd name="T31" fmla="*/ 21 h 485"/>
                <a:gd name="T32" fmla="*/ 7 w 309"/>
                <a:gd name="T33" fmla="*/ 38 h 485"/>
                <a:gd name="T34" fmla="*/ 2 w 309"/>
                <a:gd name="T35" fmla="*/ 48 h 485"/>
                <a:gd name="T36" fmla="*/ 0 w 309"/>
                <a:gd name="T37" fmla="*/ 74 h 485"/>
                <a:gd name="T38" fmla="*/ 0 w 309"/>
                <a:gd name="T39" fmla="*/ 102 h 485"/>
                <a:gd name="T40" fmla="*/ 3 w 309"/>
                <a:gd name="T41" fmla="*/ 122 h 485"/>
                <a:gd name="T42" fmla="*/ 5 w 309"/>
                <a:gd name="T43" fmla="*/ 97 h 485"/>
                <a:gd name="T44" fmla="*/ 6 w 309"/>
                <a:gd name="T45" fmla="*/ 61 h 485"/>
                <a:gd name="T46" fmla="*/ 14 w 309"/>
                <a:gd name="T47" fmla="*/ 41 h 485"/>
                <a:gd name="T48" fmla="*/ 22 w 309"/>
                <a:gd name="T49" fmla="*/ 38 h 485"/>
                <a:gd name="T50" fmla="*/ 31 w 309"/>
                <a:gd name="T51" fmla="*/ 43 h 485"/>
                <a:gd name="T52" fmla="*/ 37 w 309"/>
                <a:gd name="T53" fmla="*/ 44 h 485"/>
                <a:gd name="T54" fmla="*/ 44 w 309"/>
                <a:gd name="T55" fmla="*/ 43 h 485"/>
                <a:gd name="T56" fmla="*/ 55 w 309"/>
                <a:gd name="T57" fmla="*/ 46 h 485"/>
                <a:gd name="T58" fmla="*/ 60 w 309"/>
                <a:gd name="T59" fmla="*/ 40 h 485"/>
                <a:gd name="T60" fmla="*/ 66 w 309"/>
                <a:gd name="T61" fmla="*/ 50 h 485"/>
                <a:gd name="T62" fmla="*/ 68 w 309"/>
                <a:gd name="T63" fmla="*/ 63 h 485"/>
                <a:gd name="T64" fmla="*/ 66 w 309"/>
                <a:gd name="T65" fmla="*/ 78 h 485"/>
                <a:gd name="T66" fmla="*/ 66 w 309"/>
                <a:gd name="T67" fmla="*/ 92 h 485"/>
                <a:gd name="T68" fmla="*/ 70 w 309"/>
                <a:gd name="T69" fmla="*/ 103 h 485"/>
                <a:gd name="T70" fmla="*/ 70 w 309"/>
                <a:gd name="T71" fmla="*/ 117 h 485"/>
                <a:gd name="T72" fmla="*/ 77 w 309"/>
                <a:gd name="T73" fmla="*/ 102 h 4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9"/>
                <a:gd name="T112" fmla="*/ 0 h 485"/>
                <a:gd name="T113" fmla="*/ 309 w 309"/>
                <a:gd name="T114" fmla="*/ 485 h 48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9" h="485">
                  <a:moveTo>
                    <a:pt x="309" y="405"/>
                  </a:moveTo>
                  <a:lnTo>
                    <a:pt x="309" y="295"/>
                  </a:lnTo>
                  <a:lnTo>
                    <a:pt x="302" y="196"/>
                  </a:lnTo>
                  <a:lnTo>
                    <a:pt x="258" y="108"/>
                  </a:lnTo>
                  <a:lnTo>
                    <a:pt x="213" y="68"/>
                  </a:lnTo>
                  <a:lnTo>
                    <a:pt x="233" y="37"/>
                  </a:lnTo>
                  <a:lnTo>
                    <a:pt x="199" y="37"/>
                  </a:lnTo>
                  <a:lnTo>
                    <a:pt x="176" y="49"/>
                  </a:lnTo>
                  <a:lnTo>
                    <a:pt x="166" y="0"/>
                  </a:lnTo>
                  <a:lnTo>
                    <a:pt x="154" y="49"/>
                  </a:lnTo>
                  <a:lnTo>
                    <a:pt x="134" y="49"/>
                  </a:lnTo>
                  <a:lnTo>
                    <a:pt x="99" y="14"/>
                  </a:lnTo>
                  <a:lnTo>
                    <a:pt x="70" y="23"/>
                  </a:lnTo>
                  <a:lnTo>
                    <a:pt x="104" y="43"/>
                  </a:lnTo>
                  <a:lnTo>
                    <a:pt x="89" y="82"/>
                  </a:lnTo>
                  <a:lnTo>
                    <a:pt x="47" y="82"/>
                  </a:lnTo>
                  <a:lnTo>
                    <a:pt x="28" y="151"/>
                  </a:lnTo>
                  <a:lnTo>
                    <a:pt x="8" y="190"/>
                  </a:lnTo>
                  <a:lnTo>
                    <a:pt x="0" y="295"/>
                  </a:lnTo>
                  <a:lnTo>
                    <a:pt x="0" y="405"/>
                  </a:lnTo>
                  <a:lnTo>
                    <a:pt x="12" y="485"/>
                  </a:lnTo>
                  <a:lnTo>
                    <a:pt x="20" y="385"/>
                  </a:lnTo>
                  <a:lnTo>
                    <a:pt x="24" y="243"/>
                  </a:lnTo>
                  <a:lnTo>
                    <a:pt x="59" y="164"/>
                  </a:lnTo>
                  <a:lnTo>
                    <a:pt x="89" y="149"/>
                  </a:lnTo>
                  <a:lnTo>
                    <a:pt x="126" y="170"/>
                  </a:lnTo>
                  <a:lnTo>
                    <a:pt x="148" y="174"/>
                  </a:lnTo>
                  <a:lnTo>
                    <a:pt x="176" y="170"/>
                  </a:lnTo>
                  <a:lnTo>
                    <a:pt x="221" y="184"/>
                  </a:lnTo>
                  <a:lnTo>
                    <a:pt x="243" y="160"/>
                  </a:lnTo>
                  <a:lnTo>
                    <a:pt x="267" y="198"/>
                  </a:lnTo>
                  <a:lnTo>
                    <a:pt x="275" y="250"/>
                  </a:lnTo>
                  <a:lnTo>
                    <a:pt x="265" y="309"/>
                  </a:lnTo>
                  <a:lnTo>
                    <a:pt x="265" y="366"/>
                  </a:lnTo>
                  <a:lnTo>
                    <a:pt x="283" y="409"/>
                  </a:lnTo>
                  <a:lnTo>
                    <a:pt x="283" y="466"/>
                  </a:lnTo>
                  <a:lnTo>
                    <a:pt x="309" y="405"/>
                  </a:lnTo>
                  <a:close/>
                </a:path>
              </a:pathLst>
            </a:custGeom>
            <a:solidFill>
              <a:srgbClr val="420F00"/>
            </a:solidFill>
            <a:ln w="9525">
              <a:noFill/>
              <a:round/>
              <a:headEnd/>
              <a:tailEnd/>
            </a:ln>
          </p:spPr>
          <p:txBody>
            <a:bodyPr/>
            <a:lstStyle/>
            <a:p>
              <a:endParaRPr lang="en-US"/>
            </a:p>
          </p:txBody>
        </p:sp>
        <p:sp>
          <p:nvSpPr>
            <p:cNvPr id="93" name="Freeform 27"/>
            <p:cNvSpPr>
              <a:spLocks/>
            </p:cNvSpPr>
            <p:nvPr/>
          </p:nvSpPr>
          <p:spPr bwMode="auto">
            <a:xfrm>
              <a:off x="5411002" y="4301046"/>
              <a:ext cx="478857" cy="593725"/>
            </a:xfrm>
            <a:custGeom>
              <a:avLst/>
              <a:gdLst>
                <a:gd name="T0" fmla="*/ 6 w 398"/>
                <a:gd name="T1" fmla="*/ 12 h 747"/>
                <a:gd name="T2" fmla="*/ 0 w 398"/>
                <a:gd name="T3" fmla="*/ 37 h 747"/>
                <a:gd name="T4" fmla="*/ 0 w 398"/>
                <a:gd name="T5" fmla="*/ 65 h 747"/>
                <a:gd name="T6" fmla="*/ 3 w 398"/>
                <a:gd name="T7" fmla="*/ 81 h 747"/>
                <a:gd name="T8" fmla="*/ 3 w 398"/>
                <a:gd name="T9" fmla="*/ 94 h 747"/>
                <a:gd name="T10" fmla="*/ 6 w 398"/>
                <a:gd name="T11" fmla="*/ 106 h 747"/>
                <a:gd name="T12" fmla="*/ 10 w 398"/>
                <a:gd name="T13" fmla="*/ 128 h 747"/>
                <a:gd name="T14" fmla="*/ 12 w 398"/>
                <a:gd name="T15" fmla="*/ 148 h 747"/>
                <a:gd name="T16" fmla="*/ 19 w 398"/>
                <a:gd name="T17" fmla="*/ 159 h 747"/>
                <a:gd name="T18" fmla="*/ 30 w 398"/>
                <a:gd name="T19" fmla="*/ 174 h 747"/>
                <a:gd name="T20" fmla="*/ 36 w 398"/>
                <a:gd name="T21" fmla="*/ 187 h 747"/>
                <a:gd name="T22" fmla="*/ 48 w 398"/>
                <a:gd name="T23" fmla="*/ 181 h 747"/>
                <a:gd name="T24" fmla="*/ 61 w 398"/>
                <a:gd name="T25" fmla="*/ 174 h 747"/>
                <a:gd name="T26" fmla="*/ 75 w 398"/>
                <a:gd name="T27" fmla="*/ 157 h 747"/>
                <a:gd name="T28" fmla="*/ 80 w 398"/>
                <a:gd name="T29" fmla="*/ 143 h 747"/>
                <a:gd name="T30" fmla="*/ 85 w 398"/>
                <a:gd name="T31" fmla="*/ 121 h 747"/>
                <a:gd name="T32" fmla="*/ 92 w 398"/>
                <a:gd name="T33" fmla="*/ 115 h 747"/>
                <a:gd name="T34" fmla="*/ 97 w 398"/>
                <a:gd name="T35" fmla="*/ 95 h 747"/>
                <a:gd name="T36" fmla="*/ 100 w 398"/>
                <a:gd name="T37" fmla="*/ 77 h 747"/>
                <a:gd name="T38" fmla="*/ 94 w 398"/>
                <a:gd name="T39" fmla="*/ 65 h 747"/>
                <a:gd name="T40" fmla="*/ 88 w 398"/>
                <a:gd name="T41" fmla="*/ 69 h 747"/>
                <a:gd name="T42" fmla="*/ 81 w 398"/>
                <a:gd name="T43" fmla="*/ 78 h 747"/>
                <a:gd name="T44" fmla="*/ 74 w 398"/>
                <a:gd name="T45" fmla="*/ 32 h 747"/>
                <a:gd name="T46" fmla="*/ 76 w 398"/>
                <a:gd name="T47" fmla="*/ 2 h 747"/>
                <a:gd name="T48" fmla="*/ 58 w 398"/>
                <a:gd name="T49" fmla="*/ 0 h 747"/>
                <a:gd name="T50" fmla="*/ 30 w 398"/>
                <a:gd name="T51" fmla="*/ 10 h 747"/>
                <a:gd name="T52" fmla="*/ 6 w 398"/>
                <a:gd name="T53" fmla="*/ 12 h 74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98"/>
                <a:gd name="T82" fmla="*/ 0 h 747"/>
                <a:gd name="T83" fmla="*/ 398 w 398"/>
                <a:gd name="T84" fmla="*/ 747 h 74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98" h="747">
                  <a:moveTo>
                    <a:pt x="21" y="45"/>
                  </a:moveTo>
                  <a:lnTo>
                    <a:pt x="0" y="146"/>
                  </a:lnTo>
                  <a:lnTo>
                    <a:pt x="0" y="260"/>
                  </a:lnTo>
                  <a:lnTo>
                    <a:pt x="13" y="324"/>
                  </a:lnTo>
                  <a:lnTo>
                    <a:pt x="13" y="375"/>
                  </a:lnTo>
                  <a:lnTo>
                    <a:pt x="22" y="424"/>
                  </a:lnTo>
                  <a:lnTo>
                    <a:pt x="38" y="510"/>
                  </a:lnTo>
                  <a:lnTo>
                    <a:pt x="48" y="590"/>
                  </a:lnTo>
                  <a:lnTo>
                    <a:pt x="74" y="635"/>
                  </a:lnTo>
                  <a:lnTo>
                    <a:pt x="121" y="696"/>
                  </a:lnTo>
                  <a:lnTo>
                    <a:pt x="142" y="747"/>
                  </a:lnTo>
                  <a:lnTo>
                    <a:pt x="190" y="723"/>
                  </a:lnTo>
                  <a:lnTo>
                    <a:pt x="246" y="696"/>
                  </a:lnTo>
                  <a:lnTo>
                    <a:pt x="298" y="628"/>
                  </a:lnTo>
                  <a:lnTo>
                    <a:pt x="319" y="569"/>
                  </a:lnTo>
                  <a:lnTo>
                    <a:pt x="337" y="481"/>
                  </a:lnTo>
                  <a:lnTo>
                    <a:pt x="367" y="459"/>
                  </a:lnTo>
                  <a:lnTo>
                    <a:pt x="386" y="377"/>
                  </a:lnTo>
                  <a:lnTo>
                    <a:pt x="398" y="307"/>
                  </a:lnTo>
                  <a:lnTo>
                    <a:pt x="376" y="260"/>
                  </a:lnTo>
                  <a:lnTo>
                    <a:pt x="351" y="273"/>
                  </a:lnTo>
                  <a:lnTo>
                    <a:pt x="324" y="311"/>
                  </a:lnTo>
                  <a:lnTo>
                    <a:pt x="293" y="125"/>
                  </a:lnTo>
                  <a:lnTo>
                    <a:pt x="303" y="5"/>
                  </a:lnTo>
                  <a:lnTo>
                    <a:pt x="233" y="0"/>
                  </a:lnTo>
                  <a:lnTo>
                    <a:pt x="121" y="37"/>
                  </a:lnTo>
                  <a:lnTo>
                    <a:pt x="21" y="45"/>
                  </a:lnTo>
                  <a:close/>
                </a:path>
              </a:pathLst>
            </a:custGeom>
            <a:solidFill>
              <a:srgbClr val="B95C2E"/>
            </a:solidFill>
            <a:ln w="9525">
              <a:noFill/>
              <a:round/>
              <a:headEnd/>
              <a:tailEnd/>
            </a:ln>
          </p:spPr>
          <p:txBody>
            <a:bodyPr/>
            <a:lstStyle/>
            <a:p>
              <a:endParaRPr lang="en-US"/>
            </a:p>
          </p:txBody>
        </p:sp>
        <p:sp>
          <p:nvSpPr>
            <p:cNvPr id="94" name="Freeform 28"/>
            <p:cNvSpPr>
              <a:spLocks/>
            </p:cNvSpPr>
            <p:nvPr/>
          </p:nvSpPr>
          <p:spPr bwMode="auto">
            <a:xfrm>
              <a:off x="4898457" y="4288346"/>
              <a:ext cx="498107" cy="746125"/>
            </a:xfrm>
            <a:custGeom>
              <a:avLst/>
              <a:gdLst>
                <a:gd name="T0" fmla="*/ 26 w 416"/>
                <a:gd name="T1" fmla="*/ 0 h 939"/>
                <a:gd name="T2" fmla="*/ 15 w 416"/>
                <a:gd name="T3" fmla="*/ 19 h 939"/>
                <a:gd name="T4" fmla="*/ 7 w 416"/>
                <a:gd name="T5" fmla="*/ 34 h 939"/>
                <a:gd name="T6" fmla="*/ 0 w 416"/>
                <a:gd name="T7" fmla="*/ 58 h 939"/>
                <a:gd name="T8" fmla="*/ 0 w 416"/>
                <a:gd name="T9" fmla="*/ 82 h 939"/>
                <a:gd name="T10" fmla="*/ 0 w 416"/>
                <a:gd name="T11" fmla="*/ 104 h 939"/>
                <a:gd name="T12" fmla="*/ 3 w 416"/>
                <a:gd name="T13" fmla="*/ 127 h 939"/>
                <a:gd name="T14" fmla="*/ 6 w 416"/>
                <a:gd name="T15" fmla="*/ 137 h 939"/>
                <a:gd name="T16" fmla="*/ 0 w 416"/>
                <a:gd name="T17" fmla="*/ 132 h 939"/>
                <a:gd name="T18" fmla="*/ 4 w 416"/>
                <a:gd name="T19" fmla="*/ 143 h 939"/>
                <a:gd name="T20" fmla="*/ 7 w 416"/>
                <a:gd name="T21" fmla="*/ 156 h 939"/>
                <a:gd name="T22" fmla="*/ 13 w 416"/>
                <a:gd name="T23" fmla="*/ 156 h 939"/>
                <a:gd name="T24" fmla="*/ 18 w 416"/>
                <a:gd name="T25" fmla="*/ 174 h 939"/>
                <a:gd name="T26" fmla="*/ 26 w 416"/>
                <a:gd name="T27" fmla="*/ 191 h 939"/>
                <a:gd name="T28" fmla="*/ 33 w 416"/>
                <a:gd name="T29" fmla="*/ 198 h 939"/>
                <a:gd name="T30" fmla="*/ 35 w 416"/>
                <a:gd name="T31" fmla="*/ 213 h 939"/>
                <a:gd name="T32" fmla="*/ 43 w 416"/>
                <a:gd name="T33" fmla="*/ 226 h 939"/>
                <a:gd name="T34" fmla="*/ 56 w 416"/>
                <a:gd name="T35" fmla="*/ 235 h 939"/>
                <a:gd name="T36" fmla="*/ 77 w 416"/>
                <a:gd name="T37" fmla="*/ 235 h 939"/>
                <a:gd name="T38" fmla="*/ 95 w 416"/>
                <a:gd name="T39" fmla="*/ 222 h 939"/>
                <a:gd name="T40" fmla="*/ 102 w 416"/>
                <a:gd name="T41" fmla="*/ 198 h 939"/>
                <a:gd name="T42" fmla="*/ 103 w 416"/>
                <a:gd name="T43" fmla="*/ 171 h 939"/>
                <a:gd name="T44" fmla="*/ 96 w 416"/>
                <a:gd name="T45" fmla="*/ 149 h 939"/>
                <a:gd name="T46" fmla="*/ 96 w 416"/>
                <a:gd name="T47" fmla="*/ 135 h 939"/>
                <a:gd name="T48" fmla="*/ 98 w 416"/>
                <a:gd name="T49" fmla="*/ 119 h 939"/>
                <a:gd name="T50" fmla="*/ 102 w 416"/>
                <a:gd name="T51" fmla="*/ 103 h 939"/>
                <a:gd name="T52" fmla="*/ 103 w 416"/>
                <a:gd name="T53" fmla="*/ 91 h 939"/>
                <a:gd name="T54" fmla="*/ 102 w 416"/>
                <a:gd name="T55" fmla="*/ 79 h 939"/>
                <a:gd name="T56" fmla="*/ 98 w 416"/>
                <a:gd name="T57" fmla="*/ 69 h 939"/>
                <a:gd name="T58" fmla="*/ 91 w 416"/>
                <a:gd name="T59" fmla="*/ 68 h 939"/>
                <a:gd name="T60" fmla="*/ 87 w 416"/>
                <a:gd name="T61" fmla="*/ 82 h 939"/>
                <a:gd name="T62" fmla="*/ 87 w 416"/>
                <a:gd name="T63" fmla="*/ 65 h 939"/>
                <a:gd name="T64" fmla="*/ 78 w 416"/>
                <a:gd name="T65" fmla="*/ 36 h 939"/>
                <a:gd name="T66" fmla="*/ 69 w 416"/>
                <a:gd name="T67" fmla="*/ 32 h 939"/>
                <a:gd name="T68" fmla="*/ 54 w 416"/>
                <a:gd name="T69" fmla="*/ 25 h 939"/>
                <a:gd name="T70" fmla="*/ 39 w 416"/>
                <a:gd name="T71" fmla="*/ 10 h 939"/>
                <a:gd name="T72" fmla="*/ 38 w 416"/>
                <a:gd name="T73" fmla="*/ 9 h 939"/>
                <a:gd name="T74" fmla="*/ 37 w 416"/>
                <a:gd name="T75" fmla="*/ 9 h 939"/>
                <a:gd name="T76" fmla="*/ 35 w 416"/>
                <a:gd name="T77" fmla="*/ 7 h 939"/>
                <a:gd name="T78" fmla="*/ 33 w 416"/>
                <a:gd name="T79" fmla="*/ 6 h 939"/>
                <a:gd name="T80" fmla="*/ 30 w 416"/>
                <a:gd name="T81" fmla="*/ 4 h 939"/>
                <a:gd name="T82" fmla="*/ 28 w 416"/>
                <a:gd name="T83" fmla="*/ 3 h 939"/>
                <a:gd name="T84" fmla="*/ 26 w 416"/>
                <a:gd name="T85" fmla="*/ 1 h 939"/>
                <a:gd name="T86" fmla="*/ 26 w 416"/>
                <a:gd name="T87" fmla="*/ 0 h 9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16"/>
                <a:gd name="T133" fmla="*/ 0 h 939"/>
                <a:gd name="T134" fmla="*/ 416 w 416"/>
                <a:gd name="T135" fmla="*/ 939 h 9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16" h="939">
                  <a:moveTo>
                    <a:pt x="104" y="0"/>
                  </a:moveTo>
                  <a:lnTo>
                    <a:pt x="61" y="76"/>
                  </a:lnTo>
                  <a:lnTo>
                    <a:pt x="30" y="135"/>
                  </a:lnTo>
                  <a:lnTo>
                    <a:pt x="0" y="231"/>
                  </a:lnTo>
                  <a:lnTo>
                    <a:pt x="0" y="327"/>
                  </a:lnTo>
                  <a:lnTo>
                    <a:pt x="3" y="415"/>
                  </a:lnTo>
                  <a:lnTo>
                    <a:pt x="14" y="507"/>
                  </a:lnTo>
                  <a:lnTo>
                    <a:pt x="24" y="548"/>
                  </a:lnTo>
                  <a:lnTo>
                    <a:pt x="0" y="526"/>
                  </a:lnTo>
                  <a:lnTo>
                    <a:pt x="18" y="569"/>
                  </a:lnTo>
                  <a:lnTo>
                    <a:pt x="30" y="622"/>
                  </a:lnTo>
                  <a:lnTo>
                    <a:pt x="52" y="622"/>
                  </a:lnTo>
                  <a:lnTo>
                    <a:pt x="75" y="696"/>
                  </a:lnTo>
                  <a:lnTo>
                    <a:pt x="105" y="763"/>
                  </a:lnTo>
                  <a:lnTo>
                    <a:pt x="134" y="792"/>
                  </a:lnTo>
                  <a:lnTo>
                    <a:pt x="143" y="851"/>
                  </a:lnTo>
                  <a:lnTo>
                    <a:pt x="173" y="904"/>
                  </a:lnTo>
                  <a:lnTo>
                    <a:pt x="228" y="939"/>
                  </a:lnTo>
                  <a:lnTo>
                    <a:pt x="311" y="939"/>
                  </a:lnTo>
                  <a:lnTo>
                    <a:pt x="384" y="888"/>
                  </a:lnTo>
                  <a:lnTo>
                    <a:pt x="410" y="792"/>
                  </a:lnTo>
                  <a:lnTo>
                    <a:pt x="415" y="683"/>
                  </a:lnTo>
                  <a:lnTo>
                    <a:pt x="388" y="593"/>
                  </a:lnTo>
                  <a:lnTo>
                    <a:pt x="388" y="540"/>
                  </a:lnTo>
                  <a:lnTo>
                    <a:pt x="393" y="475"/>
                  </a:lnTo>
                  <a:lnTo>
                    <a:pt x="411" y="411"/>
                  </a:lnTo>
                  <a:lnTo>
                    <a:pt x="416" y="362"/>
                  </a:lnTo>
                  <a:lnTo>
                    <a:pt x="409" y="315"/>
                  </a:lnTo>
                  <a:lnTo>
                    <a:pt x="393" y="276"/>
                  </a:lnTo>
                  <a:lnTo>
                    <a:pt x="366" y="272"/>
                  </a:lnTo>
                  <a:lnTo>
                    <a:pt x="349" y="327"/>
                  </a:lnTo>
                  <a:lnTo>
                    <a:pt x="349" y="260"/>
                  </a:lnTo>
                  <a:lnTo>
                    <a:pt x="316" y="141"/>
                  </a:lnTo>
                  <a:lnTo>
                    <a:pt x="277" y="127"/>
                  </a:lnTo>
                  <a:lnTo>
                    <a:pt x="220" y="98"/>
                  </a:lnTo>
                  <a:lnTo>
                    <a:pt x="156" y="37"/>
                  </a:lnTo>
                  <a:lnTo>
                    <a:pt x="153" y="35"/>
                  </a:lnTo>
                  <a:lnTo>
                    <a:pt x="148" y="33"/>
                  </a:lnTo>
                  <a:lnTo>
                    <a:pt x="141" y="27"/>
                  </a:lnTo>
                  <a:lnTo>
                    <a:pt x="132" y="21"/>
                  </a:lnTo>
                  <a:lnTo>
                    <a:pt x="122" y="16"/>
                  </a:lnTo>
                  <a:lnTo>
                    <a:pt x="113" y="10"/>
                  </a:lnTo>
                  <a:lnTo>
                    <a:pt x="107" y="4"/>
                  </a:lnTo>
                  <a:lnTo>
                    <a:pt x="104" y="0"/>
                  </a:lnTo>
                  <a:close/>
                </a:path>
              </a:pathLst>
            </a:custGeom>
            <a:solidFill>
              <a:srgbClr val="B95C2E"/>
            </a:solidFill>
            <a:ln w="9525">
              <a:noFill/>
              <a:round/>
              <a:headEnd/>
              <a:tailEnd/>
            </a:ln>
          </p:spPr>
          <p:txBody>
            <a:bodyPr/>
            <a:lstStyle/>
            <a:p>
              <a:endParaRPr lang="en-US"/>
            </a:p>
          </p:txBody>
        </p:sp>
        <p:sp>
          <p:nvSpPr>
            <p:cNvPr id="95" name="Freeform 29"/>
            <p:cNvSpPr>
              <a:spLocks/>
            </p:cNvSpPr>
            <p:nvPr/>
          </p:nvSpPr>
          <p:spPr bwMode="auto">
            <a:xfrm>
              <a:off x="4845518" y="4189921"/>
              <a:ext cx="560672" cy="557213"/>
            </a:xfrm>
            <a:custGeom>
              <a:avLst/>
              <a:gdLst>
                <a:gd name="T0" fmla="*/ 55 w 465"/>
                <a:gd name="T1" fmla="*/ 0 h 702"/>
                <a:gd name="T2" fmla="*/ 38 w 465"/>
                <a:gd name="T3" fmla="*/ 0 h 702"/>
                <a:gd name="T4" fmla="*/ 35 w 465"/>
                <a:gd name="T5" fmla="*/ 13 h 702"/>
                <a:gd name="T6" fmla="*/ 26 w 465"/>
                <a:gd name="T7" fmla="*/ 10 h 702"/>
                <a:gd name="T8" fmla="*/ 15 w 465"/>
                <a:gd name="T9" fmla="*/ 19 h 702"/>
                <a:gd name="T10" fmla="*/ 12 w 465"/>
                <a:gd name="T11" fmla="*/ 31 h 702"/>
                <a:gd name="T12" fmla="*/ 9 w 465"/>
                <a:gd name="T13" fmla="*/ 44 h 702"/>
                <a:gd name="T14" fmla="*/ 7 w 465"/>
                <a:gd name="T15" fmla="*/ 55 h 702"/>
                <a:gd name="T16" fmla="*/ 5 w 465"/>
                <a:gd name="T17" fmla="*/ 68 h 702"/>
                <a:gd name="T18" fmla="*/ 3 w 465"/>
                <a:gd name="T19" fmla="*/ 81 h 702"/>
                <a:gd name="T20" fmla="*/ 3 w 465"/>
                <a:gd name="T21" fmla="*/ 92 h 702"/>
                <a:gd name="T22" fmla="*/ 1 w 465"/>
                <a:gd name="T23" fmla="*/ 106 h 702"/>
                <a:gd name="T24" fmla="*/ 0 w 465"/>
                <a:gd name="T25" fmla="*/ 120 h 702"/>
                <a:gd name="T26" fmla="*/ 6 w 465"/>
                <a:gd name="T27" fmla="*/ 156 h 702"/>
                <a:gd name="T28" fmla="*/ 6 w 465"/>
                <a:gd name="T29" fmla="*/ 167 h 702"/>
                <a:gd name="T30" fmla="*/ 13 w 465"/>
                <a:gd name="T31" fmla="*/ 174 h 702"/>
                <a:gd name="T32" fmla="*/ 22 w 465"/>
                <a:gd name="T33" fmla="*/ 176 h 702"/>
                <a:gd name="T34" fmla="*/ 14 w 465"/>
                <a:gd name="T35" fmla="*/ 144 h 702"/>
                <a:gd name="T36" fmla="*/ 13 w 465"/>
                <a:gd name="T37" fmla="*/ 123 h 702"/>
                <a:gd name="T38" fmla="*/ 13 w 465"/>
                <a:gd name="T39" fmla="*/ 103 h 702"/>
                <a:gd name="T40" fmla="*/ 14 w 465"/>
                <a:gd name="T41" fmla="*/ 92 h 702"/>
                <a:gd name="T42" fmla="*/ 16 w 465"/>
                <a:gd name="T43" fmla="*/ 83 h 702"/>
                <a:gd name="T44" fmla="*/ 18 w 465"/>
                <a:gd name="T45" fmla="*/ 75 h 702"/>
                <a:gd name="T46" fmla="*/ 21 w 465"/>
                <a:gd name="T47" fmla="*/ 67 h 702"/>
                <a:gd name="T48" fmla="*/ 24 w 465"/>
                <a:gd name="T49" fmla="*/ 59 h 702"/>
                <a:gd name="T50" fmla="*/ 28 w 465"/>
                <a:gd name="T51" fmla="*/ 51 h 702"/>
                <a:gd name="T52" fmla="*/ 31 w 465"/>
                <a:gd name="T53" fmla="*/ 44 h 702"/>
                <a:gd name="T54" fmla="*/ 36 w 465"/>
                <a:gd name="T55" fmla="*/ 36 h 702"/>
                <a:gd name="T56" fmla="*/ 50 w 465"/>
                <a:gd name="T57" fmla="*/ 46 h 702"/>
                <a:gd name="T58" fmla="*/ 56 w 465"/>
                <a:gd name="T59" fmla="*/ 51 h 702"/>
                <a:gd name="T60" fmla="*/ 62 w 465"/>
                <a:gd name="T61" fmla="*/ 55 h 702"/>
                <a:gd name="T62" fmla="*/ 68 w 465"/>
                <a:gd name="T63" fmla="*/ 59 h 702"/>
                <a:gd name="T64" fmla="*/ 74 w 465"/>
                <a:gd name="T65" fmla="*/ 62 h 702"/>
                <a:gd name="T66" fmla="*/ 80 w 465"/>
                <a:gd name="T67" fmla="*/ 67 h 702"/>
                <a:gd name="T68" fmla="*/ 85 w 465"/>
                <a:gd name="T69" fmla="*/ 72 h 702"/>
                <a:gd name="T70" fmla="*/ 90 w 465"/>
                <a:gd name="T71" fmla="*/ 79 h 702"/>
                <a:gd name="T72" fmla="*/ 94 w 465"/>
                <a:gd name="T73" fmla="*/ 86 h 702"/>
                <a:gd name="T74" fmla="*/ 98 w 465"/>
                <a:gd name="T75" fmla="*/ 115 h 702"/>
                <a:gd name="T76" fmla="*/ 106 w 465"/>
                <a:gd name="T77" fmla="*/ 102 h 702"/>
                <a:gd name="T78" fmla="*/ 113 w 465"/>
                <a:gd name="T79" fmla="*/ 111 h 702"/>
                <a:gd name="T80" fmla="*/ 115 w 465"/>
                <a:gd name="T81" fmla="*/ 126 h 702"/>
                <a:gd name="T82" fmla="*/ 117 w 465"/>
                <a:gd name="T83" fmla="*/ 107 h 702"/>
                <a:gd name="T84" fmla="*/ 116 w 465"/>
                <a:gd name="T85" fmla="*/ 90 h 702"/>
                <a:gd name="T86" fmla="*/ 107 w 465"/>
                <a:gd name="T87" fmla="*/ 74 h 702"/>
                <a:gd name="T88" fmla="*/ 105 w 465"/>
                <a:gd name="T89" fmla="*/ 66 h 702"/>
                <a:gd name="T90" fmla="*/ 103 w 465"/>
                <a:gd name="T91" fmla="*/ 58 h 702"/>
                <a:gd name="T92" fmla="*/ 101 w 465"/>
                <a:gd name="T93" fmla="*/ 51 h 702"/>
                <a:gd name="T94" fmla="*/ 99 w 465"/>
                <a:gd name="T95" fmla="*/ 45 h 702"/>
                <a:gd name="T96" fmla="*/ 97 w 465"/>
                <a:gd name="T97" fmla="*/ 39 h 702"/>
                <a:gd name="T98" fmla="*/ 94 w 465"/>
                <a:gd name="T99" fmla="*/ 34 h 702"/>
                <a:gd name="T100" fmla="*/ 91 w 465"/>
                <a:gd name="T101" fmla="*/ 28 h 702"/>
                <a:gd name="T102" fmla="*/ 88 w 465"/>
                <a:gd name="T103" fmla="*/ 24 h 702"/>
                <a:gd name="T104" fmla="*/ 85 w 465"/>
                <a:gd name="T105" fmla="*/ 20 h 702"/>
                <a:gd name="T106" fmla="*/ 81 w 465"/>
                <a:gd name="T107" fmla="*/ 16 h 702"/>
                <a:gd name="T108" fmla="*/ 77 w 465"/>
                <a:gd name="T109" fmla="*/ 12 h 702"/>
                <a:gd name="T110" fmla="*/ 73 w 465"/>
                <a:gd name="T111" fmla="*/ 10 h 702"/>
                <a:gd name="T112" fmla="*/ 69 w 465"/>
                <a:gd name="T113" fmla="*/ 6 h 702"/>
                <a:gd name="T114" fmla="*/ 65 w 465"/>
                <a:gd name="T115" fmla="*/ 5 h 702"/>
                <a:gd name="T116" fmla="*/ 60 w 465"/>
                <a:gd name="T117" fmla="*/ 2 h 702"/>
                <a:gd name="T118" fmla="*/ 55 w 465"/>
                <a:gd name="T119" fmla="*/ 0 h 7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65"/>
                <a:gd name="T181" fmla="*/ 0 h 702"/>
                <a:gd name="T182" fmla="*/ 465 w 465"/>
                <a:gd name="T183" fmla="*/ 702 h 7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65" h="702">
                  <a:moveTo>
                    <a:pt x="220" y="0"/>
                  </a:moveTo>
                  <a:lnTo>
                    <a:pt x="149" y="0"/>
                  </a:lnTo>
                  <a:lnTo>
                    <a:pt x="138" y="53"/>
                  </a:lnTo>
                  <a:lnTo>
                    <a:pt x="103" y="39"/>
                  </a:lnTo>
                  <a:lnTo>
                    <a:pt x="60" y="74"/>
                  </a:lnTo>
                  <a:lnTo>
                    <a:pt x="45" y="125"/>
                  </a:lnTo>
                  <a:lnTo>
                    <a:pt x="33" y="174"/>
                  </a:lnTo>
                  <a:lnTo>
                    <a:pt x="25" y="223"/>
                  </a:lnTo>
                  <a:lnTo>
                    <a:pt x="18" y="272"/>
                  </a:lnTo>
                  <a:lnTo>
                    <a:pt x="12" y="321"/>
                  </a:lnTo>
                  <a:lnTo>
                    <a:pt x="9" y="371"/>
                  </a:lnTo>
                  <a:lnTo>
                    <a:pt x="4" y="424"/>
                  </a:lnTo>
                  <a:lnTo>
                    <a:pt x="0" y="481"/>
                  </a:lnTo>
                  <a:lnTo>
                    <a:pt x="22" y="622"/>
                  </a:lnTo>
                  <a:lnTo>
                    <a:pt x="22" y="665"/>
                  </a:lnTo>
                  <a:lnTo>
                    <a:pt x="50" y="694"/>
                  </a:lnTo>
                  <a:lnTo>
                    <a:pt x="88" y="702"/>
                  </a:lnTo>
                  <a:lnTo>
                    <a:pt x="55" y="573"/>
                  </a:lnTo>
                  <a:lnTo>
                    <a:pt x="50" y="495"/>
                  </a:lnTo>
                  <a:lnTo>
                    <a:pt x="49" y="414"/>
                  </a:lnTo>
                  <a:lnTo>
                    <a:pt x="55" y="371"/>
                  </a:lnTo>
                  <a:lnTo>
                    <a:pt x="62" y="332"/>
                  </a:lnTo>
                  <a:lnTo>
                    <a:pt x="71" y="297"/>
                  </a:lnTo>
                  <a:lnTo>
                    <a:pt x="83" y="266"/>
                  </a:lnTo>
                  <a:lnTo>
                    <a:pt x="95" y="236"/>
                  </a:lnTo>
                  <a:lnTo>
                    <a:pt x="109" y="207"/>
                  </a:lnTo>
                  <a:lnTo>
                    <a:pt x="124" y="174"/>
                  </a:lnTo>
                  <a:lnTo>
                    <a:pt x="141" y="141"/>
                  </a:lnTo>
                  <a:lnTo>
                    <a:pt x="198" y="186"/>
                  </a:lnTo>
                  <a:lnTo>
                    <a:pt x="222" y="205"/>
                  </a:lnTo>
                  <a:lnTo>
                    <a:pt x="247" y="221"/>
                  </a:lnTo>
                  <a:lnTo>
                    <a:pt x="271" y="236"/>
                  </a:lnTo>
                  <a:lnTo>
                    <a:pt x="294" y="250"/>
                  </a:lnTo>
                  <a:lnTo>
                    <a:pt x="317" y="268"/>
                  </a:lnTo>
                  <a:lnTo>
                    <a:pt x="338" y="287"/>
                  </a:lnTo>
                  <a:lnTo>
                    <a:pt x="357" y="313"/>
                  </a:lnTo>
                  <a:lnTo>
                    <a:pt x="374" y="344"/>
                  </a:lnTo>
                  <a:lnTo>
                    <a:pt x="389" y="461"/>
                  </a:lnTo>
                  <a:lnTo>
                    <a:pt x="422" y="411"/>
                  </a:lnTo>
                  <a:lnTo>
                    <a:pt x="451" y="446"/>
                  </a:lnTo>
                  <a:lnTo>
                    <a:pt x="457" y="504"/>
                  </a:lnTo>
                  <a:lnTo>
                    <a:pt x="465" y="430"/>
                  </a:lnTo>
                  <a:lnTo>
                    <a:pt x="461" y="362"/>
                  </a:lnTo>
                  <a:lnTo>
                    <a:pt x="426" y="295"/>
                  </a:lnTo>
                  <a:lnTo>
                    <a:pt x="420" y="262"/>
                  </a:lnTo>
                  <a:lnTo>
                    <a:pt x="412" y="233"/>
                  </a:lnTo>
                  <a:lnTo>
                    <a:pt x="404" y="205"/>
                  </a:lnTo>
                  <a:lnTo>
                    <a:pt x="396" y="180"/>
                  </a:lnTo>
                  <a:lnTo>
                    <a:pt x="385" y="154"/>
                  </a:lnTo>
                  <a:lnTo>
                    <a:pt x="375" y="133"/>
                  </a:lnTo>
                  <a:lnTo>
                    <a:pt x="364" y="113"/>
                  </a:lnTo>
                  <a:lnTo>
                    <a:pt x="351" y="96"/>
                  </a:lnTo>
                  <a:lnTo>
                    <a:pt x="337" y="78"/>
                  </a:lnTo>
                  <a:lnTo>
                    <a:pt x="323" y="64"/>
                  </a:lnTo>
                  <a:lnTo>
                    <a:pt x="308" y="51"/>
                  </a:lnTo>
                  <a:lnTo>
                    <a:pt x="292" y="39"/>
                  </a:lnTo>
                  <a:lnTo>
                    <a:pt x="275" y="27"/>
                  </a:lnTo>
                  <a:lnTo>
                    <a:pt x="258" y="17"/>
                  </a:lnTo>
                  <a:lnTo>
                    <a:pt x="239" y="8"/>
                  </a:lnTo>
                  <a:lnTo>
                    <a:pt x="220" y="0"/>
                  </a:lnTo>
                  <a:close/>
                </a:path>
              </a:pathLst>
            </a:custGeom>
            <a:solidFill>
              <a:srgbClr val="2D0C00"/>
            </a:solidFill>
            <a:ln w="9525">
              <a:noFill/>
              <a:round/>
              <a:headEnd/>
              <a:tailEnd/>
            </a:ln>
          </p:spPr>
          <p:txBody>
            <a:bodyPr/>
            <a:lstStyle/>
            <a:p>
              <a:endParaRPr lang="en-US"/>
            </a:p>
          </p:txBody>
        </p:sp>
        <p:sp>
          <p:nvSpPr>
            <p:cNvPr id="96" name="Freeform 30"/>
            <p:cNvSpPr>
              <a:spLocks/>
            </p:cNvSpPr>
            <p:nvPr/>
          </p:nvSpPr>
          <p:spPr bwMode="auto">
            <a:xfrm>
              <a:off x="5413408" y="4178808"/>
              <a:ext cx="454794" cy="381000"/>
            </a:xfrm>
            <a:custGeom>
              <a:avLst/>
              <a:gdLst>
                <a:gd name="T0" fmla="*/ 3 w 377"/>
                <a:gd name="T1" fmla="*/ 56 h 479"/>
                <a:gd name="T2" fmla="*/ 0 w 377"/>
                <a:gd name="T3" fmla="*/ 76 h 479"/>
                <a:gd name="T4" fmla="*/ 7 w 377"/>
                <a:gd name="T5" fmla="*/ 60 h 479"/>
                <a:gd name="T6" fmla="*/ 30 w 377"/>
                <a:gd name="T7" fmla="*/ 62 h 479"/>
                <a:gd name="T8" fmla="*/ 45 w 377"/>
                <a:gd name="T9" fmla="*/ 63 h 479"/>
                <a:gd name="T10" fmla="*/ 56 w 377"/>
                <a:gd name="T11" fmla="*/ 58 h 479"/>
                <a:gd name="T12" fmla="*/ 64 w 377"/>
                <a:gd name="T13" fmla="*/ 41 h 479"/>
                <a:gd name="T14" fmla="*/ 72 w 377"/>
                <a:gd name="T15" fmla="*/ 46 h 479"/>
                <a:gd name="T16" fmla="*/ 70 w 377"/>
                <a:gd name="T17" fmla="*/ 65 h 479"/>
                <a:gd name="T18" fmla="*/ 73 w 377"/>
                <a:gd name="T19" fmla="*/ 84 h 479"/>
                <a:gd name="T20" fmla="*/ 78 w 377"/>
                <a:gd name="T21" fmla="*/ 111 h 479"/>
                <a:gd name="T22" fmla="*/ 81 w 377"/>
                <a:gd name="T23" fmla="*/ 120 h 479"/>
                <a:gd name="T24" fmla="*/ 87 w 377"/>
                <a:gd name="T25" fmla="*/ 111 h 479"/>
                <a:gd name="T26" fmla="*/ 95 w 377"/>
                <a:gd name="T27" fmla="*/ 106 h 479"/>
                <a:gd name="T28" fmla="*/ 94 w 377"/>
                <a:gd name="T29" fmla="*/ 84 h 479"/>
                <a:gd name="T30" fmla="*/ 90 w 377"/>
                <a:gd name="T31" fmla="*/ 63 h 479"/>
                <a:gd name="T32" fmla="*/ 88 w 377"/>
                <a:gd name="T33" fmla="*/ 43 h 479"/>
                <a:gd name="T34" fmla="*/ 85 w 377"/>
                <a:gd name="T35" fmla="*/ 38 h 479"/>
                <a:gd name="T36" fmla="*/ 83 w 377"/>
                <a:gd name="T37" fmla="*/ 34 h 479"/>
                <a:gd name="T38" fmla="*/ 80 w 377"/>
                <a:gd name="T39" fmla="*/ 29 h 479"/>
                <a:gd name="T40" fmla="*/ 78 w 377"/>
                <a:gd name="T41" fmla="*/ 26 h 479"/>
                <a:gd name="T42" fmla="*/ 75 w 377"/>
                <a:gd name="T43" fmla="*/ 22 h 479"/>
                <a:gd name="T44" fmla="*/ 72 w 377"/>
                <a:gd name="T45" fmla="*/ 19 h 479"/>
                <a:gd name="T46" fmla="*/ 70 w 377"/>
                <a:gd name="T47" fmla="*/ 17 h 479"/>
                <a:gd name="T48" fmla="*/ 67 w 377"/>
                <a:gd name="T49" fmla="*/ 14 h 479"/>
                <a:gd name="T50" fmla="*/ 64 w 377"/>
                <a:gd name="T51" fmla="*/ 12 h 479"/>
                <a:gd name="T52" fmla="*/ 61 w 377"/>
                <a:gd name="T53" fmla="*/ 10 h 479"/>
                <a:gd name="T54" fmla="*/ 58 w 377"/>
                <a:gd name="T55" fmla="*/ 8 h 479"/>
                <a:gd name="T56" fmla="*/ 55 w 377"/>
                <a:gd name="T57" fmla="*/ 6 h 479"/>
                <a:gd name="T58" fmla="*/ 51 w 377"/>
                <a:gd name="T59" fmla="*/ 5 h 479"/>
                <a:gd name="T60" fmla="*/ 48 w 377"/>
                <a:gd name="T61" fmla="*/ 3 h 479"/>
                <a:gd name="T62" fmla="*/ 45 w 377"/>
                <a:gd name="T63" fmla="*/ 2 h 479"/>
                <a:gd name="T64" fmla="*/ 41 w 377"/>
                <a:gd name="T65" fmla="*/ 0 h 479"/>
                <a:gd name="T66" fmla="*/ 33 w 377"/>
                <a:gd name="T67" fmla="*/ 4 h 479"/>
                <a:gd name="T68" fmla="*/ 27 w 377"/>
                <a:gd name="T69" fmla="*/ 8 h 479"/>
                <a:gd name="T70" fmla="*/ 22 w 377"/>
                <a:gd name="T71" fmla="*/ 13 h 479"/>
                <a:gd name="T72" fmla="*/ 17 w 377"/>
                <a:gd name="T73" fmla="*/ 18 h 479"/>
                <a:gd name="T74" fmla="*/ 14 w 377"/>
                <a:gd name="T75" fmla="*/ 25 h 479"/>
                <a:gd name="T76" fmla="*/ 10 w 377"/>
                <a:gd name="T77" fmla="*/ 34 h 479"/>
                <a:gd name="T78" fmla="*/ 7 w 377"/>
                <a:gd name="T79" fmla="*/ 44 h 479"/>
                <a:gd name="T80" fmla="*/ 3 w 377"/>
                <a:gd name="T81" fmla="*/ 56 h 47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77"/>
                <a:gd name="T124" fmla="*/ 0 h 479"/>
                <a:gd name="T125" fmla="*/ 377 w 377"/>
                <a:gd name="T126" fmla="*/ 479 h 47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77" h="479">
                  <a:moveTo>
                    <a:pt x="11" y="221"/>
                  </a:moveTo>
                  <a:lnTo>
                    <a:pt x="0" y="301"/>
                  </a:lnTo>
                  <a:lnTo>
                    <a:pt x="26" y="237"/>
                  </a:lnTo>
                  <a:lnTo>
                    <a:pt x="119" y="245"/>
                  </a:lnTo>
                  <a:lnTo>
                    <a:pt x="179" y="252"/>
                  </a:lnTo>
                  <a:lnTo>
                    <a:pt x="223" y="229"/>
                  </a:lnTo>
                  <a:lnTo>
                    <a:pt x="256" y="162"/>
                  </a:lnTo>
                  <a:lnTo>
                    <a:pt x="288" y="184"/>
                  </a:lnTo>
                  <a:lnTo>
                    <a:pt x="278" y="258"/>
                  </a:lnTo>
                  <a:lnTo>
                    <a:pt x="291" y="333"/>
                  </a:lnTo>
                  <a:lnTo>
                    <a:pt x="309" y="442"/>
                  </a:lnTo>
                  <a:lnTo>
                    <a:pt x="322" y="479"/>
                  </a:lnTo>
                  <a:lnTo>
                    <a:pt x="347" y="442"/>
                  </a:lnTo>
                  <a:lnTo>
                    <a:pt x="377" y="421"/>
                  </a:lnTo>
                  <a:lnTo>
                    <a:pt x="373" y="333"/>
                  </a:lnTo>
                  <a:lnTo>
                    <a:pt x="360" y="252"/>
                  </a:lnTo>
                  <a:lnTo>
                    <a:pt x="349" y="170"/>
                  </a:lnTo>
                  <a:lnTo>
                    <a:pt x="339" y="151"/>
                  </a:lnTo>
                  <a:lnTo>
                    <a:pt x="329" y="133"/>
                  </a:lnTo>
                  <a:lnTo>
                    <a:pt x="320" y="115"/>
                  </a:lnTo>
                  <a:lnTo>
                    <a:pt x="309" y="102"/>
                  </a:lnTo>
                  <a:lnTo>
                    <a:pt x="299" y="88"/>
                  </a:lnTo>
                  <a:lnTo>
                    <a:pt x="288" y="76"/>
                  </a:lnTo>
                  <a:lnTo>
                    <a:pt x="277" y="65"/>
                  </a:lnTo>
                  <a:lnTo>
                    <a:pt x="266" y="55"/>
                  </a:lnTo>
                  <a:lnTo>
                    <a:pt x="254" y="47"/>
                  </a:lnTo>
                  <a:lnTo>
                    <a:pt x="243" y="37"/>
                  </a:lnTo>
                  <a:lnTo>
                    <a:pt x="230" y="31"/>
                  </a:lnTo>
                  <a:lnTo>
                    <a:pt x="217" y="23"/>
                  </a:lnTo>
                  <a:lnTo>
                    <a:pt x="203" y="18"/>
                  </a:lnTo>
                  <a:lnTo>
                    <a:pt x="191" y="12"/>
                  </a:lnTo>
                  <a:lnTo>
                    <a:pt x="177" y="6"/>
                  </a:lnTo>
                  <a:lnTo>
                    <a:pt x="162" y="0"/>
                  </a:lnTo>
                  <a:lnTo>
                    <a:pt x="131" y="14"/>
                  </a:lnTo>
                  <a:lnTo>
                    <a:pt x="106" y="29"/>
                  </a:lnTo>
                  <a:lnTo>
                    <a:pt x="85" y="49"/>
                  </a:lnTo>
                  <a:lnTo>
                    <a:pt x="68" y="72"/>
                  </a:lnTo>
                  <a:lnTo>
                    <a:pt x="53" y="100"/>
                  </a:lnTo>
                  <a:lnTo>
                    <a:pt x="40" y="135"/>
                  </a:lnTo>
                  <a:lnTo>
                    <a:pt x="26" y="174"/>
                  </a:lnTo>
                  <a:lnTo>
                    <a:pt x="11" y="221"/>
                  </a:lnTo>
                  <a:close/>
                </a:path>
              </a:pathLst>
            </a:custGeom>
            <a:solidFill>
              <a:srgbClr val="420F00"/>
            </a:solidFill>
            <a:ln w="9525">
              <a:noFill/>
              <a:round/>
              <a:headEnd/>
              <a:tailEnd/>
            </a:ln>
          </p:spPr>
          <p:txBody>
            <a:bodyPr/>
            <a:lstStyle/>
            <a:p>
              <a:endParaRPr lang="en-US"/>
            </a:p>
          </p:txBody>
        </p:sp>
        <p:sp>
          <p:nvSpPr>
            <p:cNvPr id="97" name="Freeform 31"/>
            <p:cNvSpPr>
              <a:spLocks/>
            </p:cNvSpPr>
            <p:nvPr/>
          </p:nvSpPr>
          <p:spPr bwMode="auto">
            <a:xfrm>
              <a:off x="3755457" y="4529646"/>
              <a:ext cx="628048" cy="804863"/>
            </a:xfrm>
            <a:custGeom>
              <a:avLst/>
              <a:gdLst>
                <a:gd name="T0" fmla="*/ 121 w 522"/>
                <a:gd name="T1" fmla="*/ 126 h 1014"/>
                <a:gd name="T2" fmla="*/ 126 w 522"/>
                <a:gd name="T3" fmla="*/ 115 h 1014"/>
                <a:gd name="T4" fmla="*/ 126 w 522"/>
                <a:gd name="T5" fmla="*/ 100 h 1014"/>
                <a:gd name="T6" fmla="*/ 131 w 522"/>
                <a:gd name="T7" fmla="*/ 92 h 1014"/>
                <a:gd name="T8" fmla="*/ 127 w 522"/>
                <a:gd name="T9" fmla="*/ 80 h 1014"/>
                <a:gd name="T10" fmla="*/ 126 w 522"/>
                <a:gd name="T11" fmla="*/ 67 h 1014"/>
                <a:gd name="T12" fmla="*/ 127 w 522"/>
                <a:gd name="T13" fmla="*/ 56 h 1014"/>
                <a:gd name="T14" fmla="*/ 127 w 522"/>
                <a:gd name="T15" fmla="*/ 52 h 1014"/>
                <a:gd name="T16" fmla="*/ 110 w 522"/>
                <a:gd name="T17" fmla="*/ 27 h 1014"/>
                <a:gd name="T18" fmla="*/ 96 w 522"/>
                <a:gd name="T19" fmla="*/ 11 h 1014"/>
                <a:gd name="T20" fmla="*/ 77 w 522"/>
                <a:gd name="T21" fmla="*/ 0 h 1014"/>
                <a:gd name="T22" fmla="*/ 56 w 522"/>
                <a:gd name="T23" fmla="*/ 3 h 1014"/>
                <a:gd name="T24" fmla="*/ 45 w 522"/>
                <a:gd name="T25" fmla="*/ 16 h 1014"/>
                <a:gd name="T26" fmla="*/ 31 w 522"/>
                <a:gd name="T27" fmla="*/ 33 h 1014"/>
                <a:gd name="T28" fmla="*/ 15 w 522"/>
                <a:gd name="T29" fmla="*/ 41 h 1014"/>
                <a:gd name="T30" fmla="*/ 7 w 522"/>
                <a:gd name="T31" fmla="*/ 70 h 1014"/>
                <a:gd name="T32" fmla="*/ 1 w 522"/>
                <a:gd name="T33" fmla="*/ 100 h 1014"/>
                <a:gd name="T34" fmla="*/ 4 w 522"/>
                <a:gd name="T35" fmla="*/ 132 h 1014"/>
                <a:gd name="T36" fmla="*/ 1 w 522"/>
                <a:gd name="T37" fmla="*/ 154 h 1014"/>
                <a:gd name="T38" fmla="*/ 6 w 522"/>
                <a:gd name="T39" fmla="*/ 181 h 1014"/>
                <a:gd name="T40" fmla="*/ 6 w 522"/>
                <a:gd name="T41" fmla="*/ 205 h 1014"/>
                <a:gd name="T42" fmla="*/ 0 w 522"/>
                <a:gd name="T43" fmla="*/ 224 h 1014"/>
                <a:gd name="T44" fmla="*/ 3 w 522"/>
                <a:gd name="T45" fmla="*/ 254 h 1014"/>
                <a:gd name="T46" fmla="*/ 30 w 522"/>
                <a:gd name="T47" fmla="*/ 250 h 1014"/>
                <a:gd name="T48" fmla="*/ 29 w 522"/>
                <a:gd name="T49" fmla="*/ 211 h 1014"/>
                <a:gd name="T50" fmla="*/ 21 w 522"/>
                <a:gd name="T51" fmla="*/ 202 h 1014"/>
                <a:gd name="T52" fmla="*/ 22 w 522"/>
                <a:gd name="T53" fmla="*/ 189 h 1014"/>
                <a:gd name="T54" fmla="*/ 34 w 522"/>
                <a:gd name="T55" fmla="*/ 202 h 1014"/>
                <a:gd name="T56" fmla="*/ 36 w 522"/>
                <a:gd name="T57" fmla="*/ 176 h 1014"/>
                <a:gd name="T58" fmla="*/ 36 w 522"/>
                <a:gd name="T59" fmla="*/ 152 h 1014"/>
                <a:gd name="T60" fmla="*/ 52 w 522"/>
                <a:gd name="T61" fmla="*/ 108 h 1014"/>
                <a:gd name="T62" fmla="*/ 61 w 522"/>
                <a:gd name="T63" fmla="*/ 98 h 1014"/>
                <a:gd name="T64" fmla="*/ 67 w 522"/>
                <a:gd name="T65" fmla="*/ 116 h 1014"/>
                <a:gd name="T66" fmla="*/ 85 w 522"/>
                <a:gd name="T67" fmla="*/ 110 h 1014"/>
                <a:gd name="T68" fmla="*/ 88 w 522"/>
                <a:gd name="T69" fmla="*/ 87 h 1014"/>
                <a:gd name="T70" fmla="*/ 96 w 522"/>
                <a:gd name="T71" fmla="*/ 103 h 1014"/>
                <a:gd name="T72" fmla="*/ 107 w 522"/>
                <a:gd name="T73" fmla="*/ 105 h 1014"/>
                <a:gd name="T74" fmla="*/ 113 w 522"/>
                <a:gd name="T75" fmla="*/ 108 h 1014"/>
                <a:gd name="T76" fmla="*/ 116 w 522"/>
                <a:gd name="T77" fmla="*/ 139 h 1014"/>
                <a:gd name="T78" fmla="*/ 121 w 522"/>
                <a:gd name="T79" fmla="*/ 126 h 101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22"/>
                <a:gd name="T121" fmla="*/ 0 h 1014"/>
                <a:gd name="T122" fmla="*/ 522 w 522"/>
                <a:gd name="T123" fmla="*/ 1014 h 101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22" h="1014">
                  <a:moveTo>
                    <a:pt x="486" y="501"/>
                  </a:moveTo>
                  <a:lnTo>
                    <a:pt x="504" y="458"/>
                  </a:lnTo>
                  <a:lnTo>
                    <a:pt x="504" y="397"/>
                  </a:lnTo>
                  <a:lnTo>
                    <a:pt x="522" y="366"/>
                  </a:lnTo>
                  <a:lnTo>
                    <a:pt x="509" y="319"/>
                  </a:lnTo>
                  <a:lnTo>
                    <a:pt x="506" y="266"/>
                  </a:lnTo>
                  <a:lnTo>
                    <a:pt x="508" y="223"/>
                  </a:lnTo>
                  <a:lnTo>
                    <a:pt x="509" y="206"/>
                  </a:lnTo>
                  <a:lnTo>
                    <a:pt x="440" y="108"/>
                  </a:lnTo>
                  <a:lnTo>
                    <a:pt x="384" y="41"/>
                  </a:lnTo>
                  <a:lnTo>
                    <a:pt x="308" y="0"/>
                  </a:lnTo>
                  <a:lnTo>
                    <a:pt x="227" y="10"/>
                  </a:lnTo>
                  <a:lnTo>
                    <a:pt x="182" y="63"/>
                  </a:lnTo>
                  <a:lnTo>
                    <a:pt x="126" y="129"/>
                  </a:lnTo>
                  <a:lnTo>
                    <a:pt x="63" y="161"/>
                  </a:lnTo>
                  <a:lnTo>
                    <a:pt x="30" y="280"/>
                  </a:lnTo>
                  <a:lnTo>
                    <a:pt x="6" y="399"/>
                  </a:lnTo>
                  <a:lnTo>
                    <a:pt x="19" y="528"/>
                  </a:lnTo>
                  <a:lnTo>
                    <a:pt x="6" y="615"/>
                  </a:lnTo>
                  <a:lnTo>
                    <a:pt x="25" y="722"/>
                  </a:lnTo>
                  <a:lnTo>
                    <a:pt x="25" y="818"/>
                  </a:lnTo>
                  <a:lnTo>
                    <a:pt x="0" y="894"/>
                  </a:lnTo>
                  <a:lnTo>
                    <a:pt x="12" y="1014"/>
                  </a:lnTo>
                  <a:lnTo>
                    <a:pt x="120" y="998"/>
                  </a:lnTo>
                  <a:lnTo>
                    <a:pt x="117" y="843"/>
                  </a:lnTo>
                  <a:lnTo>
                    <a:pt x="86" y="808"/>
                  </a:lnTo>
                  <a:lnTo>
                    <a:pt x="88" y="755"/>
                  </a:lnTo>
                  <a:lnTo>
                    <a:pt x="137" y="808"/>
                  </a:lnTo>
                  <a:lnTo>
                    <a:pt x="144" y="701"/>
                  </a:lnTo>
                  <a:lnTo>
                    <a:pt x="144" y="605"/>
                  </a:lnTo>
                  <a:lnTo>
                    <a:pt x="208" y="431"/>
                  </a:lnTo>
                  <a:lnTo>
                    <a:pt x="246" y="390"/>
                  </a:lnTo>
                  <a:lnTo>
                    <a:pt x="270" y="464"/>
                  </a:lnTo>
                  <a:lnTo>
                    <a:pt x="340" y="440"/>
                  </a:lnTo>
                  <a:lnTo>
                    <a:pt x="353" y="345"/>
                  </a:lnTo>
                  <a:lnTo>
                    <a:pt x="384" y="411"/>
                  </a:lnTo>
                  <a:lnTo>
                    <a:pt x="428" y="419"/>
                  </a:lnTo>
                  <a:lnTo>
                    <a:pt x="455" y="429"/>
                  </a:lnTo>
                  <a:lnTo>
                    <a:pt x="467" y="554"/>
                  </a:lnTo>
                  <a:lnTo>
                    <a:pt x="486" y="501"/>
                  </a:lnTo>
                  <a:close/>
                </a:path>
              </a:pathLst>
            </a:custGeom>
            <a:solidFill>
              <a:srgbClr val="1C0000"/>
            </a:solidFill>
            <a:ln w="9525">
              <a:noFill/>
              <a:round/>
              <a:headEnd/>
              <a:tailEnd/>
            </a:ln>
          </p:spPr>
          <p:txBody>
            <a:bodyPr/>
            <a:lstStyle/>
            <a:p>
              <a:endParaRPr lang="en-US"/>
            </a:p>
          </p:txBody>
        </p:sp>
        <p:sp>
          <p:nvSpPr>
            <p:cNvPr id="98" name="Freeform 32"/>
            <p:cNvSpPr>
              <a:spLocks/>
            </p:cNvSpPr>
            <p:nvPr/>
          </p:nvSpPr>
          <p:spPr bwMode="auto">
            <a:xfrm>
              <a:off x="5461535" y="4750308"/>
              <a:ext cx="591954" cy="431800"/>
            </a:xfrm>
            <a:custGeom>
              <a:avLst/>
              <a:gdLst>
                <a:gd name="T0" fmla="*/ 18 w 492"/>
                <a:gd name="T1" fmla="*/ 48 h 544"/>
                <a:gd name="T2" fmla="*/ 50 w 492"/>
                <a:gd name="T3" fmla="*/ 30 h 544"/>
                <a:gd name="T4" fmla="*/ 68 w 492"/>
                <a:gd name="T5" fmla="*/ 25 h 544"/>
                <a:gd name="T6" fmla="*/ 69 w 492"/>
                <a:gd name="T7" fmla="*/ 0 h 544"/>
                <a:gd name="T8" fmla="*/ 97 w 492"/>
                <a:gd name="T9" fmla="*/ 28 h 544"/>
                <a:gd name="T10" fmla="*/ 111 w 492"/>
                <a:gd name="T11" fmla="*/ 66 h 544"/>
                <a:gd name="T12" fmla="*/ 119 w 492"/>
                <a:gd name="T13" fmla="*/ 95 h 544"/>
                <a:gd name="T14" fmla="*/ 123 w 492"/>
                <a:gd name="T15" fmla="*/ 116 h 544"/>
                <a:gd name="T16" fmla="*/ 115 w 492"/>
                <a:gd name="T17" fmla="*/ 111 h 544"/>
                <a:gd name="T18" fmla="*/ 111 w 492"/>
                <a:gd name="T19" fmla="*/ 88 h 544"/>
                <a:gd name="T20" fmla="*/ 105 w 492"/>
                <a:gd name="T21" fmla="*/ 66 h 544"/>
                <a:gd name="T22" fmla="*/ 105 w 492"/>
                <a:gd name="T23" fmla="*/ 93 h 544"/>
                <a:gd name="T24" fmla="*/ 102 w 492"/>
                <a:gd name="T25" fmla="*/ 118 h 544"/>
                <a:gd name="T26" fmla="*/ 101 w 492"/>
                <a:gd name="T27" fmla="*/ 136 h 544"/>
                <a:gd name="T28" fmla="*/ 87 w 492"/>
                <a:gd name="T29" fmla="*/ 113 h 544"/>
                <a:gd name="T30" fmla="*/ 67 w 492"/>
                <a:gd name="T31" fmla="*/ 105 h 544"/>
                <a:gd name="T32" fmla="*/ 46 w 492"/>
                <a:gd name="T33" fmla="*/ 105 h 544"/>
                <a:gd name="T34" fmla="*/ 21 w 492"/>
                <a:gd name="T35" fmla="*/ 123 h 544"/>
                <a:gd name="T36" fmla="*/ 16 w 492"/>
                <a:gd name="T37" fmla="*/ 111 h 544"/>
                <a:gd name="T38" fmla="*/ 15 w 492"/>
                <a:gd name="T39" fmla="*/ 83 h 544"/>
                <a:gd name="T40" fmla="*/ 11 w 492"/>
                <a:gd name="T41" fmla="*/ 68 h 544"/>
                <a:gd name="T42" fmla="*/ 0 w 492"/>
                <a:gd name="T43" fmla="*/ 71 h 544"/>
                <a:gd name="T44" fmla="*/ 0 w 492"/>
                <a:gd name="T45" fmla="*/ 52 h 544"/>
                <a:gd name="T46" fmla="*/ 8 w 492"/>
                <a:gd name="T47" fmla="*/ 42 h 544"/>
                <a:gd name="T48" fmla="*/ 18 w 492"/>
                <a:gd name="T49" fmla="*/ 48 h 54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2"/>
                <a:gd name="T76" fmla="*/ 0 h 544"/>
                <a:gd name="T77" fmla="*/ 492 w 492"/>
                <a:gd name="T78" fmla="*/ 544 h 54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2" h="544">
                  <a:moveTo>
                    <a:pt x="71" y="192"/>
                  </a:moveTo>
                  <a:lnTo>
                    <a:pt x="199" y="121"/>
                  </a:lnTo>
                  <a:lnTo>
                    <a:pt x="271" y="102"/>
                  </a:lnTo>
                  <a:lnTo>
                    <a:pt x="276" y="0"/>
                  </a:lnTo>
                  <a:lnTo>
                    <a:pt x="388" y="112"/>
                  </a:lnTo>
                  <a:lnTo>
                    <a:pt x="441" y="262"/>
                  </a:lnTo>
                  <a:lnTo>
                    <a:pt x="474" y="383"/>
                  </a:lnTo>
                  <a:lnTo>
                    <a:pt x="492" y="464"/>
                  </a:lnTo>
                  <a:lnTo>
                    <a:pt x="457" y="444"/>
                  </a:lnTo>
                  <a:lnTo>
                    <a:pt x="441" y="352"/>
                  </a:lnTo>
                  <a:lnTo>
                    <a:pt x="418" y="262"/>
                  </a:lnTo>
                  <a:lnTo>
                    <a:pt x="418" y="372"/>
                  </a:lnTo>
                  <a:lnTo>
                    <a:pt x="406" y="473"/>
                  </a:lnTo>
                  <a:lnTo>
                    <a:pt x="401" y="544"/>
                  </a:lnTo>
                  <a:lnTo>
                    <a:pt x="347" y="454"/>
                  </a:lnTo>
                  <a:lnTo>
                    <a:pt x="265" y="423"/>
                  </a:lnTo>
                  <a:lnTo>
                    <a:pt x="183" y="423"/>
                  </a:lnTo>
                  <a:lnTo>
                    <a:pt x="83" y="495"/>
                  </a:lnTo>
                  <a:lnTo>
                    <a:pt x="64" y="444"/>
                  </a:lnTo>
                  <a:lnTo>
                    <a:pt x="59" y="335"/>
                  </a:lnTo>
                  <a:lnTo>
                    <a:pt x="41" y="272"/>
                  </a:lnTo>
                  <a:lnTo>
                    <a:pt x="0" y="284"/>
                  </a:lnTo>
                  <a:lnTo>
                    <a:pt x="0" y="211"/>
                  </a:lnTo>
                  <a:lnTo>
                    <a:pt x="30" y="170"/>
                  </a:lnTo>
                  <a:lnTo>
                    <a:pt x="71" y="192"/>
                  </a:lnTo>
                  <a:close/>
                </a:path>
              </a:pathLst>
            </a:custGeom>
            <a:solidFill>
              <a:srgbClr val="FF756B"/>
            </a:solidFill>
            <a:ln w="9525">
              <a:noFill/>
              <a:round/>
              <a:headEnd/>
              <a:tailEnd/>
            </a:ln>
          </p:spPr>
          <p:txBody>
            <a:bodyPr/>
            <a:lstStyle/>
            <a:p>
              <a:endParaRPr lang="en-US"/>
            </a:p>
          </p:txBody>
        </p:sp>
        <p:sp>
          <p:nvSpPr>
            <p:cNvPr id="99" name="Freeform 33"/>
            <p:cNvSpPr>
              <a:spLocks/>
            </p:cNvSpPr>
            <p:nvPr/>
          </p:nvSpPr>
          <p:spPr bwMode="auto">
            <a:xfrm>
              <a:off x="5897078" y="5113846"/>
              <a:ext cx="197318" cy="417513"/>
            </a:xfrm>
            <a:custGeom>
              <a:avLst/>
              <a:gdLst>
                <a:gd name="T0" fmla="*/ 26 w 163"/>
                <a:gd name="T1" fmla="*/ 9 h 526"/>
                <a:gd name="T2" fmla="*/ 14 w 163"/>
                <a:gd name="T3" fmla="*/ 22 h 526"/>
                <a:gd name="T4" fmla="*/ 6 w 163"/>
                <a:gd name="T5" fmla="*/ 47 h 526"/>
                <a:gd name="T6" fmla="*/ 8 w 163"/>
                <a:gd name="T7" fmla="*/ 59 h 526"/>
                <a:gd name="T8" fmla="*/ 18 w 163"/>
                <a:gd name="T9" fmla="*/ 62 h 526"/>
                <a:gd name="T10" fmla="*/ 34 w 163"/>
                <a:gd name="T11" fmla="*/ 69 h 526"/>
                <a:gd name="T12" fmla="*/ 30 w 163"/>
                <a:gd name="T13" fmla="*/ 75 h 526"/>
                <a:gd name="T14" fmla="*/ 18 w 163"/>
                <a:gd name="T15" fmla="*/ 75 h 526"/>
                <a:gd name="T16" fmla="*/ 9 w 163"/>
                <a:gd name="T17" fmla="*/ 71 h 526"/>
                <a:gd name="T18" fmla="*/ 6 w 163"/>
                <a:gd name="T19" fmla="*/ 78 h 526"/>
                <a:gd name="T20" fmla="*/ 17 w 163"/>
                <a:gd name="T21" fmla="*/ 84 h 526"/>
                <a:gd name="T22" fmla="*/ 15 w 163"/>
                <a:gd name="T23" fmla="*/ 93 h 526"/>
                <a:gd name="T24" fmla="*/ 5 w 163"/>
                <a:gd name="T25" fmla="*/ 86 h 526"/>
                <a:gd name="T26" fmla="*/ 2 w 163"/>
                <a:gd name="T27" fmla="*/ 96 h 526"/>
                <a:gd name="T28" fmla="*/ 8 w 163"/>
                <a:gd name="T29" fmla="*/ 102 h 526"/>
                <a:gd name="T30" fmla="*/ 2 w 163"/>
                <a:gd name="T31" fmla="*/ 115 h 526"/>
                <a:gd name="T32" fmla="*/ 13 w 163"/>
                <a:gd name="T33" fmla="*/ 107 h 526"/>
                <a:gd name="T34" fmla="*/ 24 w 163"/>
                <a:gd name="T35" fmla="*/ 90 h 526"/>
                <a:gd name="T36" fmla="*/ 32 w 163"/>
                <a:gd name="T37" fmla="*/ 80 h 526"/>
                <a:gd name="T38" fmla="*/ 32 w 163"/>
                <a:gd name="T39" fmla="*/ 90 h 526"/>
                <a:gd name="T40" fmla="*/ 23 w 163"/>
                <a:gd name="T41" fmla="*/ 106 h 526"/>
                <a:gd name="T42" fmla="*/ 5 w 163"/>
                <a:gd name="T43" fmla="*/ 122 h 526"/>
                <a:gd name="T44" fmla="*/ 0 w 163"/>
                <a:gd name="T45" fmla="*/ 132 h 526"/>
                <a:gd name="T46" fmla="*/ 16 w 163"/>
                <a:gd name="T47" fmla="*/ 123 h 526"/>
                <a:gd name="T48" fmla="*/ 39 w 163"/>
                <a:gd name="T49" fmla="*/ 99 h 526"/>
                <a:gd name="T50" fmla="*/ 41 w 163"/>
                <a:gd name="T51" fmla="*/ 78 h 526"/>
                <a:gd name="T52" fmla="*/ 39 w 163"/>
                <a:gd name="T53" fmla="*/ 65 h 526"/>
                <a:gd name="T54" fmla="*/ 27 w 163"/>
                <a:gd name="T55" fmla="*/ 54 h 526"/>
                <a:gd name="T56" fmla="*/ 26 w 163"/>
                <a:gd name="T57" fmla="*/ 41 h 526"/>
                <a:gd name="T58" fmla="*/ 32 w 163"/>
                <a:gd name="T59" fmla="*/ 19 h 526"/>
                <a:gd name="T60" fmla="*/ 32 w 163"/>
                <a:gd name="T61" fmla="*/ 1 h 526"/>
                <a:gd name="T62" fmla="*/ 26 w 163"/>
                <a:gd name="T63" fmla="*/ 0 h 526"/>
                <a:gd name="T64" fmla="*/ 26 w 163"/>
                <a:gd name="T65" fmla="*/ 9 h 5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3"/>
                <a:gd name="T100" fmla="*/ 0 h 526"/>
                <a:gd name="T101" fmla="*/ 163 w 163"/>
                <a:gd name="T102" fmla="*/ 526 h 5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3" h="526">
                  <a:moveTo>
                    <a:pt x="102" y="37"/>
                  </a:moveTo>
                  <a:lnTo>
                    <a:pt x="53" y="90"/>
                  </a:lnTo>
                  <a:lnTo>
                    <a:pt x="24" y="188"/>
                  </a:lnTo>
                  <a:lnTo>
                    <a:pt x="31" y="237"/>
                  </a:lnTo>
                  <a:lnTo>
                    <a:pt x="72" y="248"/>
                  </a:lnTo>
                  <a:lnTo>
                    <a:pt x="134" y="278"/>
                  </a:lnTo>
                  <a:lnTo>
                    <a:pt x="117" y="301"/>
                  </a:lnTo>
                  <a:lnTo>
                    <a:pt x="72" y="301"/>
                  </a:lnTo>
                  <a:lnTo>
                    <a:pt x="34" y="284"/>
                  </a:lnTo>
                  <a:lnTo>
                    <a:pt x="24" y="315"/>
                  </a:lnTo>
                  <a:lnTo>
                    <a:pt x="65" y="338"/>
                  </a:lnTo>
                  <a:lnTo>
                    <a:pt x="60" y="375"/>
                  </a:lnTo>
                  <a:lnTo>
                    <a:pt x="17" y="344"/>
                  </a:lnTo>
                  <a:lnTo>
                    <a:pt x="7" y="387"/>
                  </a:lnTo>
                  <a:lnTo>
                    <a:pt x="31" y="411"/>
                  </a:lnTo>
                  <a:lnTo>
                    <a:pt x="7" y="460"/>
                  </a:lnTo>
                  <a:lnTo>
                    <a:pt x="49" y="430"/>
                  </a:lnTo>
                  <a:lnTo>
                    <a:pt x="95" y="362"/>
                  </a:lnTo>
                  <a:lnTo>
                    <a:pt x="127" y="321"/>
                  </a:lnTo>
                  <a:lnTo>
                    <a:pt x="127" y="362"/>
                  </a:lnTo>
                  <a:lnTo>
                    <a:pt x="89" y="424"/>
                  </a:lnTo>
                  <a:lnTo>
                    <a:pt x="20" y="489"/>
                  </a:lnTo>
                  <a:lnTo>
                    <a:pt x="0" y="526"/>
                  </a:lnTo>
                  <a:lnTo>
                    <a:pt x="63" y="495"/>
                  </a:lnTo>
                  <a:lnTo>
                    <a:pt x="153" y="399"/>
                  </a:lnTo>
                  <a:lnTo>
                    <a:pt x="163" y="315"/>
                  </a:lnTo>
                  <a:lnTo>
                    <a:pt x="156" y="260"/>
                  </a:lnTo>
                  <a:lnTo>
                    <a:pt x="106" y="219"/>
                  </a:lnTo>
                  <a:lnTo>
                    <a:pt x="102" y="164"/>
                  </a:lnTo>
                  <a:lnTo>
                    <a:pt x="127" y="78"/>
                  </a:lnTo>
                  <a:lnTo>
                    <a:pt x="127" y="6"/>
                  </a:lnTo>
                  <a:lnTo>
                    <a:pt x="102" y="0"/>
                  </a:lnTo>
                  <a:lnTo>
                    <a:pt x="102" y="37"/>
                  </a:lnTo>
                  <a:close/>
                </a:path>
              </a:pathLst>
            </a:custGeom>
            <a:solidFill>
              <a:srgbClr val="FF756B"/>
            </a:solidFill>
            <a:ln w="9525">
              <a:noFill/>
              <a:round/>
              <a:headEnd/>
              <a:tailEnd/>
            </a:ln>
          </p:spPr>
          <p:txBody>
            <a:bodyPr/>
            <a:lstStyle/>
            <a:p>
              <a:endParaRPr lang="en-US"/>
            </a:p>
          </p:txBody>
        </p:sp>
        <p:sp>
          <p:nvSpPr>
            <p:cNvPr id="100" name="Freeform 34"/>
            <p:cNvSpPr>
              <a:spLocks/>
            </p:cNvSpPr>
            <p:nvPr/>
          </p:nvSpPr>
          <p:spPr bwMode="auto">
            <a:xfrm>
              <a:off x="5435065" y="5009071"/>
              <a:ext cx="156411" cy="446088"/>
            </a:xfrm>
            <a:custGeom>
              <a:avLst/>
              <a:gdLst>
                <a:gd name="T0" fmla="*/ 0 w 130"/>
                <a:gd name="T1" fmla="*/ 0 h 561"/>
                <a:gd name="T2" fmla="*/ 7 w 130"/>
                <a:gd name="T3" fmla="*/ 12 h 561"/>
                <a:gd name="T4" fmla="*/ 7 w 130"/>
                <a:gd name="T5" fmla="*/ 24 h 561"/>
                <a:gd name="T6" fmla="*/ 9 w 130"/>
                <a:gd name="T7" fmla="*/ 45 h 561"/>
                <a:gd name="T8" fmla="*/ 18 w 130"/>
                <a:gd name="T9" fmla="*/ 45 h 561"/>
                <a:gd name="T10" fmla="*/ 18 w 130"/>
                <a:gd name="T11" fmla="*/ 56 h 561"/>
                <a:gd name="T12" fmla="*/ 9 w 130"/>
                <a:gd name="T13" fmla="*/ 56 h 561"/>
                <a:gd name="T14" fmla="*/ 13 w 130"/>
                <a:gd name="T15" fmla="*/ 66 h 561"/>
                <a:gd name="T16" fmla="*/ 19 w 130"/>
                <a:gd name="T17" fmla="*/ 68 h 561"/>
                <a:gd name="T18" fmla="*/ 24 w 130"/>
                <a:gd name="T19" fmla="*/ 79 h 561"/>
                <a:gd name="T20" fmla="*/ 30 w 130"/>
                <a:gd name="T21" fmla="*/ 79 h 561"/>
                <a:gd name="T22" fmla="*/ 30 w 130"/>
                <a:gd name="T23" fmla="*/ 98 h 561"/>
                <a:gd name="T24" fmla="*/ 23 w 130"/>
                <a:gd name="T25" fmla="*/ 101 h 561"/>
                <a:gd name="T26" fmla="*/ 21 w 130"/>
                <a:gd name="T27" fmla="*/ 108 h 561"/>
                <a:gd name="T28" fmla="*/ 33 w 130"/>
                <a:gd name="T29" fmla="*/ 122 h 561"/>
                <a:gd name="T30" fmla="*/ 26 w 130"/>
                <a:gd name="T31" fmla="*/ 128 h 561"/>
                <a:gd name="T32" fmla="*/ 21 w 130"/>
                <a:gd name="T33" fmla="*/ 118 h 561"/>
                <a:gd name="T34" fmla="*/ 22 w 130"/>
                <a:gd name="T35" fmla="*/ 141 h 561"/>
                <a:gd name="T36" fmla="*/ 16 w 130"/>
                <a:gd name="T37" fmla="*/ 141 h 561"/>
                <a:gd name="T38" fmla="*/ 13 w 130"/>
                <a:gd name="T39" fmla="*/ 124 h 561"/>
                <a:gd name="T40" fmla="*/ 13 w 130"/>
                <a:gd name="T41" fmla="*/ 92 h 561"/>
                <a:gd name="T42" fmla="*/ 10 w 130"/>
                <a:gd name="T43" fmla="*/ 71 h 561"/>
                <a:gd name="T44" fmla="*/ 3 w 130"/>
                <a:gd name="T45" fmla="*/ 53 h 561"/>
                <a:gd name="T46" fmla="*/ 1 w 130"/>
                <a:gd name="T47" fmla="*/ 29 h 561"/>
                <a:gd name="T48" fmla="*/ 0 w 130"/>
                <a:gd name="T49" fmla="*/ 14 h 561"/>
                <a:gd name="T50" fmla="*/ 0 w 130"/>
                <a:gd name="T51" fmla="*/ 0 h 56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0"/>
                <a:gd name="T79" fmla="*/ 0 h 561"/>
                <a:gd name="T80" fmla="*/ 130 w 130"/>
                <a:gd name="T81" fmla="*/ 561 h 56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0" h="561">
                  <a:moveTo>
                    <a:pt x="0" y="0"/>
                  </a:moveTo>
                  <a:lnTo>
                    <a:pt x="31" y="47"/>
                  </a:lnTo>
                  <a:lnTo>
                    <a:pt x="31" y="96"/>
                  </a:lnTo>
                  <a:lnTo>
                    <a:pt x="39" y="180"/>
                  </a:lnTo>
                  <a:lnTo>
                    <a:pt x="75" y="180"/>
                  </a:lnTo>
                  <a:lnTo>
                    <a:pt x="75" y="221"/>
                  </a:lnTo>
                  <a:lnTo>
                    <a:pt x="39" y="221"/>
                  </a:lnTo>
                  <a:lnTo>
                    <a:pt x="53" y="264"/>
                  </a:lnTo>
                  <a:lnTo>
                    <a:pt x="78" y="270"/>
                  </a:lnTo>
                  <a:lnTo>
                    <a:pt x="99" y="313"/>
                  </a:lnTo>
                  <a:lnTo>
                    <a:pt x="120" y="313"/>
                  </a:lnTo>
                  <a:lnTo>
                    <a:pt x="120" y="391"/>
                  </a:lnTo>
                  <a:lnTo>
                    <a:pt x="92" y="403"/>
                  </a:lnTo>
                  <a:lnTo>
                    <a:pt x="85" y="432"/>
                  </a:lnTo>
                  <a:lnTo>
                    <a:pt x="130" y="487"/>
                  </a:lnTo>
                  <a:lnTo>
                    <a:pt x="106" y="512"/>
                  </a:lnTo>
                  <a:lnTo>
                    <a:pt x="85" y="469"/>
                  </a:lnTo>
                  <a:lnTo>
                    <a:pt x="89" y="561"/>
                  </a:lnTo>
                  <a:lnTo>
                    <a:pt x="67" y="561"/>
                  </a:lnTo>
                  <a:lnTo>
                    <a:pt x="53" y="493"/>
                  </a:lnTo>
                  <a:lnTo>
                    <a:pt x="53" y="368"/>
                  </a:lnTo>
                  <a:lnTo>
                    <a:pt x="43" y="281"/>
                  </a:lnTo>
                  <a:lnTo>
                    <a:pt x="14" y="209"/>
                  </a:lnTo>
                  <a:lnTo>
                    <a:pt x="4" y="113"/>
                  </a:lnTo>
                  <a:lnTo>
                    <a:pt x="0" y="53"/>
                  </a:lnTo>
                  <a:lnTo>
                    <a:pt x="0" y="0"/>
                  </a:lnTo>
                  <a:close/>
                </a:path>
              </a:pathLst>
            </a:custGeom>
            <a:solidFill>
              <a:srgbClr val="FF756B"/>
            </a:solidFill>
            <a:ln w="9525">
              <a:noFill/>
              <a:round/>
              <a:headEnd/>
              <a:tailEnd/>
            </a:ln>
          </p:spPr>
          <p:txBody>
            <a:bodyPr/>
            <a:lstStyle/>
            <a:p>
              <a:endParaRPr lang="en-US"/>
            </a:p>
          </p:txBody>
        </p:sp>
        <p:sp>
          <p:nvSpPr>
            <p:cNvPr id="101" name="Freeform 35"/>
            <p:cNvSpPr>
              <a:spLocks/>
            </p:cNvSpPr>
            <p:nvPr/>
          </p:nvSpPr>
          <p:spPr bwMode="auto">
            <a:xfrm>
              <a:off x="5514474" y="5070983"/>
              <a:ext cx="421105" cy="593725"/>
            </a:xfrm>
            <a:custGeom>
              <a:avLst/>
              <a:gdLst>
                <a:gd name="T0" fmla="*/ 10 w 349"/>
                <a:gd name="T1" fmla="*/ 21 h 749"/>
                <a:gd name="T2" fmla="*/ 39 w 349"/>
                <a:gd name="T3" fmla="*/ 0 h 749"/>
                <a:gd name="T4" fmla="*/ 59 w 349"/>
                <a:gd name="T5" fmla="*/ 5 h 749"/>
                <a:gd name="T6" fmla="*/ 78 w 349"/>
                <a:gd name="T7" fmla="*/ 10 h 749"/>
                <a:gd name="T8" fmla="*/ 88 w 349"/>
                <a:gd name="T9" fmla="*/ 24 h 749"/>
                <a:gd name="T10" fmla="*/ 83 w 349"/>
                <a:gd name="T11" fmla="*/ 48 h 749"/>
                <a:gd name="T12" fmla="*/ 80 w 349"/>
                <a:gd name="T13" fmla="*/ 98 h 749"/>
                <a:gd name="T14" fmla="*/ 74 w 349"/>
                <a:gd name="T15" fmla="*/ 133 h 749"/>
                <a:gd name="T16" fmla="*/ 56 w 349"/>
                <a:gd name="T17" fmla="*/ 169 h 749"/>
                <a:gd name="T18" fmla="*/ 52 w 349"/>
                <a:gd name="T19" fmla="*/ 184 h 749"/>
                <a:gd name="T20" fmla="*/ 41 w 349"/>
                <a:gd name="T21" fmla="*/ 187 h 749"/>
                <a:gd name="T22" fmla="*/ 14 w 349"/>
                <a:gd name="T23" fmla="*/ 174 h 749"/>
                <a:gd name="T24" fmla="*/ 1 w 349"/>
                <a:gd name="T25" fmla="*/ 159 h 749"/>
                <a:gd name="T26" fmla="*/ 0 w 349"/>
                <a:gd name="T27" fmla="*/ 128 h 749"/>
                <a:gd name="T28" fmla="*/ 9 w 349"/>
                <a:gd name="T29" fmla="*/ 121 h 749"/>
                <a:gd name="T30" fmla="*/ 14 w 349"/>
                <a:gd name="T31" fmla="*/ 109 h 749"/>
                <a:gd name="T32" fmla="*/ 20 w 349"/>
                <a:gd name="T33" fmla="*/ 109 h 749"/>
                <a:gd name="T34" fmla="*/ 24 w 349"/>
                <a:gd name="T35" fmla="*/ 98 h 749"/>
                <a:gd name="T36" fmla="*/ 20 w 349"/>
                <a:gd name="T37" fmla="*/ 86 h 749"/>
                <a:gd name="T38" fmla="*/ 20 w 349"/>
                <a:gd name="T39" fmla="*/ 73 h 749"/>
                <a:gd name="T40" fmla="*/ 14 w 349"/>
                <a:gd name="T41" fmla="*/ 57 h 749"/>
                <a:gd name="T42" fmla="*/ 10 w 349"/>
                <a:gd name="T43" fmla="*/ 21 h 7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49"/>
                <a:gd name="T67" fmla="*/ 0 h 749"/>
                <a:gd name="T68" fmla="*/ 349 w 349"/>
                <a:gd name="T69" fmla="*/ 749 h 74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49" h="749">
                  <a:moveTo>
                    <a:pt x="39" y="86"/>
                  </a:moveTo>
                  <a:lnTo>
                    <a:pt x="154" y="0"/>
                  </a:lnTo>
                  <a:lnTo>
                    <a:pt x="236" y="20"/>
                  </a:lnTo>
                  <a:lnTo>
                    <a:pt x="310" y="43"/>
                  </a:lnTo>
                  <a:lnTo>
                    <a:pt x="349" y="98"/>
                  </a:lnTo>
                  <a:lnTo>
                    <a:pt x="331" y="194"/>
                  </a:lnTo>
                  <a:lnTo>
                    <a:pt x="318" y="393"/>
                  </a:lnTo>
                  <a:lnTo>
                    <a:pt x="296" y="532"/>
                  </a:lnTo>
                  <a:lnTo>
                    <a:pt x="222" y="679"/>
                  </a:lnTo>
                  <a:lnTo>
                    <a:pt x="205" y="738"/>
                  </a:lnTo>
                  <a:lnTo>
                    <a:pt x="162" y="749"/>
                  </a:lnTo>
                  <a:lnTo>
                    <a:pt x="53" y="697"/>
                  </a:lnTo>
                  <a:lnTo>
                    <a:pt x="3" y="636"/>
                  </a:lnTo>
                  <a:lnTo>
                    <a:pt x="0" y="515"/>
                  </a:lnTo>
                  <a:lnTo>
                    <a:pt x="36" y="485"/>
                  </a:lnTo>
                  <a:lnTo>
                    <a:pt x="56" y="436"/>
                  </a:lnTo>
                  <a:lnTo>
                    <a:pt x="77" y="436"/>
                  </a:lnTo>
                  <a:lnTo>
                    <a:pt x="95" y="393"/>
                  </a:lnTo>
                  <a:lnTo>
                    <a:pt x="80" y="344"/>
                  </a:lnTo>
                  <a:lnTo>
                    <a:pt x="77" y="292"/>
                  </a:lnTo>
                  <a:lnTo>
                    <a:pt x="53" y="231"/>
                  </a:lnTo>
                  <a:lnTo>
                    <a:pt x="39" y="86"/>
                  </a:lnTo>
                  <a:close/>
                </a:path>
              </a:pathLst>
            </a:custGeom>
            <a:solidFill>
              <a:srgbClr val="00355E"/>
            </a:solidFill>
            <a:ln w="9525">
              <a:noFill/>
              <a:round/>
              <a:headEnd/>
              <a:tailEnd/>
            </a:ln>
          </p:spPr>
          <p:txBody>
            <a:bodyPr/>
            <a:lstStyle/>
            <a:p>
              <a:endParaRPr lang="en-US"/>
            </a:p>
          </p:txBody>
        </p:sp>
        <p:sp>
          <p:nvSpPr>
            <p:cNvPr id="102" name="Freeform 36"/>
            <p:cNvSpPr>
              <a:spLocks/>
            </p:cNvSpPr>
            <p:nvPr/>
          </p:nvSpPr>
          <p:spPr bwMode="auto">
            <a:xfrm>
              <a:off x="5502442" y="5594858"/>
              <a:ext cx="129941" cy="107950"/>
            </a:xfrm>
            <a:custGeom>
              <a:avLst/>
              <a:gdLst>
                <a:gd name="T0" fmla="*/ 4 w 109"/>
                <a:gd name="T1" fmla="*/ 0 h 135"/>
                <a:gd name="T2" fmla="*/ 0 w 109"/>
                <a:gd name="T3" fmla="*/ 8 h 135"/>
                <a:gd name="T4" fmla="*/ 25 w 109"/>
                <a:gd name="T5" fmla="*/ 34 h 135"/>
                <a:gd name="T6" fmla="*/ 27 w 109"/>
                <a:gd name="T7" fmla="*/ 16 h 135"/>
                <a:gd name="T8" fmla="*/ 4 w 109"/>
                <a:gd name="T9" fmla="*/ 0 h 135"/>
                <a:gd name="T10" fmla="*/ 0 60000 65536"/>
                <a:gd name="T11" fmla="*/ 0 60000 65536"/>
                <a:gd name="T12" fmla="*/ 0 60000 65536"/>
                <a:gd name="T13" fmla="*/ 0 60000 65536"/>
                <a:gd name="T14" fmla="*/ 0 60000 65536"/>
                <a:gd name="T15" fmla="*/ 0 w 109"/>
                <a:gd name="T16" fmla="*/ 0 h 135"/>
                <a:gd name="T17" fmla="*/ 109 w 109"/>
                <a:gd name="T18" fmla="*/ 135 h 135"/>
              </a:gdLst>
              <a:ahLst/>
              <a:cxnLst>
                <a:cxn ang="T10">
                  <a:pos x="T0" y="T1"/>
                </a:cxn>
                <a:cxn ang="T11">
                  <a:pos x="T2" y="T3"/>
                </a:cxn>
                <a:cxn ang="T12">
                  <a:pos x="T4" y="T5"/>
                </a:cxn>
                <a:cxn ang="T13">
                  <a:pos x="T6" y="T7"/>
                </a:cxn>
                <a:cxn ang="T14">
                  <a:pos x="T8" y="T9"/>
                </a:cxn>
              </a:cxnLst>
              <a:rect l="T15" t="T16" r="T17" b="T18"/>
              <a:pathLst>
                <a:path w="109" h="135">
                  <a:moveTo>
                    <a:pt x="16" y="0"/>
                  </a:moveTo>
                  <a:lnTo>
                    <a:pt x="0" y="30"/>
                  </a:lnTo>
                  <a:lnTo>
                    <a:pt x="102" y="135"/>
                  </a:lnTo>
                  <a:lnTo>
                    <a:pt x="109" y="61"/>
                  </a:lnTo>
                  <a:lnTo>
                    <a:pt x="16" y="0"/>
                  </a:lnTo>
                  <a:close/>
                </a:path>
              </a:pathLst>
            </a:custGeom>
            <a:solidFill>
              <a:srgbClr val="ED8721"/>
            </a:solidFill>
            <a:ln w="9525">
              <a:noFill/>
              <a:round/>
              <a:headEnd/>
              <a:tailEnd/>
            </a:ln>
          </p:spPr>
          <p:txBody>
            <a:bodyPr/>
            <a:lstStyle/>
            <a:p>
              <a:endParaRPr lang="en-US"/>
            </a:p>
          </p:txBody>
        </p:sp>
        <p:sp>
          <p:nvSpPr>
            <p:cNvPr id="104" name="Freeform 38"/>
            <p:cNvSpPr>
              <a:spLocks/>
            </p:cNvSpPr>
            <p:nvPr/>
          </p:nvSpPr>
          <p:spPr bwMode="auto">
            <a:xfrm>
              <a:off x="5321968" y="5555171"/>
              <a:ext cx="777240" cy="901700"/>
            </a:xfrm>
            <a:custGeom>
              <a:avLst/>
              <a:gdLst>
                <a:gd name="T0" fmla="*/ 107 w 646"/>
                <a:gd name="T1" fmla="*/ 4 h 1137"/>
                <a:gd name="T2" fmla="*/ 122 w 646"/>
                <a:gd name="T3" fmla="*/ 1 h 1137"/>
                <a:gd name="T4" fmla="*/ 133 w 646"/>
                <a:gd name="T5" fmla="*/ 7 h 1137"/>
                <a:gd name="T6" fmla="*/ 156 w 646"/>
                <a:gd name="T7" fmla="*/ 0 h 1137"/>
                <a:gd name="T8" fmla="*/ 162 w 646"/>
                <a:gd name="T9" fmla="*/ 29 h 1137"/>
                <a:gd name="T10" fmla="*/ 160 w 646"/>
                <a:gd name="T11" fmla="*/ 76 h 1137"/>
                <a:gd name="T12" fmla="*/ 157 w 646"/>
                <a:gd name="T13" fmla="*/ 107 h 1137"/>
                <a:gd name="T14" fmla="*/ 136 w 646"/>
                <a:gd name="T15" fmla="*/ 119 h 1137"/>
                <a:gd name="T16" fmla="*/ 126 w 646"/>
                <a:gd name="T17" fmla="*/ 131 h 1137"/>
                <a:gd name="T18" fmla="*/ 87 w 646"/>
                <a:gd name="T19" fmla="*/ 112 h 1137"/>
                <a:gd name="T20" fmla="*/ 73 w 646"/>
                <a:gd name="T21" fmla="*/ 176 h 1137"/>
                <a:gd name="T22" fmla="*/ 71 w 646"/>
                <a:gd name="T23" fmla="*/ 212 h 1137"/>
                <a:gd name="T24" fmla="*/ 77 w 646"/>
                <a:gd name="T25" fmla="*/ 284 h 1137"/>
                <a:gd name="T26" fmla="*/ 0 w 646"/>
                <a:gd name="T27" fmla="*/ 284 h 1137"/>
                <a:gd name="T28" fmla="*/ 0 w 646"/>
                <a:gd name="T29" fmla="*/ 215 h 1137"/>
                <a:gd name="T30" fmla="*/ 10 w 646"/>
                <a:gd name="T31" fmla="*/ 140 h 1137"/>
                <a:gd name="T32" fmla="*/ 29 w 646"/>
                <a:gd name="T33" fmla="*/ 62 h 1137"/>
                <a:gd name="T34" fmla="*/ 67 w 646"/>
                <a:gd name="T35" fmla="*/ 8 h 1137"/>
                <a:gd name="T36" fmla="*/ 107 w 646"/>
                <a:gd name="T37" fmla="*/ 4 h 11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46"/>
                <a:gd name="T58" fmla="*/ 0 h 1137"/>
                <a:gd name="T59" fmla="*/ 646 w 646"/>
                <a:gd name="T60" fmla="*/ 1137 h 113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46" h="1137">
                  <a:moveTo>
                    <a:pt x="431" y="18"/>
                  </a:moveTo>
                  <a:lnTo>
                    <a:pt x="489" y="6"/>
                  </a:lnTo>
                  <a:lnTo>
                    <a:pt x="532" y="30"/>
                  </a:lnTo>
                  <a:lnTo>
                    <a:pt x="621" y="0"/>
                  </a:lnTo>
                  <a:lnTo>
                    <a:pt x="646" y="118"/>
                  </a:lnTo>
                  <a:lnTo>
                    <a:pt x="639" y="306"/>
                  </a:lnTo>
                  <a:lnTo>
                    <a:pt x="625" y="431"/>
                  </a:lnTo>
                  <a:lnTo>
                    <a:pt x="544" y="476"/>
                  </a:lnTo>
                  <a:lnTo>
                    <a:pt x="505" y="527"/>
                  </a:lnTo>
                  <a:lnTo>
                    <a:pt x="350" y="449"/>
                  </a:lnTo>
                  <a:lnTo>
                    <a:pt x="291" y="707"/>
                  </a:lnTo>
                  <a:lnTo>
                    <a:pt x="284" y="850"/>
                  </a:lnTo>
                  <a:lnTo>
                    <a:pt x="305" y="1137"/>
                  </a:lnTo>
                  <a:lnTo>
                    <a:pt x="0" y="1137"/>
                  </a:lnTo>
                  <a:lnTo>
                    <a:pt x="0" y="861"/>
                  </a:lnTo>
                  <a:lnTo>
                    <a:pt x="40" y="560"/>
                  </a:lnTo>
                  <a:lnTo>
                    <a:pt x="116" y="249"/>
                  </a:lnTo>
                  <a:lnTo>
                    <a:pt x="268" y="34"/>
                  </a:lnTo>
                  <a:lnTo>
                    <a:pt x="431" y="18"/>
                  </a:lnTo>
                  <a:close/>
                </a:path>
              </a:pathLst>
            </a:custGeom>
            <a:solidFill>
              <a:srgbClr val="1C0000"/>
            </a:solidFill>
            <a:ln w="9525">
              <a:noFill/>
              <a:round/>
              <a:headEnd/>
              <a:tailEnd/>
            </a:ln>
          </p:spPr>
          <p:txBody>
            <a:bodyPr/>
            <a:lstStyle/>
            <a:p>
              <a:endParaRPr lang="en-US"/>
            </a:p>
          </p:txBody>
        </p:sp>
        <p:sp>
          <p:nvSpPr>
            <p:cNvPr id="105" name="Freeform 39"/>
            <p:cNvSpPr>
              <a:spLocks/>
            </p:cNvSpPr>
            <p:nvPr/>
          </p:nvSpPr>
          <p:spPr bwMode="auto">
            <a:xfrm>
              <a:off x="3553326" y="5342446"/>
              <a:ext cx="661737" cy="1041400"/>
            </a:xfrm>
            <a:custGeom>
              <a:avLst/>
              <a:gdLst>
                <a:gd name="T0" fmla="*/ 63 w 552"/>
                <a:gd name="T1" fmla="*/ 0 h 1313"/>
                <a:gd name="T2" fmla="*/ 54 w 552"/>
                <a:gd name="T3" fmla="*/ 12 h 1313"/>
                <a:gd name="T4" fmla="*/ 27 w 552"/>
                <a:gd name="T5" fmla="*/ 37 h 1313"/>
                <a:gd name="T6" fmla="*/ 13 w 552"/>
                <a:gd name="T7" fmla="*/ 82 h 1313"/>
                <a:gd name="T8" fmla="*/ 5 w 552"/>
                <a:gd name="T9" fmla="*/ 123 h 1313"/>
                <a:gd name="T10" fmla="*/ 0 w 552"/>
                <a:gd name="T11" fmla="*/ 158 h 1313"/>
                <a:gd name="T12" fmla="*/ 3 w 552"/>
                <a:gd name="T13" fmla="*/ 177 h 1313"/>
                <a:gd name="T14" fmla="*/ 13 w 552"/>
                <a:gd name="T15" fmla="*/ 202 h 1313"/>
                <a:gd name="T16" fmla="*/ 27 w 552"/>
                <a:gd name="T17" fmla="*/ 269 h 1313"/>
                <a:gd name="T18" fmla="*/ 34 w 552"/>
                <a:gd name="T19" fmla="*/ 328 h 1313"/>
                <a:gd name="T20" fmla="*/ 73 w 552"/>
                <a:gd name="T21" fmla="*/ 288 h 1313"/>
                <a:gd name="T22" fmla="*/ 113 w 552"/>
                <a:gd name="T23" fmla="*/ 256 h 1313"/>
                <a:gd name="T24" fmla="*/ 122 w 552"/>
                <a:gd name="T25" fmla="*/ 236 h 1313"/>
                <a:gd name="T26" fmla="*/ 117 w 552"/>
                <a:gd name="T27" fmla="*/ 222 h 1313"/>
                <a:gd name="T28" fmla="*/ 126 w 552"/>
                <a:gd name="T29" fmla="*/ 207 h 1313"/>
                <a:gd name="T30" fmla="*/ 110 w 552"/>
                <a:gd name="T31" fmla="*/ 197 h 1313"/>
                <a:gd name="T32" fmla="*/ 89 w 552"/>
                <a:gd name="T33" fmla="*/ 190 h 1313"/>
                <a:gd name="T34" fmla="*/ 67 w 552"/>
                <a:gd name="T35" fmla="*/ 126 h 1313"/>
                <a:gd name="T36" fmla="*/ 89 w 552"/>
                <a:gd name="T37" fmla="*/ 158 h 1313"/>
                <a:gd name="T38" fmla="*/ 100 w 552"/>
                <a:gd name="T39" fmla="*/ 180 h 1313"/>
                <a:gd name="T40" fmla="*/ 113 w 552"/>
                <a:gd name="T41" fmla="*/ 180 h 1313"/>
                <a:gd name="T42" fmla="*/ 102 w 552"/>
                <a:gd name="T43" fmla="*/ 143 h 1313"/>
                <a:gd name="T44" fmla="*/ 69 w 552"/>
                <a:gd name="T45" fmla="*/ 86 h 1313"/>
                <a:gd name="T46" fmla="*/ 85 w 552"/>
                <a:gd name="T47" fmla="*/ 96 h 1313"/>
                <a:gd name="T48" fmla="*/ 106 w 552"/>
                <a:gd name="T49" fmla="*/ 147 h 1313"/>
                <a:gd name="T50" fmla="*/ 96 w 552"/>
                <a:gd name="T51" fmla="*/ 103 h 1313"/>
                <a:gd name="T52" fmla="*/ 81 w 552"/>
                <a:gd name="T53" fmla="*/ 72 h 1313"/>
                <a:gd name="T54" fmla="*/ 43 w 552"/>
                <a:gd name="T55" fmla="*/ 39 h 1313"/>
                <a:gd name="T56" fmla="*/ 60 w 552"/>
                <a:gd name="T57" fmla="*/ 39 h 1313"/>
                <a:gd name="T58" fmla="*/ 77 w 552"/>
                <a:gd name="T59" fmla="*/ 47 h 1313"/>
                <a:gd name="T60" fmla="*/ 96 w 552"/>
                <a:gd name="T61" fmla="*/ 77 h 1313"/>
                <a:gd name="T62" fmla="*/ 119 w 552"/>
                <a:gd name="T63" fmla="*/ 168 h 1313"/>
                <a:gd name="T64" fmla="*/ 137 w 552"/>
                <a:gd name="T65" fmla="*/ 180 h 1313"/>
                <a:gd name="T66" fmla="*/ 119 w 552"/>
                <a:gd name="T67" fmla="*/ 128 h 1313"/>
                <a:gd name="T68" fmla="*/ 103 w 552"/>
                <a:gd name="T69" fmla="*/ 64 h 1313"/>
                <a:gd name="T70" fmla="*/ 90 w 552"/>
                <a:gd name="T71" fmla="*/ 42 h 1313"/>
                <a:gd name="T72" fmla="*/ 81 w 552"/>
                <a:gd name="T73" fmla="*/ 10 h 1313"/>
                <a:gd name="T74" fmla="*/ 63 w 552"/>
                <a:gd name="T75" fmla="*/ 0 h 131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52"/>
                <a:gd name="T115" fmla="*/ 0 h 1313"/>
                <a:gd name="T116" fmla="*/ 552 w 552"/>
                <a:gd name="T117" fmla="*/ 1313 h 131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52" h="1313">
                  <a:moveTo>
                    <a:pt x="253" y="0"/>
                  </a:moveTo>
                  <a:lnTo>
                    <a:pt x="219" y="49"/>
                  </a:lnTo>
                  <a:lnTo>
                    <a:pt x="110" y="149"/>
                  </a:lnTo>
                  <a:lnTo>
                    <a:pt x="54" y="329"/>
                  </a:lnTo>
                  <a:lnTo>
                    <a:pt x="20" y="493"/>
                  </a:lnTo>
                  <a:lnTo>
                    <a:pt x="0" y="632"/>
                  </a:lnTo>
                  <a:lnTo>
                    <a:pt x="12" y="711"/>
                  </a:lnTo>
                  <a:lnTo>
                    <a:pt x="52" y="808"/>
                  </a:lnTo>
                  <a:lnTo>
                    <a:pt x="110" y="1077"/>
                  </a:lnTo>
                  <a:lnTo>
                    <a:pt x="138" y="1313"/>
                  </a:lnTo>
                  <a:lnTo>
                    <a:pt x="294" y="1153"/>
                  </a:lnTo>
                  <a:lnTo>
                    <a:pt x="454" y="1026"/>
                  </a:lnTo>
                  <a:lnTo>
                    <a:pt x="490" y="947"/>
                  </a:lnTo>
                  <a:lnTo>
                    <a:pt x="471" y="889"/>
                  </a:lnTo>
                  <a:lnTo>
                    <a:pt x="507" y="830"/>
                  </a:lnTo>
                  <a:lnTo>
                    <a:pt x="442" y="789"/>
                  </a:lnTo>
                  <a:lnTo>
                    <a:pt x="357" y="760"/>
                  </a:lnTo>
                  <a:lnTo>
                    <a:pt x="271" y="505"/>
                  </a:lnTo>
                  <a:lnTo>
                    <a:pt x="357" y="632"/>
                  </a:lnTo>
                  <a:lnTo>
                    <a:pt x="403" y="722"/>
                  </a:lnTo>
                  <a:lnTo>
                    <a:pt x="454" y="722"/>
                  </a:lnTo>
                  <a:lnTo>
                    <a:pt x="409" y="572"/>
                  </a:lnTo>
                  <a:lnTo>
                    <a:pt x="277" y="347"/>
                  </a:lnTo>
                  <a:lnTo>
                    <a:pt x="344" y="384"/>
                  </a:lnTo>
                  <a:lnTo>
                    <a:pt x="425" y="591"/>
                  </a:lnTo>
                  <a:lnTo>
                    <a:pt x="386" y="415"/>
                  </a:lnTo>
                  <a:lnTo>
                    <a:pt x="327" y="288"/>
                  </a:lnTo>
                  <a:lnTo>
                    <a:pt x="173" y="159"/>
                  </a:lnTo>
                  <a:lnTo>
                    <a:pt x="242" y="159"/>
                  </a:lnTo>
                  <a:lnTo>
                    <a:pt x="310" y="188"/>
                  </a:lnTo>
                  <a:lnTo>
                    <a:pt x="386" y="308"/>
                  </a:lnTo>
                  <a:lnTo>
                    <a:pt x="477" y="672"/>
                  </a:lnTo>
                  <a:lnTo>
                    <a:pt x="552" y="722"/>
                  </a:lnTo>
                  <a:lnTo>
                    <a:pt x="477" y="515"/>
                  </a:lnTo>
                  <a:lnTo>
                    <a:pt x="415" y="257"/>
                  </a:lnTo>
                  <a:lnTo>
                    <a:pt x="363" y="169"/>
                  </a:lnTo>
                  <a:lnTo>
                    <a:pt x="327" y="40"/>
                  </a:lnTo>
                  <a:lnTo>
                    <a:pt x="253" y="0"/>
                  </a:lnTo>
                  <a:close/>
                </a:path>
              </a:pathLst>
            </a:custGeom>
            <a:solidFill>
              <a:srgbClr val="93FF8C"/>
            </a:solidFill>
            <a:ln w="9525">
              <a:noFill/>
              <a:round/>
              <a:headEnd/>
              <a:tailEnd/>
            </a:ln>
          </p:spPr>
          <p:txBody>
            <a:bodyPr/>
            <a:lstStyle/>
            <a:p>
              <a:endParaRPr lang="en-US"/>
            </a:p>
          </p:txBody>
        </p:sp>
        <p:sp>
          <p:nvSpPr>
            <p:cNvPr id="106" name="Freeform 40"/>
            <p:cNvSpPr>
              <a:spLocks/>
            </p:cNvSpPr>
            <p:nvPr/>
          </p:nvSpPr>
          <p:spPr bwMode="auto">
            <a:xfrm>
              <a:off x="3861335" y="5320221"/>
              <a:ext cx="534202" cy="454025"/>
            </a:xfrm>
            <a:custGeom>
              <a:avLst/>
              <a:gdLst>
                <a:gd name="T0" fmla="*/ 0 w 444"/>
                <a:gd name="T1" fmla="*/ 0 h 571"/>
                <a:gd name="T2" fmla="*/ 33 w 444"/>
                <a:gd name="T3" fmla="*/ 17 h 571"/>
                <a:gd name="T4" fmla="*/ 52 w 444"/>
                <a:gd name="T5" fmla="*/ 49 h 571"/>
                <a:gd name="T6" fmla="*/ 75 w 444"/>
                <a:gd name="T7" fmla="*/ 82 h 571"/>
                <a:gd name="T8" fmla="*/ 111 w 444"/>
                <a:gd name="T9" fmla="*/ 143 h 571"/>
                <a:gd name="T10" fmla="*/ 90 w 444"/>
                <a:gd name="T11" fmla="*/ 121 h 571"/>
                <a:gd name="T12" fmla="*/ 73 w 444"/>
                <a:gd name="T13" fmla="*/ 118 h 571"/>
                <a:gd name="T14" fmla="*/ 66 w 444"/>
                <a:gd name="T15" fmla="*/ 82 h 571"/>
                <a:gd name="T16" fmla="*/ 37 w 444"/>
                <a:gd name="T17" fmla="*/ 52 h 571"/>
                <a:gd name="T18" fmla="*/ 25 w 444"/>
                <a:gd name="T19" fmla="*/ 27 h 571"/>
                <a:gd name="T20" fmla="*/ 25 w 444"/>
                <a:gd name="T21" fmla="*/ 26 h 571"/>
                <a:gd name="T22" fmla="*/ 22 w 444"/>
                <a:gd name="T23" fmla="*/ 23 h 571"/>
                <a:gd name="T24" fmla="*/ 19 w 444"/>
                <a:gd name="T25" fmla="*/ 19 h 571"/>
                <a:gd name="T26" fmla="*/ 14 w 444"/>
                <a:gd name="T27" fmla="*/ 14 h 571"/>
                <a:gd name="T28" fmla="*/ 11 w 444"/>
                <a:gd name="T29" fmla="*/ 9 h 571"/>
                <a:gd name="T30" fmla="*/ 7 w 444"/>
                <a:gd name="T31" fmla="*/ 5 h 571"/>
                <a:gd name="T32" fmla="*/ 3 w 444"/>
                <a:gd name="T33" fmla="*/ 1 h 571"/>
                <a:gd name="T34" fmla="*/ 0 w 444"/>
                <a:gd name="T35" fmla="*/ 0 h 57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44"/>
                <a:gd name="T55" fmla="*/ 0 h 571"/>
                <a:gd name="T56" fmla="*/ 444 w 444"/>
                <a:gd name="T57" fmla="*/ 571 h 57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44" h="571">
                  <a:moveTo>
                    <a:pt x="0" y="0"/>
                  </a:moveTo>
                  <a:lnTo>
                    <a:pt x="129" y="67"/>
                  </a:lnTo>
                  <a:lnTo>
                    <a:pt x="208" y="196"/>
                  </a:lnTo>
                  <a:lnTo>
                    <a:pt x="300" y="325"/>
                  </a:lnTo>
                  <a:lnTo>
                    <a:pt x="444" y="571"/>
                  </a:lnTo>
                  <a:lnTo>
                    <a:pt x="359" y="481"/>
                  </a:lnTo>
                  <a:lnTo>
                    <a:pt x="289" y="472"/>
                  </a:lnTo>
                  <a:lnTo>
                    <a:pt x="261" y="325"/>
                  </a:lnTo>
                  <a:lnTo>
                    <a:pt x="146" y="205"/>
                  </a:lnTo>
                  <a:lnTo>
                    <a:pt x="100" y="108"/>
                  </a:lnTo>
                  <a:lnTo>
                    <a:pt x="97" y="104"/>
                  </a:lnTo>
                  <a:lnTo>
                    <a:pt x="87" y="90"/>
                  </a:lnTo>
                  <a:lnTo>
                    <a:pt x="75" y="74"/>
                  </a:lnTo>
                  <a:lnTo>
                    <a:pt x="59" y="53"/>
                  </a:lnTo>
                  <a:lnTo>
                    <a:pt x="41" y="33"/>
                  </a:lnTo>
                  <a:lnTo>
                    <a:pt x="25" y="18"/>
                  </a:lnTo>
                  <a:lnTo>
                    <a:pt x="10" y="4"/>
                  </a:lnTo>
                  <a:lnTo>
                    <a:pt x="0" y="0"/>
                  </a:lnTo>
                  <a:close/>
                </a:path>
              </a:pathLst>
            </a:custGeom>
            <a:solidFill>
              <a:srgbClr val="93FF8C"/>
            </a:solidFill>
            <a:ln w="9525">
              <a:noFill/>
              <a:round/>
              <a:headEnd/>
              <a:tailEnd/>
            </a:ln>
          </p:spPr>
          <p:txBody>
            <a:bodyPr/>
            <a:lstStyle/>
            <a:p>
              <a:endParaRPr lang="en-US"/>
            </a:p>
          </p:txBody>
        </p:sp>
        <p:sp>
          <p:nvSpPr>
            <p:cNvPr id="107" name="Freeform 41"/>
            <p:cNvSpPr>
              <a:spLocks/>
            </p:cNvSpPr>
            <p:nvPr/>
          </p:nvSpPr>
          <p:spPr bwMode="auto">
            <a:xfrm>
              <a:off x="3919086" y="5883783"/>
              <a:ext cx="899962" cy="515938"/>
            </a:xfrm>
            <a:custGeom>
              <a:avLst/>
              <a:gdLst>
                <a:gd name="T0" fmla="*/ 49 w 749"/>
                <a:gd name="T1" fmla="*/ 85 h 650"/>
                <a:gd name="T2" fmla="*/ 69 w 749"/>
                <a:gd name="T3" fmla="*/ 61 h 650"/>
                <a:gd name="T4" fmla="*/ 82 w 749"/>
                <a:gd name="T5" fmla="*/ 61 h 650"/>
                <a:gd name="T6" fmla="*/ 109 w 749"/>
                <a:gd name="T7" fmla="*/ 49 h 650"/>
                <a:gd name="T8" fmla="*/ 131 w 749"/>
                <a:gd name="T9" fmla="*/ 41 h 650"/>
                <a:gd name="T10" fmla="*/ 142 w 749"/>
                <a:gd name="T11" fmla="*/ 21 h 650"/>
                <a:gd name="T12" fmla="*/ 158 w 749"/>
                <a:gd name="T13" fmla="*/ 0 h 650"/>
                <a:gd name="T14" fmla="*/ 164 w 749"/>
                <a:gd name="T15" fmla="*/ 10 h 650"/>
                <a:gd name="T16" fmla="*/ 175 w 749"/>
                <a:gd name="T17" fmla="*/ 20 h 650"/>
                <a:gd name="T18" fmla="*/ 187 w 749"/>
                <a:gd name="T19" fmla="*/ 24 h 650"/>
                <a:gd name="T20" fmla="*/ 187 w 749"/>
                <a:gd name="T21" fmla="*/ 46 h 650"/>
                <a:gd name="T22" fmla="*/ 168 w 749"/>
                <a:gd name="T23" fmla="*/ 46 h 650"/>
                <a:gd name="T24" fmla="*/ 161 w 749"/>
                <a:gd name="T25" fmla="*/ 66 h 650"/>
                <a:gd name="T26" fmla="*/ 144 w 749"/>
                <a:gd name="T27" fmla="*/ 73 h 650"/>
                <a:gd name="T28" fmla="*/ 123 w 749"/>
                <a:gd name="T29" fmla="*/ 87 h 650"/>
                <a:gd name="T30" fmla="*/ 99 w 749"/>
                <a:gd name="T31" fmla="*/ 109 h 650"/>
                <a:gd name="T32" fmla="*/ 75 w 749"/>
                <a:gd name="T33" fmla="*/ 124 h 650"/>
                <a:gd name="T34" fmla="*/ 52 w 749"/>
                <a:gd name="T35" fmla="*/ 135 h 650"/>
                <a:gd name="T36" fmla="*/ 30 w 749"/>
                <a:gd name="T37" fmla="*/ 145 h 650"/>
                <a:gd name="T38" fmla="*/ 30 w 749"/>
                <a:gd name="T39" fmla="*/ 163 h 650"/>
                <a:gd name="T40" fmla="*/ 14 w 749"/>
                <a:gd name="T41" fmla="*/ 163 h 650"/>
                <a:gd name="T42" fmla="*/ 0 w 749"/>
                <a:gd name="T43" fmla="*/ 140 h 650"/>
                <a:gd name="T44" fmla="*/ 19 w 749"/>
                <a:gd name="T45" fmla="*/ 120 h 650"/>
                <a:gd name="T46" fmla="*/ 28 w 749"/>
                <a:gd name="T47" fmla="*/ 98 h 650"/>
                <a:gd name="T48" fmla="*/ 49 w 749"/>
                <a:gd name="T49" fmla="*/ 85 h 6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49"/>
                <a:gd name="T76" fmla="*/ 0 h 650"/>
                <a:gd name="T77" fmla="*/ 749 w 749"/>
                <a:gd name="T78" fmla="*/ 650 h 65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49" h="650">
                  <a:moveTo>
                    <a:pt x="197" y="343"/>
                  </a:moveTo>
                  <a:lnTo>
                    <a:pt x="277" y="245"/>
                  </a:lnTo>
                  <a:lnTo>
                    <a:pt x="329" y="245"/>
                  </a:lnTo>
                  <a:lnTo>
                    <a:pt x="438" y="196"/>
                  </a:lnTo>
                  <a:lnTo>
                    <a:pt x="526" y="167"/>
                  </a:lnTo>
                  <a:lnTo>
                    <a:pt x="570" y="86"/>
                  </a:lnTo>
                  <a:lnTo>
                    <a:pt x="632" y="0"/>
                  </a:lnTo>
                  <a:lnTo>
                    <a:pt x="657" y="39"/>
                  </a:lnTo>
                  <a:lnTo>
                    <a:pt x="701" y="77"/>
                  </a:lnTo>
                  <a:lnTo>
                    <a:pt x="749" y="96"/>
                  </a:lnTo>
                  <a:lnTo>
                    <a:pt x="749" y="186"/>
                  </a:lnTo>
                  <a:lnTo>
                    <a:pt x="674" y="186"/>
                  </a:lnTo>
                  <a:lnTo>
                    <a:pt x="647" y="264"/>
                  </a:lnTo>
                  <a:lnTo>
                    <a:pt x="578" y="292"/>
                  </a:lnTo>
                  <a:lnTo>
                    <a:pt x="494" y="350"/>
                  </a:lnTo>
                  <a:lnTo>
                    <a:pt x="397" y="437"/>
                  </a:lnTo>
                  <a:lnTo>
                    <a:pt x="300" y="499"/>
                  </a:lnTo>
                  <a:lnTo>
                    <a:pt x="209" y="540"/>
                  </a:lnTo>
                  <a:lnTo>
                    <a:pt x="121" y="579"/>
                  </a:lnTo>
                  <a:lnTo>
                    <a:pt x="121" y="650"/>
                  </a:lnTo>
                  <a:lnTo>
                    <a:pt x="59" y="650"/>
                  </a:lnTo>
                  <a:lnTo>
                    <a:pt x="0" y="560"/>
                  </a:lnTo>
                  <a:lnTo>
                    <a:pt x="76" y="482"/>
                  </a:lnTo>
                  <a:lnTo>
                    <a:pt x="115" y="394"/>
                  </a:lnTo>
                  <a:lnTo>
                    <a:pt x="197" y="343"/>
                  </a:lnTo>
                  <a:close/>
                </a:path>
              </a:pathLst>
            </a:custGeom>
            <a:solidFill>
              <a:srgbClr val="A53F0C"/>
            </a:solidFill>
            <a:ln w="9525">
              <a:noFill/>
              <a:round/>
              <a:headEnd/>
              <a:tailEnd/>
            </a:ln>
          </p:spPr>
          <p:txBody>
            <a:bodyPr/>
            <a:lstStyle/>
            <a:p>
              <a:endParaRPr lang="en-US"/>
            </a:p>
          </p:txBody>
        </p:sp>
        <p:sp>
          <p:nvSpPr>
            <p:cNvPr id="108" name="Freeform 42"/>
            <p:cNvSpPr>
              <a:spLocks/>
            </p:cNvSpPr>
            <p:nvPr/>
          </p:nvSpPr>
          <p:spPr bwMode="auto">
            <a:xfrm>
              <a:off x="4616918" y="5013833"/>
              <a:ext cx="312821" cy="250825"/>
            </a:xfrm>
            <a:custGeom>
              <a:avLst/>
              <a:gdLst>
                <a:gd name="T0" fmla="*/ 0 w 259"/>
                <a:gd name="T1" fmla="*/ 45 h 315"/>
                <a:gd name="T2" fmla="*/ 20 w 259"/>
                <a:gd name="T3" fmla="*/ 35 h 315"/>
                <a:gd name="T4" fmla="*/ 35 w 259"/>
                <a:gd name="T5" fmla="*/ 20 h 315"/>
                <a:gd name="T6" fmla="*/ 35 w 259"/>
                <a:gd name="T7" fmla="*/ 0 h 315"/>
                <a:gd name="T8" fmla="*/ 46 w 259"/>
                <a:gd name="T9" fmla="*/ 0 h 315"/>
                <a:gd name="T10" fmla="*/ 52 w 259"/>
                <a:gd name="T11" fmla="*/ 17 h 315"/>
                <a:gd name="T12" fmla="*/ 65 w 259"/>
                <a:gd name="T13" fmla="*/ 27 h 315"/>
                <a:gd name="T14" fmla="*/ 65 w 259"/>
                <a:gd name="T15" fmla="*/ 47 h 315"/>
                <a:gd name="T16" fmla="*/ 62 w 259"/>
                <a:gd name="T17" fmla="*/ 79 h 315"/>
                <a:gd name="T18" fmla="*/ 52 w 259"/>
                <a:gd name="T19" fmla="*/ 57 h 315"/>
                <a:gd name="T20" fmla="*/ 38 w 259"/>
                <a:gd name="T21" fmla="*/ 37 h 315"/>
                <a:gd name="T22" fmla="*/ 0 w 259"/>
                <a:gd name="T23" fmla="*/ 45 h 3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9"/>
                <a:gd name="T37" fmla="*/ 0 h 315"/>
                <a:gd name="T38" fmla="*/ 259 w 259"/>
                <a:gd name="T39" fmla="*/ 315 h 3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9" h="315">
                  <a:moveTo>
                    <a:pt x="0" y="178"/>
                  </a:moveTo>
                  <a:lnTo>
                    <a:pt x="80" y="137"/>
                  </a:lnTo>
                  <a:lnTo>
                    <a:pt x="138" y="78"/>
                  </a:lnTo>
                  <a:lnTo>
                    <a:pt x="138" y="0"/>
                  </a:lnTo>
                  <a:lnTo>
                    <a:pt x="184" y="0"/>
                  </a:lnTo>
                  <a:lnTo>
                    <a:pt x="207" y="68"/>
                  </a:lnTo>
                  <a:lnTo>
                    <a:pt x="259" y="107"/>
                  </a:lnTo>
                  <a:lnTo>
                    <a:pt x="259" y="187"/>
                  </a:lnTo>
                  <a:lnTo>
                    <a:pt x="246" y="315"/>
                  </a:lnTo>
                  <a:lnTo>
                    <a:pt x="207" y="225"/>
                  </a:lnTo>
                  <a:lnTo>
                    <a:pt x="149" y="146"/>
                  </a:lnTo>
                  <a:lnTo>
                    <a:pt x="0" y="178"/>
                  </a:lnTo>
                  <a:close/>
                </a:path>
              </a:pathLst>
            </a:custGeom>
            <a:solidFill>
              <a:srgbClr val="FF4C3D"/>
            </a:solidFill>
            <a:ln w="9525">
              <a:noFill/>
              <a:round/>
              <a:headEnd/>
              <a:tailEnd/>
            </a:ln>
          </p:spPr>
          <p:txBody>
            <a:bodyPr/>
            <a:lstStyle/>
            <a:p>
              <a:endParaRPr lang="en-US"/>
            </a:p>
          </p:txBody>
        </p:sp>
        <p:sp>
          <p:nvSpPr>
            <p:cNvPr id="109" name="Freeform 43"/>
            <p:cNvSpPr>
              <a:spLocks/>
            </p:cNvSpPr>
            <p:nvPr/>
          </p:nvSpPr>
          <p:spPr bwMode="auto">
            <a:xfrm>
              <a:off x="4431632" y="5155121"/>
              <a:ext cx="435543" cy="266700"/>
            </a:xfrm>
            <a:custGeom>
              <a:avLst/>
              <a:gdLst>
                <a:gd name="T0" fmla="*/ 13 w 363"/>
                <a:gd name="T1" fmla="*/ 0 h 334"/>
                <a:gd name="T2" fmla="*/ 28 w 363"/>
                <a:gd name="T3" fmla="*/ 14 h 334"/>
                <a:gd name="T4" fmla="*/ 46 w 363"/>
                <a:gd name="T5" fmla="*/ 17 h 334"/>
                <a:gd name="T6" fmla="*/ 35 w 363"/>
                <a:gd name="T7" fmla="*/ 10 h 334"/>
                <a:gd name="T8" fmla="*/ 47 w 363"/>
                <a:gd name="T9" fmla="*/ 3 h 334"/>
                <a:gd name="T10" fmla="*/ 64 w 363"/>
                <a:gd name="T11" fmla="*/ 3 h 334"/>
                <a:gd name="T12" fmla="*/ 77 w 363"/>
                <a:gd name="T13" fmla="*/ 10 h 334"/>
                <a:gd name="T14" fmla="*/ 90 w 363"/>
                <a:gd name="T15" fmla="*/ 27 h 334"/>
                <a:gd name="T16" fmla="*/ 89 w 363"/>
                <a:gd name="T17" fmla="*/ 45 h 334"/>
                <a:gd name="T18" fmla="*/ 80 w 363"/>
                <a:gd name="T19" fmla="*/ 64 h 334"/>
                <a:gd name="T20" fmla="*/ 67 w 363"/>
                <a:gd name="T21" fmla="*/ 85 h 334"/>
                <a:gd name="T22" fmla="*/ 53 w 363"/>
                <a:gd name="T23" fmla="*/ 85 h 334"/>
                <a:gd name="T24" fmla="*/ 51 w 363"/>
                <a:gd name="T25" fmla="*/ 69 h 334"/>
                <a:gd name="T26" fmla="*/ 63 w 363"/>
                <a:gd name="T27" fmla="*/ 69 h 334"/>
                <a:gd name="T28" fmla="*/ 72 w 363"/>
                <a:gd name="T29" fmla="*/ 57 h 334"/>
                <a:gd name="T30" fmla="*/ 63 w 363"/>
                <a:gd name="T31" fmla="*/ 52 h 334"/>
                <a:gd name="T32" fmla="*/ 73 w 363"/>
                <a:gd name="T33" fmla="*/ 45 h 334"/>
                <a:gd name="T34" fmla="*/ 76 w 363"/>
                <a:gd name="T35" fmla="*/ 32 h 334"/>
                <a:gd name="T36" fmla="*/ 60 w 363"/>
                <a:gd name="T37" fmla="*/ 32 h 334"/>
                <a:gd name="T38" fmla="*/ 72 w 363"/>
                <a:gd name="T39" fmla="*/ 25 h 334"/>
                <a:gd name="T40" fmla="*/ 56 w 363"/>
                <a:gd name="T41" fmla="*/ 17 h 334"/>
                <a:gd name="T42" fmla="*/ 44 w 363"/>
                <a:gd name="T43" fmla="*/ 32 h 334"/>
                <a:gd name="T44" fmla="*/ 35 w 363"/>
                <a:gd name="T45" fmla="*/ 59 h 334"/>
                <a:gd name="T46" fmla="*/ 28 w 363"/>
                <a:gd name="T47" fmla="*/ 62 h 334"/>
                <a:gd name="T48" fmla="*/ 21 w 363"/>
                <a:gd name="T49" fmla="*/ 52 h 334"/>
                <a:gd name="T50" fmla="*/ 13 w 363"/>
                <a:gd name="T51" fmla="*/ 22 h 334"/>
                <a:gd name="T52" fmla="*/ 0 w 363"/>
                <a:gd name="T53" fmla="*/ 17 h 334"/>
                <a:gd name="T54" fmla="*/ 13 w 363"/>
                <a:gd name="T55" fmla="*/ 0 h 3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63"/>
                <a:gd name="T85" fmla="*/ 0 h 334"/>
                <a:gd name="T86" fmla="*/ 363 w 363"/>
                <a:gd name="T87" fmla="*/ 334 h 33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63" h="334">
                  <a:moveTo>
                    <a:pt x="52" y="0"/>
                  </a:moveTo>
                  <a:lnTo>
                    <a:pt x="115" y="56"/>
                  </a:lnTo>
                  <a:lnTo>
                    <a:pt x="184" y="66"/>
                  </a:lnTo>
                  <a:lnTo>
                    <a:pt x="143" y="37"/>
                  </a:lnTo>
                  <a:lnTo>
                    <a:pt x="190" y="9"/>
                  </a:lnTo>
                  <a:lnTo>
                    <a:pt x="258" y="9"/>
                  </a:lnTo>
                  <a:lnTo>
                    <a:pt x="311" y="37"/>
                  </a:lnTo>
                  <a:lnTo>
                    <a:pt x="363" y="107"/>
                  </a:lnTo>
                  <a:lnTo>
                    <a:pt x="357" y="176"/>
                  </a:lnTo>
                  <a:lnTo>
                    <a:pt x="323" y="254"/>
                  </a:lnTo>
                  <a:lnTo>
                    <a:pt x="270" y="334"/>
                  </a:lnTo>
                  <a:lnTo>
                    <a:pt x="213" y="334"/>
                  </a:lnTo>
                  <a:lnTo>
                    <a:pt x="207" y="274"/>
                  </a:lnTo>
                  <a:lnTo>
                    <a:pt x="254" y="274"/>
                  </a:lnTo>
                  <a:lnTo>
                    <a:pt x="288" y="225"/>
                  </a:lnTo>
                  <a:lnTo>
                    <a:pt x="254" y="207"/>
                  </a:lnTo>
                  <a:lnTo>
                    <a:pt x="294" y="176"/>
                  </a:lnTo>
                  <a:lnTo>
                    <a:pt x="305" y="127"/>
                  </a:lnTo>
                  <a:lnTo>
                    <a:pt x="242" y="127"/>
                  </a:lnTo>
                  <a:lnTo>
                    <a:pt x="288" y="97"/>
                  </a:lnTo>
                  <a:lnTo>
                    <a:pt x="225" y="66"/>
                  </a:lnTo>
                  <a:lnTo>
                    <a:pt x="179" y="127"/>
                  </a:lnTo>
                  <a:lnTo>
                    <a:pt x="143" y="234"/>
                  </a:lnTo>
                  <a:lnTo>
                    <a:pt x="115" y="244"/>
                  </a:lnTo>
                  <a:lnTo>
                    <a:pt x="87" y="207"/>
                  </a:lnTo>
                  <a:lnTo>
                    <a:pt x="52" y="88"/>
                  </a:lnTo>
                  <a:lnTo>
                    <a:pt x="0" y="66"/>
                  </a:lnTo>
                  <a:lnTo>
                    <a:pt x="52" y="0"/>
                  </a:lnTo>
                  <a:close/>
                </a:path>
              </a:pathLst>
            </a:custGeom>
            <a:solidFill>
              <a:srgbClr val="FF4C3D"/>
            </a:solidFill>
            <a:ln w="9525">
              <a:noFill/>
              <a:round/>
              <a:headEnd/>
              <a:tailEnd/>
            </a:ln>
          </p:spPr>
          <p:txBody>
            <a:bodyPr/>
            <a:lstStyle/>
            <a:p>
              <a:endParaRPr lang="en-US"/>
            </a:p>
          </p:txBody>
        </p:sp>
        <p:sp>
          <p:nvSpPr>
            <p:cNvPr id="110" name="Freeform 44"/>
            <p:cNvSpPr>
              <a:spLocks/>
            </p:cNvSpPr>
            <p:nvPr/>
          </p:nvSpPr>
          <p:spPr bwMode="auto">
            <a:xfrm>
              <a:off x="4568792" y="5394833"/>
              <a:ext cx="288758" cy="481013"/>
            </a:xfrm>
            <a:custGeom>
              <a:avLst/>
              <a:gdLst>
                <a:gd name="T0" fmla="*/ 20 w 240"/>
                <a:gd name="T1" fmla="*/ 0 h 606"/>
                <a:gd name="T2" fmla="*/ 21 w 240"/>
                <a:gd name="T3" fmla="*/ 9 h 606"/>
                <a:gd name="T4" fmla="*/ 36 w 240"/>
                <a:gd name="T5" fmla="*/ 10 h 606"/>
                <a:gd name="T6" fmla="*/ 37 w 240"/>
                <a:gd name="T7" fmla="*/ 22 h 606"/>
                <a:gd name="T8" fmla="*/ 31 w 240"/>
                <a:gd name="T9" fmla="*/ 36 h 606"/>
                <a:gd name="T10" fmla="*/ 45 w 240"/>
                <a:gd name="T11" fmla="*/ 34 h 606"/>
                <a:gd name="T12" fmla="*/ 50 w 240"/>
                <a:gd name="T13" fmla="*/ 46 h 606"/>
                <a:gd name="T14" fmla="*/ 60 w 240"/>
                <a:gd name="T15" fmla="*/ 40 h 606"/>
                <a:gd name="T16" fmla="*/ 60 w 240"/>
                <a:gd name="T17" fmla="*/ 52 h 606"/>
                <a:gd name="T18" fmla="*/ 49 w 240"/>
                <a:gd name="T19" fmla="*/ 52 h 606"/>
                <a:gd name="T20" fmla="*/ 30 w 240"/>
                <a:gd name="T21" fmla="*/ 49 h 606"/>
                <a:gd name="T22" fmla="*/ 30 w 240"/>
                <a:gd name="T23" fmla="*/ 59 h 606"/>
                <a:gd name="T24" fmla="*/ 34 w 240"/>
                <a:gd name="T25" fmla="*/ 70 h 606"/>
                <a:gd name="T26" fmla="*/ 45 w 240"/>
                <a:gd name="T27" fmla="*/ 62 h 606"/>
                <a:gd name="T28" fmla="*/ 45 w 240"/>
                <a:gd name="T29" fmla="*/ 71 h 606"/>
                <a:gd name="T30" fmla="*/ 38 w 240"/>
                <a:gd name="T31" fmla="*/ 78 h 606"/>
                <a:gd name="T32" fmla="*/ 44 w 240"/>
                <a:gd name="T33" fmla="*/ 89 h 606"/>
                <a:gd name="T34" fmla="*/ 55 w 240"/>
                <a:gd name="T35" fmla="*/ 95 h 606"/>
                <a:gd name="T36" fmla="*/ 52 w 240"/>
                <a:gd name="T37" fmla="*/ 101 h 606"/>
                <a:gd name="T38" fmla="*/ 39 w 240"/>
                <a:gd name="T39" fmla="*/ 93 h 606"/>
                <a:gd name="T40" fmla="*/ 39 w 240"/>
                <a:gd name="T41" fmla="*/ 123 h 606"/>
                <a:gd name="T42" fmla="*/ 31 w 240"/>
                <a:gd name="T43" fmla="*/ 152 h 606"/>
                <a:gd name="T44" fmla="*/ 22 w 240"/>
                <a:gd name="T45" fmla="*/ 141 h 606"/>
                <a:gd name="T46" fmla="*/ 18 w 240"/>
                <a:gd name="T47" fmla="*/ 148 h 606"/>
                <a:gd name="T48" fmla="*/ 0 w 240"/>
                <a:gd name="T49" fmla="*/ 130 h 606"/>
                <a:gd name="T50" fmla="*/ 0 w 240"/>
                <a:gd name="T51" fmla="*/ 117 h 606"/>
                <a:gd name="T52" fmla="*/ 4 w 240"/>
                <a:gd name="T53" fmla="*/ 103 h 606"/>
                <a:gd name="T54" fmla="*/ 11 w 240"/>
                <a:gd name="T55" fmla="*/ 89 h 606"/>
                <a:gd name="T56" fmla="*/ 26 w 240"/>
                <a:gd name="T57" fmla="*/ 74 h 606"/>
                <a:gd name="T58" fmla="*/ 20 w 240"/>
                <a:gd name="T59" fmla="*/ 59 h 606"/>
                <a:gd name="T60" fmla="*/ 21 w 240"/>
                <a:gd name="T61" fmla="*/ 51 h 606"/>
                <a:gd name="T62" fmla="*/ 26 w 240"/>
                <a:gd name="T63" fmla="*/ 37 h 606"/>
                <a:gd name="T64" fmla="*/ 18 w 240"/>
                <a:gd name="T65" fmla="*/ 33 h 606"/>
                <a:gd name="T66" fmla="*/ 17 w 240"/>
                <a:gd name="T67" fmla="*/ 9 h 606"/>
                <a:gd name="T68" fmla="*/ 20 w 240"/>
                <a:gd name="T69" fmla="*/ 0 h 60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0"/>
                <a:gd name="T106" fmla="*/ 0 h 606"/>
                <a:gd name="T107" fmla="*/ 240 w 240"/>
                <a:gd name="T108" fmla="*/ 606 h 60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0" h="606">
                  <a:moveTo>
                    <a:pt x="79" y="0"/>
                  </a:moveTo>
                  <a:lnTo>
                    <a:pt x="84" y="39"/>
                  </a:lnTo>
                  <a:lnTo>
                    <a:pt x="142" y="43"/>
                  </a:lnTo>
                  <a:lnTo>
                    <a:pt x="148" y="88"/>
                  </a:lnTo>
                  <a:lnTo>
                    <a:pt x="124" y="141"/>
                  </a:lnTo>
                  <a:lnTo>
                    <a:pt x="177" y="135"/>
                  </a:lnTo>
                  <a:lnTo>
                    <a:pt x="198" y="184"/>
                  </a:lnTo>
                  <a:lnTo>
                    <a:pt x="238" y="162"/>
                  </a:lnTo>
                  <a:lnTo>
                    <a:pt x="240" y="211"/>
                  </a:lnTo>
                  <a:lnTo>
                    <a:pt x="196" y="211"/>
                  </a:lnTo>
                  <a:lnTo>
                    <a:pt x="120" y="196"/>
                  </a:lnTo>
                  <a:lnTo>
                    <a:pt x="117" y="239"/>
                  </a:lnTo>
                  <a:lnTo>
                    <a:pt x="136" y="278"/>
                  </a:lnTo>
                  <a:lnTo>
                    <a:pt x="180" y="250"/>
                  </a:lnTo>
                  <a:lnTo>
                    <a:pt x="180" y="282"/>
                  </a:lnTo>
                  <a:lnTo>
                    <a:pt x="151" y="313"/>
                  </a:lnTo>
                  <a:lnTo>
                    <a:pt x="173" y="358"/>
                  </a:lnTo>
                  <a:lnTo>
                    <a:pt x="218" y="380"/>
                  </a:lnTo>
                  <a:lnTo>
                    <a:pt x="205" y="407"/>
                  </a:lnTo>
                  <a:lnTo>
                    <a:pt x="154" y="374"/>
                  </a:lnTo>
                  <a:lnTo>
                    <a:pt x="154" y="493"/>
                  </a:lnTo>
                  <a:lnTo>
                    <a:pt x="124" y="606"/>
                  </a:lnTo>
                  <a:lnTo>
                    <a:pt x="88" y="563"/>
                  </a:lnTo>
                  <a:lnTo>
                    <a:pt x="72" y="591"/>
                  </a:lnTo>
                  <a:lnTo>
                    <a:pt x="0" y="520"/>
                  </a:lnTo>
                  <a:lnTo>
                    <a:pt x="0" y="468"/>
                  </a:lnTo>
                  <a:lnTo>
                    <a:pt x="16" y="413"/>
                  </a:lnTo>
                  <a:lnTo>
                    <a:pt x="43" y="358"/>
                  </a:lnTo>
                  <a:lnTo>
                    <a:pt x="101" y="293"/>
                  </a:lnTo>
                  <a:lnTo>
                    <a:pt x="79" y="239"/>
                  </a:lnTo>
                  <a:lnTo>
                    <a:pt x="82" y="205"/>
                  </a:lnTo>
                  <a:lnTo>
                    <a:pt x="104" y="147"/>
                  </a:lnTo>
                  <a:lnTo>
                    <a:pt x="72" y="129"/>
                  </a:lnTo>
                  <a:lnTo>
                    <a:pt x="66" y="39"/>
                  </a:lnTo>
                  <a:lnTo>
                    <a:pt x="79" y="0"/>
                  </a:lnTo>
                  <a:close/>
                </a:path>
              </a:pathLst>
            </a:custGeom>
            <a:solidFill>
              <a:srgbClr val="FF4C3D"/>
            </a:solidFill>
            <a:ln w="9525">
              <a:noFill/>
              <a:round/>
              <a:headEnd/>
              <a:tailEnd/>
            </a:ln>
          </p:spPr>
          <p:txBody>
            <a:bodyPr/>
            <a:lstStyle/>
            <a:p>
              <a:endParaRPr lang="en-US"/>
            </a:p>
          </p:txBody>
        </p:sp>
        <p:sp>
          <p:nvSpPr>
            <p:cNvPr id="111" name="Freeform 45"/>
            <p:cNvSpPr>
              <a:spLocks/>
            </p:cNvSpPr>
            <p:nvPr/>
          </p:nvSpPr>
          <p:spPr bwMode="auto">
            <a:xfrm>
              <a:off x="4388318" y="5286883"/>
              <a:ext cx="247851" cy="319088"/>
            </a:xfrm>
            <a:custGeom>
              <a:avLst/>
              <a:gdLst>
                <a:gd name="T0" fmla="*/ 7 w 206"/>
                <a:gd name="T1" fmla="*/ 6 h 401"/>
                <a:gd name="T2" fmla="*/ 19 w 206"/>
                <a:gd name="T3" fmla="*/ 0 h 401"/>
                <a:gd name="T4" fmla="*/ 30 w 206"/>
                <a:gd name="T5" fmla="*/ 23 h 401"/>
                <a:gd name="T6" fmla="*/ 39 w 206"/>
                <a:gd name="T7" fmla="*/ 34 h 401"/>
                <a:gd name="T8" fmla="*/ 39 w 206"/>
                <a:gd name="T9" fmla="*/ 44 h 401"/>
                <a:gd name="T10" fmla="*/ 30 w 206"/>
                <a:gd name="T11" fmla="*/ 36 h 401"/>
                <a:gd name="T12" fmla="*/ 27 w 206"/>
                <a:gd name="T13" fmla="*/ 45 h 401"/>
                <a:gd name="T14" fmla="*/ 43 w 206"/>
                <a:gd name="T15" fmla="*/ 51 h 401"/>
                <a:gd name="T16" fmla="*/ 35 w 206"/>
                <a:gd name="T17" fmla="*/ 52 h 401"/>
                <a:gd name="T18" fmla="*/ 22 w 206"/>
                <a:gd name="T19" fmla="*/ 48 h 401"/>
                <a:gd name="T20" fmla="*/ 8 w 206"/>
                <a:gd name="T21" fmla="*/ 41 h 401"/>
                <a:gd name="T22" fmla="*/ 17 w 206"/>
                <a:gd name="T23" fmla="*/ 52 h 401"/>
                <a:gd name="T24" fmla="*/ 48 w 206"/>
                <a:gd name="T25" fmla="*/ 66 h 401"/>
                <a:gd name="T26" fmla="*/ 44 w 206"/>
                <a:gd name="T27" fmla="*/ 69 h 401"/>
                <a:gd name="T28" fmla="*/ 31 w 206"/>
                <a:gd name="T29" fmla="*/ 71 h 401"/>
                <a:gd name="T30" fmla="*/ 37 w 206"/>
                <a:gd name="T31" fmla="*/ 80 h 401"/>
                <a:gd name="T32" fmla="*/ 50 w 206"/>
                <a:gd name="T33" fmla="*/ 80 h 401"/>
                <a:gd name="T34" fmla="*/ 50 w 206"/>
                <a:gd name="T35" fmla="*/ 87 h 401"/>
                <a:gd name="T36" fmla="*/ 41 w 206"/>
                <a:gd name="T37" fmla="*/ 87 h 401"/>
                <a:gd name="T38" fmla="*/ 14 w 206"/>
                <a:gd name="T39" fmla="*/ 75 h 401"/>
                <a:gd name="T40" fmla="*/ 7 w 206"/>
                <a:gd name="T41" fmla="*/ 82 h 401"/>
                <a:gd name="T42" fmla="*/ 14 w 206"/>
                <a:gd name="T43" fmla="*/ 90 h 401"/>
                <a:gd name="T44" fmla="*/ 52 w 206"/>
                <a:gd name="T45" fmla="*/ 94 h 401"/>
                <a:gd name="T46" fmla="*/ 40 w 206"/>
                <a:gd name="T47" fmla="*/ 99 h 401"/>
                <a:gd name="T48" fmla="*/ 19 w 206"/>
                <a:gd name="T49" fmla="*/ 101 h 401"/>
                <a:gd name="T50" fmla="*/ 3 w 206"/>
                <a:gd name="T51" fmla="*/ 88 h 401"/>
                <a:gd name="T52" fmla="*/ 1 w 206"/>
                <a:gd name="T53" fmla="*/ 76 h 401"/>
                <a:gd name="T54" fmla="*/ 6 w 206"/>
                <a:gd name="T55" fmla="*/ 73 h 401"/>
                <a:gd name="T56" fmla="*/ 1 w 206"/>
                <a:gd name="T57" fmla="*/ 64 h 401"/>
                <a:gd name="T58" fmla="*/ 12 w 206"/>
                <a:gd name="T59" fmla="*/ 64 h 401"/>
                <a:gd name="T60" fmla="*/ 1 w 206"/>
                <a:gd name="T61" fmla="*/ 58 h 401"/>
                <a:gd name="T62" fmla="*/ 0 w 206"/>
                <a:gd name="T63" fmla="*/ 45 h 401"/>
                <a:gd name="T64" fmla="*/ 7 w 206"/>
                <a:gd name="T65" fmla="*/ 55 h 401"/>
                <a:gd name="T66" fmla="*/ 7 w 206"/>
                <a:gd name="T67" fmla="*/ 48 h 401"/>
                <a:gd name="T68" fmla="*/ 2 w 206"/>
                <a:gd name="T69" fmla="*/ 36 h 401"/>
                <a:gd name="T70" fmla="*/ 4 w 206"/>
                <a:gd name="T71" fmla="*/ 23 h 401"/>
                <a:gd name="T72" fmla="*/ 7 w 206"/>
                <a:gd name="T73" fmla="*/ 6 h 40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6"/>
                <a:gd name="T112" fmla="*/ 0 h 401"/>
                <a:gd name="T113" fmla="*/ 206 w 206"/>
                <a:gd name="T114" fmla="*/ 401 h 40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6" h="401">
                  <a:moveTo>
                    <a:pt x="28" y="21"/>
                  </a:moveTo>
                  <a:lnTo>
                    <a:pt x="76" y="0"/>
                  </a:lnTo>
                  <a:lnTo>
                    <a:pt x="121" y="92"/>
                  </a:lnTo>
                  <a:lnTo>
                    <a:pt x="155" y="135"/>
                  </a:lnTo>
                  <a:lnTo>
                    <a:pt x="155" y="174"/>
                  </a:lnTo>
                  <a:lnTo>
                    <a:pt x="123" y="141"/>
                  </a:lnTo>
                  <a:lnTo>
                    <a:pt x="110" y="178"/>
                  </a:lnTo>
                  <a:lnTo>
                    <a:pt x="171" y="201"/>
                  </a:lnTo>
                  <a:lnTo>
                    <a:pt x="137" y="205"/>
                  </a:lnTo>
                  <a:lnTo>
                    <a:pt x="88" y="190"/>
                  </a:lnTo>
                  <a:lnTo>
                    <a:pt x="32" y="162"/>
                  </a:lnTo>
                  <a:lnTo>
                    <a:pt x="66" y="205"/>
                  </a:lnTo>
                  <a:lnTo>
                    <a:pt x="190" y="264"/>
                  </a:lnTo>
                  <a:lnTo>
                    <a:pt x="175" y="276"/>
                  </a:lnTo>
                  <a:lnTo>
                    <a:pt x="126" y="282"/>
                  </a:lnTo>
                  <a:lnTo>
                    <a:pt x="146" y="319"/>
                  </a:lnTo>
                  <a:lnTo>
                    <a:pt x="199" y="319"/>
                  </a:lnTo>
                  <a:lnTo>
                    <a:pt x="199" y="346"/>
                  </a:lnTo>
                  <a:lnTo>
                    <a:pt x="162" y="346"/>
                  </a:lnTo>
                  <a:lnTo>
                    <a:pt x="57" y="297"/>
                  </a:lnTo>
                  <a:lnTo>
                    <a:pt x="28" y="325"/>
                  </a:lnTo>
                  <a:lnTo>
                    <a:pt x="57" y="358"/>
                  </a:lnTo>
                  <a:lnTo>
                    <a:pt x="206" y="374"/>
                  </a:lnTo>
                  <a:lnTo>
                    <a:pt x="159" y="395"/>
                  </a:lnTo>
                  <a:lnTo>
                    <a:pt x="76" y="401"/>
                  </a:lnTo>
                  <a:lnTo>
                    <a:pt x="10" y="352"/>
                  </a:lnTo>
                  <a:lnTo>
                    <a:pt x="3" y="303"/>
                  </a:lnTo>
                  <a:lnTo>
                    <a:pt x="26" y="291"/>
                  </a:lnTo>
                  <a:lnTo>
                    <a:pt x="3" y="254"/>
                  </a:lnTo>
                  <a:lnTo>
                    <a:pt x="45" y="254"/>
                  </a:lnTo>
                  <a:lnTo>
                    <a:pt x="3" y="229"/>
                  </a:lnTo>
                  <a:lnTo>
                    <a:pt x="0" y="178"/>
                  </a:lnTo>
                  <a:lnTo>
                    <a:pt x="28" y="217"/>
                  </a:lnTo>
                  <a:lnTo>
                    <a:pt x="28" y="190"/>
                  </a:lnTo>
                  <a:lnTo>
                    <a:pt x="7" y="141"/>
                  </a:lnTo>
                  <a:lnTo>
                    <a:pt x="16" y="92"/>
                  </a:lnTo>
                  <a:lnTo>
                    <a:pt x="28" y="21"/>
                  </a:lnTo>
                  <a:close/>
                </a:path>
              </a:pathLst>
            </a:custGeom>
            <a:solidFill>
              <a:srgbClr val="FF4C3D"/>
            </a:solidFill>
            <a:ln w="9525">
              <a:noFill/>
              <a:round/>
              <a:headEnd/>
              <a:tailEnd/>
            </a:ln>
          </p:spPr>
          <p:txBody>
            <a:bodyPr/>
            <a:lstStyle/>
            <a:p>
              <a:endParaRPr lang="en-US"/>
            </a:p>
          </p:txBody>
        </p:sp>
        <p:sp>
          <p:nvSpPr>
            <p:cNvPr id="112" name="Freeform 46"/>
            <p:cNvSpPr>
              <a:spLocks/>
            </p:cNvSpPr>
            <p:nvPr/>
          </p:nvSpPr>
          <p:spPr bwMode="auto">
            <a:xfrm>
              <a:off x="4448476" y="5615496"/>
              <a:ext cx="204537" cy="227013"/>
            </a:xfrm>
            <a:custGeom>
              <a:avLst/>
              <a:gdLst>
                <a:gd name="T0" fmla="*/ 0 w 170"/>
                <a:gd name="T1" fmla="*/ 7 h 285"/>
                <a:gd name="T2" fmla="*/ 43 w 170"/>
                <a:gd name="T3" fmla="*/ 0 h 285"/>
                <a:gd name="T4" fmla="*/ 40 w 170"/>
                <a:gd name="T5" fmla="*/ 9 h 285"/>
                <a:gd name="T6" fmla="*/ 29 w 170"/>
                <a:gd name="T7" fmla="*/ 23 h 285"/>
                <a:gd name="T8" fmla="*/ 25 w 170"/>
                <a:gd name="T9" fmla="*/ 31 h 285"/>
                <a:gd name="T10" fmla="*/ 22 w 170"/>
                <a:gd name="T11" fmla="*/ 48 h 285"/>
                <a:gd name="T12" fmla="*/ 23 w 170"/>
                <a:gd name="T13" fmla="*/ 63 h 285"/>
                <a:gd name="T14" fmla="*/ 11 w 170"/>
                <a:gd name="T15" fmla="*/ 72 h 285"/>
                <a:gd name="T16" fmla="*/ 0 w 170"/>
                <a:gd name="T17" fmla="*/ 49 h 285"/>
                <a:gd name="T18" fmla="*/ 3 w 170"/>
                <a:gd name="T19" fmla="*/ 34 h 285"/>
                <a:gd name="T20" fmla="*/ 13 w 170"/>
                <a:gd name="T21" fmla="*/ 34 h 285"/>
                <a:gd name="T22" fmla="*/ 5 w 170"/>
                <a:gd name="T23" fmla="*/ 24 h 285"/>
                <a:gd name="T24" fmla="*/ 0 w 170"/>
                <a:gd name="T25" fmla="*/ 7 h 2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0"/>
                <a:gd name="T40" fmla="*/ 0 h 285"/>
                <a:gd name="T41" fmla="*/ 170 w 170"/>
                <a:gd name="T42" fmla="*/ 285 h 2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0" h="285">
                  <a:moveTo>
                    <a:pt x="0" y="25"/>
                  </a:moveTo>
                  <a:lnTo>
                    <a:pt x="170" y="0"/>
                  </a:lnTo>
                  <a:lnTo>
                    <a:pt x="160" y="35"/>
                  </a:lnTo>
                  <a:lnTo>
                    <a:pt x="117" y="90"/>
                  </a:lnTo>
                  <a:lnTo>
                    <a:pt x="101" y="123"/>
                  </a:lnTo>
                  <a:lnTo>
                    <a:pt x="89" y="190"/>
                  </a:lnTo>
                  <a:lnTo>
                    <a:pt x="94" y="252"/>
                  </a:lnTo>
                  <a:lnTo>
                    <a:pt x="47" y="285"/>
                  </a:lnTo>
                  <a:lnTo>
                    <a:pt x="0" y="193"/>
                  </a:lnTo>
                  <a:lnTo>
                    <a:pt x="15" y="135"/>
                  </a:lnTo>
                  <a:lnTo>
                    <a:pt x="53" y="135"/>
                  </a:lnTo>
                  <a:lnTo>
                    <a:pt x="21" y="96"/>
                  </a:lnTo>
                  <a:lnTo>
                    <a:pt x="0" y="25"/>
                  </a:lnTo>
                  <a:close/>
                </a:path>
              </a:pathLst>
            </a:custGeom>
            <a:solidFill>
              <a:srgbClr val="FF4C3D"/>
            </a:solidFill>
            <a:ln w="9525">
              <a:noFill/>
              <a:round/>
              <a:headEnd/>
              <a:tailEnd/>
            </a:ln>
          </p:spPr>
          <p:txBody>
            <a:bodyPr/>
            <a:lstStyle/>
            <a:p>
              <a:endParaRPr lang="en-US"/>
            </a:p>
          </p:txBody>
        </p:sp>
        <p:sp>
          <p:nvSpPr>
            <p:cNvPr id="113" name="Freeform 47"/>
            <p:cNvSpPr>
              <a:spLocks/>
            </p:cNvSpPr>
            <p:nvPr/>
          </p:nvSpPr>
          <p:spPr bwMode="auto">
            <a:xfrm>
              <a:off x="5608320" y="4582033"/>
              <a:ext cx="132347" cy="84138"/>
            </a:xfrm>
            <a:custGeom>
              <a:avLst/>
              <a:gdLst>
                <a:gd name="T0" fmla="*/ 0 w 109"/>
                <a:gd name="T1" fmla="*/ 5 h 105"/>
                <a:gd name="T2" fmla="*/ 11 w 109"/>
                <a:gd name="T3" fmla="*/ 0 h 105"/>
                <a:gd name="T4" fmla="*/ 18 w 109"/>
                <a:gd name="T5" fmla="*/ 3 h 105"/>
                <a:gd name="T6" fmla="*/ 17 w 109"/>
                <a:gd name="T7" fmla="*/ 10 h 105"/>
                <a:gd name="T8" fmla="*/ 25 w 109"/>
                <a:gd name="T9" fmla="*/ 10 h 105"/>
                <a:gd name="T10" fmla="*/ 28 w 109"/>
                <a:gd name="T11" fmla="*/ 16 h 105"/>
                <a:gd name="T12" fmla="*/ 22 w 109"/>
                <a:gd name="T13" fmla="*/ 16 h 105"/>
                <a:gd name="T14" fmla="*/ 16 w 109"/>
                <a:gd name="T15" fmla="*/ 18 h 105"/>
                <a:gd name="T16" fmla="*/ 9 w 109"/>
                <a:gd name="T17" fmla="*/ 18 h 105"/>
                <a:gd name="T18" fmla="*/ 14 w 109"/>
                <a:gd name="T19" fmla="*/ 22 h 105"/>
                <a:gd name="T20" fmla="*/ 19 w 109"/>
                <a:gd name="T21" fmla="*/ 23 h 105"/>
                <a:gd name="T22" fmla="*/ 16 w 109"/>
                <a:gd name="T23" fmla="*/ 27 h 105"/>
                <a:gd name="T24" fmla="*/ 9 w 109"/>
                <a:gd name="T25" fmla="*/ 25 h 105"/>
                <a:gd name="T26" fmla="*/ 2 w 109"/>
                <a:gd name="T27" fmla="*/ 19 h 105"/>
                <a:gd name="T28" fmla="*/ 0 w 109"/>
                <a:gd name="T29" fmla="*/ 5 h 10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9"/>
                <a:gd name="T46" fmla="*/ 0 h 105"/>
                <a:gd name="T47" fmla="*/ 109 w 109"/>
                <a:gd name="T48" fmla="*/ 105 h 10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9" h="105">
                  <a:moveTo>
                    <a:pt x="0" y="19"/>
                  </a:moveTo>
                  <a:lnTo>
                    <a:pt x="41" y="0"/>
                  </a:lnTo>
                  <a:lnTo>
                    <a:pt x="69" y="9"/>
                  </a:lnTo>
                  <a:lnTo>
                    <a:pt x="67" y="39"/>
                  </a:lnTo>
                  <a:lnTo>
                    <a:pt x="99" y="39"/>
                  </a:lnTo>
                  <a:lnTo>
                    <a:pt x="109" y="62"/>
                  </a:lnTo>
                  <a:lnTo>
                    <a:pt x="85" y="62"/>
                  </a:lnTo>
                  <a:lnTo>
                    <a:pt x="61" y="72"/>
                  </a:lnTo>
                  <a:lnTo>
                    <a:pt x="33" y="72"/>
                  </a:lnTo>
                  <a:lnTo>
                    <a:pt x="54" y="88"/>
                  </a:lnTo>
                  <a:lnTo>
                    <a:pt x="75" y="92"/>
                  </a:lnTo>
                  <a:lnTo>
                    <a:pt x="62" y="105"/>
                  </a:lnTo>
                  <a:lnTo>
                    <a:pt x="36" y="99"/>
                  </a:lnTo>
                  <a:lnTo>
                    <a:pt x="6" y="76"/>
                  </a:lnTo>
                  <a:lnTo>
                    <a:pt x="0" y="19"/>
                  </a:lnTo>
                  <a:close/>
                </a:path>
              </a:pathLst>
            </a:custGeom>
            <a:solidFill>
              <a:srgbClr val="681600"/>
            </a:solidFill>
            <a:ln w="9525">
              <a:noFill/>
              <a:round/>
              <a:headEnd/>
              <a:tailEnd/>
            </a:ln>
          </p:spPr>
          <p:txBody>
            <a:bodyPr/>
            <a:lstStyle/>
            <a:p>
              <a:endParaRPr lang="en-US"/>
            </a:p>
          </p:txBody>
        </p:sp>
        <p:sp>
          <p:nvSpPr>
            <p:cNvPr id="114" name="Freeform 48"/>
            <p:cNvSpPr>
              <a:spLocks/>
            </p:cNvSpPr>
            <p:nvPr/>
          </p:nvSpPr>
          <p:spPr bwMode="auto">
            <a:xfrm>
              <a:off x="5456722" y="4605846"/>
              <a:ext cx="96253" cy="79375"/>
            </a:xfrm>
            <a:custGeom>
              <a:avLst/>
              <a:gdLst>
                <a:gd name="T0" fmla="*/ 0 w 81"/>
                <a:gd name="T1" fmla="*/ 0 h 100"/>
                <a:gd name="T2" fmla="*/ 12 w 81"/>
                <a:gd name="T3" fmla="*/ 0 h 100"/>
                <a:gd name="T4" fmla="*/ 19 w 81"/>
                <a:gd name="T5" fmla="*/ 3 h 100"/>
                <a:gd name="T6" fmla="*/ 20 w 81"/>
                <a:gd name="T7" fmla="*/ 13 h 100"/>
                <a:gd name="T8" fmla="*/ 16 w 81"/>
                <a:gd name="T9" fmla="*/ 20 h 100"/>
                <a:gd name="T10" fmla="*/ 10 w 81"/>
                <a:gd name="T11" fmla="*/ 25 h 100"/>
                <a:gd name="T12" fmla="*/ 6 w 81"/>
                <a:gd name="T13" fmla="*/ 20 h 100"/>
                <a:gd name="T14" fmla="*/ 13 w 81"/>
                <a:gd name="T15" fmla="*/ 19 h 100"/>
                <a:gd name="T16" fmla="*/ 16 w 81"/>
                <a:gd name="T17" fmla="*/ 12 h 100"/>
                <a:gd name="T18" fmla="*/ 12 w 81"/>
                <a:gd name="T19" fmla="*/ 17 h 100"/>
                <a:gd name="T20" fmla="*/ 0 w 81"/>
                <a:gd name="T21" fmla="*/ 13 h 100"/>
                <a:gd name="T22" fmla="*/ 7 w 81"/>
                <a:gd name="T23" fmla="*/ 7 h 100"/>
                <a:gd name="T24" fmla="*/ 0 w 81"/>
                <a:gd name="T25" fmla="*/ 0 h 1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1"/>
                <a:gd name="T40" fmla="*/ 0 h 100"/>
                <a:gd name="T41" fmla="*/ 81 w 81"/>
                <a:gd name="T42" fmla="*/ 100 h 1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1" h="100">
                  <a:moveTo>
                    <a:pt x="0" y="0"/>
                  </a:moveTo>
                  <a:lnTo>
                    <a:pt x="48" y="0"/>
                  </a:lnTo>
                  <a:lnTo>
                    <a:pt x="79" y="10"/>
                  </a:lnTo>
                  <a:lnTo>
                    <a:pt x="81" y="53"/>
                  </a:lnTo>
                  <a:lnTo>
                    <a:pt x="65" y="80"/>
                  </a:lnTo>
                  <a:lnTo>
                    <a:pt x="42" y="100"/>
                  </a:lnTo>
                  <a:lnTo>
                    <a:pt x="26" y="80"/>
                  </a:lnTo>
                  <a:lnTo>
                    <a:pt x="53" y="76"/>
                  </a:lnTo>
                  <a:lnTo>
                    <a:pt x="65" y="47"/>
                  </a:lnTo>
                  <a:lnTo>
                    <a:pt x="48" y="67"/>
                  </a:lnTo>
                  <a:lnTo>
                    <a:pt x="0" y="53"/>
                  </a:lnTo>
                  <a:lnTo>
                    <a:pt x="28" y="29"/>
                  </a:lnTo>
                  <a:lnTo>
                    <a:pt x="0" y="0"/>
                  </a:lnTo>
                  <a:close/>
                </a:path>
              </a:pathLst>
            </a:custGeom>
            <a:solidFill>
              <a:srgbClr val="681600"/>
            </a:solidFill>
            <a:ln w="9525">
              <a:noFill/>
              <a:round/>
              <a:headEnd/>
              <a:tailEnd/>
            </a:ln>
          </p:spPr>
          <p:txBody>
            <a:bodyPr/>
            <a:lstStyle/>
            <a:p>
              <a:endParaRPr lang="en-US"/>
            </a:p>
          </p:txBody>
        </p:sp>
        <p:sp>
          <p:nvSpPr>
            <p:cNvPr id="115" name="Freeform 49"/>
            <p:cNvSpPr>
              <a:spLocks/>
            </p:cNvSpPr>
            <p:nvPr/>
          </p:nvSpPr>
          <p:spPr bwMode="auto">
            <a:xfrm>
              <a:off x="5502442" y="4710621"/>
              <a:ext cx="209349" cy="101600"/>
            </a:xfrm>
            <a:custGeom>
              <a:avLst/>
              <a:gdLst>
                <a:gd name="T0" fmla="*/ 10 w 173"/>
                <a:gd name="T1" fmla="*/ 0 h 129"/>
                <a:gd name="T2" fmla="*/ 10 w 173"/>
                <a:gd name="T3" fmla="*/ 11 h 129"/>
                <a:gd name="T4" fmla="*/ 14 w 173"/>
                <a:gd name="T5" fmla="*/ 10 h 129"/>
                <a:gd name="T6" fmla="*/ 20 w 173"/>
                <a:gd name="T7" fmla="*/ 14 h 129"/>
                <a:gd name="T8" fmla="*/ 24 w 173"/>
                <a:gd name="T9" fmla="*/ 9 h 129"/>
                <a:gd name="T10" fmla="*/ 31 w 173"/>
                <a:gd name="T11" fmla="*/ 9 h 129"/>
                <a:gd name="T12" fmla="*/ 30 w 173"/>
                <a:gd name="T13" fmla="*/ 1 h 129"/>
                <a:gd name="T14" fmla="*/ 41 w 173"/>
                <a:gd name="T15" fmla="*/ 3 h 129"/>
                <a:gd name="T16" fmla="*/ 44 w 173"/>
                <a:gd name="T17" fmla="*/ 18 h 129"/>
                <a:gd name="T18" fmla="*/ 40 w 173"/>
                <a:gd name="T19" fmla="*/ 24 h 129"/>
                <a:gd name="T20" fmla="*/ 36 w 173"/>
                <a:gd name="T21" fmla="*/ 8 h 129"/>
                <a:gd name="T22" fmla="*/ 31 w 173"/>
                <a:gd name="T23" fmla="*/ 13 h 129"/>
                <a:gd name="T24" fmla="*/ 24 w 173"/>
                <a:gd name="T25" fmla="*/ 18 h 129"/>
                <a:gd name="T26" fmla="*/ 15 w 173"/>
                <a:gd name="T27" fmla="*/ 18 h 129"/>
                <a:gd name="T28" fmla="*/ 9 w 173"/>
                <a:gd name="T29" fmla="*/ 14 h 129"/>
                <a:gd name="T30" fmla="*/ 7 w 173"/>
                <a:gd name="T31" fmla="*/ 21 h 129"/>
                <a:gd name="T32" fmla="*/ 8 w 173"/>
                <a:gd name="T33" fmla="*/ 32 h 129"/>
                <a:gd name="T34" fmla="*/ 3 w 173"/>
                <a:gd name="T35" fmla="*/ 26 h 129"/>
                <a:gd name="T36" fmla="*/ 0 w 173"/>
                <a:gd name="T37" fmla="*/ 11 h 129"/>
                <a:gd name="T38" fmla="*/ 6 w 173"/>
                <a:gd name="T39" fmla="*/ 8 h 129"/>
                <a:gd name="T40" fmla="*/ 10 w 173"/>
                <a:gd name="T41" fmla="*/ 0 h 1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3"/>
                <a:gd name="T64" fmla="*/ 0 h 129"/>
                <a:gd name="T65" fmla="*/ 173 w 173"/>
                <a:gd name="T66" fmla="*/ 129 h 12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3" h="129">
                  <a:moveTo>
                    <a:pt x="40" y="0"/>
                  </a:moveTo>
                  <a:lnTo>
                    <a:pt x="40" y="47"/>
                  </a:lnTo>
                  <a:lnTo>
                    <a:pt x="55" y="43"/>
                  </a:lnTo>
                  <a:lnTo>
                    <a:pt x="80" y="57"/>
                  </a:lnTo>
                  <a:lnTo>
                    <a:pt x="96" y="39"/>
                  </a:lnTo>
                  <a:lnTo>
                    <a:pt x="121" y="39"/>
                  </a:lnTo>
                  <a:lnTo>
                    <a:pt x="119" y="4"/>
                  </a:lnTo>
                  <a:lnTo>
                    <a:pt x="163" y="14"/>
                  </a:lnTo>
                  <a:lnTo>
                    <a:pt x="173" y="73"/>
                  </a:lnTo>
                  <a:lnTo>
                    <a:pt x="157" y="96"/>
                  </a:lnTo>
                  <a:lnTo>
                    <a:pt x="143" y="33"/>
                  </a:lnTo>
                  <a:lnTo>
                    <a:pt x="121" y="53"/>
                  </a:lnTo>
                  <a:lnTo>
                    <a:pt x="96" y="73"/>
                  </a:lnTo>
                  <a:lnTo>
                    <a:pt x="60" y="73"/>
                  </a:lnTo>
                  <a:lnTo>
                    <a:pt x="34" y="57"/>
                  </a:lnTo>
                  <a:lnTo>
                    <a:pt x="28" y="86"/>
                  </a:lnTo>
                  <a:lnTo>
                    <a:pt x="30" y="129"/>
                  </a:lnTo>
                  <a:lnTo>
                    <a:pt x="9" y="106"/>
                  </a:lnTo>
                  <a:lnTo>
                    <a:pt x="0" y="47"/>
                  </a:lnTo>
                  <a:lnTo>
                    <a:pt x="22" y="33"/>
                  </a:lnTo>
                  <a:lnTo>
                    <a:pt x="40" y="0"/>
                  </a:lnTo>
                  <a:close/>
                </a:path>
              </a:pathLst>
            </a:custGeom>
            <a:solidFill>
              <a:srgbClr val="681600"/>
            </a:solidFill>
            <a:ln w="9525">
              <a:noFill/>
              <a:round/>
              <a:headEnd/>
              <a:tailEnd/>
            </a:ln>
          </p:spPr>
          <p:txBody>
            <a:bodyPr/>
            <a:lstStyle/>
            <a:p>
              <a:endParaRPr lang="en-US"/>
            </a:p>
          </p:txBody>
        </p:sp>
        <p:sp>
          <p:nvSpPr>
            <p:cNvPr id="116" name="Freeform 50"/>
            <p:cNvSpPr>
              <a:spLocks/>
            </p:cNvSpPr>
            <p:nvPr/>
          </p:nvSpPr>
          <p:spPr bwMode="auto">
            <a:xfrm>
              <a:off x="5538537" y="4774121"/>
              <a:ext cx="156411" cy="41275"/>
            </a:xfrm>
            <a:custGeom>
              <a:avLst/>
              <a:gdLst>
                <a:gd name="T0" fmla="*/ 0 w 131"/>
                <a:gd name="T1" fmla="*/ 1 h 53"/>
                <a:gd name="T2" fmla="*/ 7 w 131"/>
                <a:gd name="T3" fmla="*/ 4 h 53"/>
                <a:gd name="T4" fmla="*/ 11 w 131"/>
                <a:gd name="T5" fmla="*/ 1 h 53"/>
                <a:gd name="T6" fmla="*/ 15 w 131"/>
                <a:gd name="T7" fmla="*/ 4 h 53"/>
                <a:gd name="T8" fmla="*/ 19 w 131"/>
                <a:gd name="T9" fmla="*/ 1 h 53"/>
                <a:gd name="T10" fmla="*/ 26 w 131"/>
                <a:gd name="T11" fmla="*/ 2 h 53"/>
                <a:gd name="T12" fmla="*/ 32 w 131"/>
                <a:gd name="T13" fmla="*/ 0 h 53"/>
                <a:gd name="T14" fmla="*/ 24 w 131"/>
                <a:gd name="T15" fmla="*/ 9 h 53"/>
                <a:gd name="T16" fmla="*/ 17 w 131"/>
                <a:gd name="T17" fmla="*/ 13 h 53"/>
                <a:gd name="T18" fmla="*/ 9 w 131"/>
                <a:gd name="T19" fmla="*/ 13 h 53"/>
                <a:gd name="T20" fmla="*/ 5 w 131"/>
                <a:gd name="T21" fmla="*/ 7 h 53"/>
                <a:gd name="T22" fmla="*/ 0 w 131"/>
                <a:gd name="T23" fmla="*/ 1 h 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1"/>
                <a:gd name="T37" fmla="*/ 0 h 53"/>
                <a:gd name="T38" fmla="*/ 131 w 131"/>
                <a:gd name="T39" fmla="*/ 53 h 5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1" h="53">
                  <a:moveTo>
                    <a:pt x="0" y="6"/>
                  </a:moveTo>
                  <a:lnTo>
                    <a:pt x="30" y="16"/>
                  </a:lnTo>
                  <a:lnTo>
                    <a:pt x="44" y="6"/>
                  </a:lnTo>
                  <a:lnTo>
                    <a:pt x="60" y="16"/>
                  </a:lnTo>
                  <a:lnTo>
                    <a:pt x="78" y="6"/>
                  </a:lnTo>
                  <a:lnTo>
                    <a:pt x="105" y="10"/>
                  </a:lnTo>
                  <a:lnTo>
                    <a:pt x="131" y="0"/>
                  </a:lnTo>
                  <a:lnTo>
                    <a:pt x="99" y="39"/>
                  </a:lnTo>
                  <a:lnTo>
                    <a:pt x="70" y="53"/>
                  </a:lnTo>
                  <a:lnTo>
                    <a:pt x="38" y="53"/>
                  </a:lnTo>
                  <a:lnTo>
                    <a:pt x="20" y="30"/>
                  </a:lnTo>
                  <a:lnTo>
                    <a:pt x="0" y="6"/>
                  </a:lnTo>
                  <a:close/>
                </a:path>
              </a:pathLst>
            </a:custGeom>
            <a:solidFill>
              <a:srgbClr val="681600"/>
            </a:solidFill>
            <a:ln w="9525">
              <a:noFill/>
              <a:round/>
              <a:headEnd/>
              <a:tailEnd/>
            </a:ln>
          </p:spPr>
          <p:txBody>
            <a:bodyPr/>
            <a:lstStyle/>
            <a:p>
              <a:endParaRPr lang="en-US"/>
            </a:p>
          </p:txBody>
        </p:sp>
        <p:sp>
          <p:nvSpPr>
            <p:cNvPr id="117" name="Freeform 51"/>
            <p:cNvSpPr>
              <a:spLocks/>
            </p:cNvSpPr>
            <p:nvPr/>
          </p:nvSpPr>
          <p:spPr bwMode="auto">
            <a:xfrm>
              <a:off x="5812857" y="4528058"/>
              <a:ext cx="72189" cy="104775"/>
            </a:xfrm>
            <a:custGeom>
              <a:avLst/>
              <a:gdLst>
                <a:gd name="T0" fmla="*/ 0 w 60"/>
                <a:gd name="T1" fmla="*/ 21 h 131"/>
                <a:gd name="T2" fmla="*/ 2 w 60"/>
                <a:gd name="T3" fmla="*/ 9 h 131"/>
                <a:gd name="T4" fmla="*/ 9 w 60"/>
                <a:gd name="T5" fmla="*/ 3 h 131"/>
                <a:gd name="T6" fmla="*/ 13 w 60"/>
                <a:gd name="T7" fmla="*/ 0 h 131"/>
                <a:gd name="T8" fmla="*/ 15 w 60"/>
                <a:gd name="T9" fmla="*/ 8 h 131"/>
                <a:gd name="T10" fmla="*/ 11 w 60"/>
                <a:gd name="T11" fmla="*/ 27 h 131"/>
                <a:gd name="T12" fmla="*/ 13 w 60"/>
                <a:gd name="T13" fmla="*/ 13 h 131"/>
                <a:gd name="T14" fmla="*/ 9 w 60"/>
                <a:gd name="T15" fmla="*/ 9 h 131"/>
                <a:gd name="T16" fmla="*/ 5 w 60"/>
                <a:gd name="T17" fmla="*/ 12 h 131"/>
                <a:gd name="T18" fmla="*/ 9 w 60"/>
                <a:gd name="T19" fmla="*/ 19 h 131"/>
                <a:gd name="T20" fmla="*/ 9 w 60"/>
                <a:gd name="T21" fmla="*/ 27 h 131"/>
                <a:gd name="T22" fmla="*/ 2 w 60"/>
                <a:gd name="T23" fmla="*/ 33 h 131"/>
                <a:gd name="T24" fmla="*/ 5 w 60"/>
                <a:gd name="T25" fmla="*/ 22 h 131"/>
                <a:gd name="T26" fmla="*/ 0 w 60"/>
                <a:gd name="T27" fmla="*/ 21 h 1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0"/>
                <a:gd name="T43" fmla="*/ 0 h 131"/>
                <a:gd name="T44" fmla="*/ 60 w 60"/>
                <a:gd name="T45" fmla="*/ 131 h 1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0" h="131">
                  <a:moveTo>
                    <a:pt x="0" y="84"/>
                  </a:moveTo>
                  <a:lnTo>
                    <a:pt x="6" y="35"/>
                  </a:lnTo>
                  <a:lnTo>
                    <a:pt x="36" y="10"/>
                  </a:lnTo>
                  <a:lnTo>
                    <a:pt x="52" y="0"/>
                  </a:lnTo>
                  <a:lnTo>
                    <a:pt x="60" y="32"/>
                  </a:lnTo>
                  <a:lnTo>
                    <a:pt x="44" y="108"/>
                  </a:lnTo>
                  <a:lnTo>
                    <a:pt x="50" y="51"/>
                  </a:lnTo>
                  <a:lnTo>
                    <a:pt x="33" y="35"/>
                  </a:lnTo>
                  <a:lnTo>
                    <a:pt x="20" y="45"/>
                  </a:lnTo>
                  <a:lnTo>
                    <a:pt x="36" y="75"/>
                  </a:lnTo>
                  <a:lnTo>
                    <a:pt x="36" y="108"/>
                  </a:lnTo>
                  <a:lnTo>
                    <a:pt x="6" y="131"/>
                  </a:lnTo>
                  <a:lnTo>
                    <a:pt x="18" y="88"/>
                  </a:lnTo>
                  <a:lnTo>
                    <a:pt x="0" y="84"/>
                  </a:lnTo>
                  <a:close/>
                </a:path>
              </a:pathLst>
            </a:custGeom>
            <a:solidFill>
              <a:srgbClr val="420F00"/>
            </a:solidFill>
            <a:ln w="9525">
              <a:noFill/>
              <a:round/>
              <a:headEnd/>
              <a:tailEnd/>
            </a:ln>
          </p:spPr>
          <p:txBody>
            <a:bodyPr/>
            <a:lstStyle/>
            <a:p>
              <a:endParaRPr lang="en-US"/>
            </a:p>
          </p:txBody>
        </p:sp>
        <p:sp>
          <p:nvSpPr>
            <p:cNvPr id="118" name="Freeform 52"/>
            <p:cNvSpPr>
              <a:spLocks/>
            </p:cNvSpPr>
            <p:nvPr/>
          </p:nvSpPr>
          <p:spPr bwMode="auto">
            <a:xfrm>
              <a:off x="5090962" y="4429633"/>
              <a:ext cx="149192" cy="117475"/>
            </a:xfrm>
            <a:custGeom>
              <a:avLst/>
              <a:gdLst>
                <a:gd name="T0" fmla="*/ 1 w 126"/>
                <a:gd name="T1" fmla="*/ 17 h 147"/>
                <a:gd name="T2" fmla="*/ 7 w 126"/>
                <a:gd name="T3" fmla="*/ 10 h 147"/>
                <a:gd name="T4" fmla="*/ 25 w 126"/>
                <a:gd name="T5" fmla="*/ 0 h 147"/>
                <a:gd name="T6" fmla="*/ 30 w 126"/>
                <a:gd name="T7" fmla="*/ 6 h 147"/>
                <a:gd name="T8" fmla="*/ 19 w 126"/>
                <a:gd name="T9" fmla="*/ 9 h 147"/>
                <a:gd name="T10" fmla="*/ 14 w 126"/>
                <a:gd name="T11" fmla="*/ 14 h 147"/>
                <a:gd name="T12" fmla="*/ 13 w 126"/>
                <a:gd name="T13" fmla="*/ 15 h 147"/>
                <a:gd name="T14" fmla="*/ 19 w 126"/>
                <a:gd name="T15" fmla="*/ 13 h 147"/>
                <a:gd name="T16" fmla="*/ 26 w 126"/>
                <a:gd name="T17" fmla="*/ 16 h 147"/>
                <a:gd name="T18" fmla="*/ 31 w 126"/>
                <a:gd name="T19" fmla="*/ 20 h 147"/>
                <a:gd name="T20" fmla="*/ 27 w 126"/>
                <a:gd name="T21" fmla="*/ 23 h 147"/>
                <a:gd name="T22" fmla="*/ 21 w 126"/>
                <a:gd name="T23" fmla="*/ 25 h 147"/>
                <a:gd name="T24" fmla="*/ 15 w 126"/>
                <a:gd name="T25" fmla="*/ 29 h 147"/>
                <a:gd name="T26" fmla="*/ 19 w 126"/>
                <a:gd name="T27" fmla="*/ 31 h 147"/>
                <a:gd name="T28" fmla="*/ 26 w 126"/>
                <a:gd name="T29" fmla="*/ 29 h 147"/>
                <a:gd name="T30" fmla="*/ 23 w 126"/>
                <a:gd name="T31" fmla="*/ 37 h 147"/>
                <a:gd name="T32" fmla="*/ 15 w 126"/>
                <a:gd name="T33" fmla="*/ 37 h 147"/>
                <a:gd name="T34" fmla="*/ 5 w 126"/>
                <a:gd name="T35" fmla="*/ 37 h 147"/>
                <a:gd name="T36" fmla="*/ 0 w 126"/>
                <a:gd name="T37" fmla="*/ 26 h 147"/>
                <a:gd name="T38" fmla="*/ 1 w 126"/>
                <a:gd name="T39" fmla="*/ 17 h 14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6"/>
                <a:gd name="T61" fmla="*/ 0 h 147"/>
                <a:gd name="T62" fmla="*/ 126 w 126"/>
                <a:gd name="T63" fmla="*/ 147 h 14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6" h="147">
                  <a:moveTo>
                    <a:pt x="6" y="66"/>
                  </a:moveTo>
                  <a:lnTo>
                    <a:pt x="31" y="37"/>
                  </a:lnTo>
                  <a:lnTo>
                    <a:pt x="102" y="0"/>
                  </a:lnTo>
                  <a:lnTo>
                    <a:pt x="121" y="23"/>
                  </a:lnTo>
                  <a:lnTo>
                    <a:pt x="77" y="33"/>
                  </a:lnTo>
                  <a:lnTo>
                    <a:pt x="56" y="55"/>
                  </a:lnTo>
                  <a:lnTo>
                    <a:pt x="52" y="57"/>
                  </a:lnTo>
                  <a:lnTo>
                    <a:pt x="77" y="49"/>
                  </a:lnTo>
                  <a:lnTo>
                    <a:pt x="105" y="63"/>
                  </a:lnTo>
                  <a:lnTo>
                    <a:pt x="126" y="80"/>
                  </a:lnTo>
                  <a:lnTo>
                    <a:pt x="110" y="90"/>
                  </a:lnTo>
                  <a:lnTo>
                    <a:pt x="88" y="98"/>
                  </a:lnTo>
                  <a:lnTo>
                    <a:pt x="60" y="113"/>
                  </a:lnTo>
                  <a:lnTo>
                    <a:pt x="80" y="123"/>
                  </a:lnTo>
                  <a:lnTo>
                    <a:pt x="107" y="113"/>
                  </a:lnTo>
                  <a:lnTo>
                    <a:pt x="94" y="147"/>
                  </a:lnTo>
                  <a:lnTo>
                    <a:pt x="63" y="147"/>
                  </a:lnTo>
                  <a:lnTo>
                    <a:pt x="22" y="147"/>
                  </a:lnTo>
                  <a:lnTo>
                    <a:pt x="0" y="104"/>
                  </a:lnTo>
                  <a:lnTo>
                    <a:pt x="6" y="66"/>
                  </a:lnTo>
                  <a:close/>
                </a:path>
              </a:pathLst>
            </a:custGeom>
            <a:solidFill>
              <a:srgbClr val="681600"/>
            </a:solidFill>
            <a:ln w="9525">
              <a:noFill/>
              <a:round/>
              <a:headEnd/>
              <a:tailEnd/>
            </a:ln>
          </p:spPr>
          <p:txBody>
            <a:bodyPr/>
            <a:lstStyle/>
            <a:p>
              <a:endParaRPr lang="en-US"/>
            </a:p>
          </p:txBody>
        </p:sp>
        <p:sp>
          <p:nvSpPr>
            <p:cNvPr id="119" name="Freeform 53"/>
            <p:cNvSpPr>
              <a:spLocks/>
            </p:cNvSpPr>
            <p:nvPr/>
          </p:nvSpPr>
          <p:spPr bwMode="auto">
            <a:xfrm>
              <a:off x="4917707" y="4491546"/>
              <a:ext cx="141973" cy="141288"/>
            </a:xfrm>
            <a:custGeom>
              <a:avLst/>
              <a:gdLst>
                <a:gd name="T0" fmla="*/ 0 w 117"/>
                <a:gd name="T1" fmla="*/ 20 h 178"/>
                <a:gd name="T2" fmla="*/ 2 w 117"/>
                <a:gd name="T3" fmla="*/ 10 h 178"/>
                <a:gd name="T4" fmla="*/ 15 w 117"/>
                <a:gd name="T5" fmla="*/ 3 h 178"/>
                <a:gd name="T6" fmla="*/ 22 w 117"/>
                <a:gd name="T7" fmla="*/ 3 h 178"/>
                <a:gd name="T8" fmla="*/ 28 w 117"/>
                <a:gd name="T9" fmla="*/ 0 h 178"/>
                <a:gd name="T10" fmla="*/ 30 w 117"/>
                <a:gd name="T11" fmla="*/ 7 h 178"/>
                <a:gd name="T12" fmla="*/ 30 w 117"/>
                <a:gd name="T13" fmla="*/ 21 h 178"/>
                <a:gd name="T14" fmla="*/ 26 w 117"/>
                <a:gd name="T15" fmla="*/ 31 h 178"/>
                <a:gd name="T16" fmla="*/ 16 w 117"/>
                <a:gd name="T17" fmla="*/ 39 h 178"/>
                <a:gd name="T18" fmla="*/ 22 w 117"/>
                <a:gd name="T19" fmla="*/ 30 h 178"/>
                <a:gd name="T20" fmla="*/ 13 w 117"/>
                <a:gd name="T21" fmla="*/ 30 h 178"/>
                <a:gd name="T22" fmla="*/ 2 w 117"/>
                <a:gd name="T23" fmla="*/ 45 h 178"/>
                <a:gd name="T24" fmla="*/ 4 w 117"/>
                <a:gd name="T25" fmla="*/ 30 h 178"/>
                <a:gd name="T26" fmla="*/ 9 w 117"/>
                <a:gd name="T27" fmla="*/ 19 h 178"/>
                <a:gd name="T28" fmla="*/ 15 w 117"/>
                <a:gd name="T29" fmla="*/ 17 h 178"/>
                <a:gd name="T30" fmla="*/ 18 w 117"/>
                <a:gd name="T31" fmla="*/ 11 h 178"/>
                <a:gd name="T32" fmla="*/ 7 w 117"/>
                <a:gd name="T33" fmla="*/ 15 h 178"/>
                <a:gd name="T34" fmla="*/ 0 w 117"/>
                <a:gd name="T35" fmla="*/ 29 h 178"/>
                <a:gd name="T36" fmla="*/ 0 w 117"/>
                <a:gd name="T37" fmla="*/ 20 h 17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7"/>
                <a:gd name="T58" fmla="*/ 0 h 178"/>
                <a:gd name="T59" fmla="*/ 117 w 117"/>
                <a:gd name="T60" fmla="*/ 178 h 17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7" h="178">
                  <a:moveTo>
                    <a:pt x="0" y="79"/>
                  </a:moveTo>
                  <a:lnTo>
                    <a:pt x="8" y="37"/>
                  </a:lnTo>
                  <a:lnTo>
                    <a:pt x="58" y="14"/>
                  </a:lnTo>
                  <a:lnTo>
                    <a:pt x="87" y="10"/>
                  </a:lnTo>
                  <a:lnTo>
                    <a:pt x="109" y="0"/>
                  </a:lnTo>
                  <a:lnTo>
                    <a:pt x="117" y="28"/>
                  </a:lnTo>
                  <a:lnTo>
                    <a:pt x="117" y="82"/>
                  </a:lnTo>
                  <a:lnTo>
                    <a:pt x="103" y="125"/>
                  </a:lnTo>
                  <a:lnTo>
                    <a:pt x="63" y="155"/>
                  </a:lnTo>
                  <a:lnTo>
                    <a:pt x="85" y="122"/>
                  </a:lnTo>
                  <a:lnTo>
                    <a:pt x="49" y="122"/>
                  </a:lnTo>
                  <a:lnTo>
                    <a:pt x="5" y="178"/>
                  </a:lnTo>
                  <a:lnTo>
                    <a:pt x="16" y="122"/>
                  </a:lnTo>
                  <a:lnTo>
                    <a:pt x="35" y="73"/>
                  </a:lnTo>
                  <a:lnTo>
                    <a:pt x="58" y="67"/>
                  </a:lnTo>
                  <a:lnTo>
                    <a:pt x="69" y="43"/>
                  </a:lnTo>
                  <a:lnTo>
                    <a:pt x="27" y="61"/>
                  </a:lnTo>
                  <a:lnTo>
                    <a:pt x="0" y="116"/>
                  </a:lnTo>
                  <a:lnTo>
                    <a:pt x="0" y="79"/>
                  </a:lnTo>
                  <a:close/>
                </a:path>
              </a:pathLst>
            </a:custGeom>
            <a:solidFill>
              <a:srgbClr val="681600"/>
            </a:solidFill>
            <a:ln w="9525">
              <a:noFill/>
              <a:round/>
              <a:headEnd/>
              <a:tailEnd/>
            </a:ln>
          </p:spPr>
          <p:txBody>
            <a:bodyPr/>
            <a:lstStyle/>
            <a:p>
              <a:endParaRPr lang="en-US"/>
            </a:p>
          </p:txBody>
        </p:sp>
        <p:sp>
          <p:nvSpPr>
            <p:cNvPr id="120" name="Freeform 54"/>
            <p:cNvSpPr>
              <a:spLocks/>
            </p:cNvSpPr>
            <p:nvPr/>
          </p:nvSpPr>
          <p:spPr bwMode="auto">
            <a:xfrm>
              <a:off x="4982678" y="4605846"/>
              <a:ext cx="279133" cy="247650"/>
            </a:xfrm>
            <a:custGeom>
              <a:avLst/>
              <a:gdLst>
                <a:gd name="T0" fmla="*/ 16 w 232"/>
                <a:gd name="T1" fmla="*/ 0 h 311"/>
                <a:gd name="T2" fmla="*/ 16 w 232"/>
                <a:gd name="T3" fmla="*/ 10 h 311"/>
                <a:gd name="T4" fmla="*/ 15 w 232"/>
                <a:gd name="T5" fmla="*/ 20 h 311"/>
                <a:gd name="T6" fmla="*/ 16 w 232"/>
                <a:gd name="T7" fmla="*/ 28 h 311"/>
                <a:gd name="T8" fmla="*/ 23 w 232"/>
                <a:gd name="T9" fmla="*/ 23 h 311"/>
                <a:gd name="T10" fmla="*/ 28 w 232"/>
                <a:gd name="T11" fmla="*/ 24 h 311"/>
                <a:gd name="T12" fmla="*/ 33 w 232"/>
                <a:gd name="T13" fmla="*/ 20 h 311"/>
                <a:gd name="T14" fmla="*/ 36 w 232"/>
                <a:gd name="T15" fmla="*/ 14 h 311"/>
                <a:gd name="T16" fmla="*/ 38 w 232"/>
                <a:gd name="T17" fmla="*/ 11 h 311"/>
                <a:gd name="T18" fmla="*/ 37 w 232"/>
                <a:gd name="T19" fmla="*/ 3 h 311"/>
                <a:gd name="T20" fmla="*/ 45 w 232"/>
                <a:gd name="T21" fmla="*/ 4 h 311"/>
                <a:gd name="T22" fmla="*/ 54 w 232"/>
                <a:gd name="T23" fmla="*/ 17 h 311"/>
                <a:gd name="T24" fmla="*/ 58 w 232"/>
                <a:gd name="T25" fmla="*/ 30 h 311"/>
                <a:gd name="T26" fmla="*/ 58 w 232"/>
                <a:gd name="T27" fmla="*/ 43 h 311"/>
                <a:gd name="T28" fmla="*/ 58 w 232"/>
                <a:gd name="T29" fmla="*/ 56 h 311"/>
                <a:gd name="T30" fmla="*/ 54 w 232"/>
                <a:gd name="T31" fmla="*/ 41 h 311"/>
                <a:gd name="T32" fmla="*/ 49 w 232"/>
                <a:gd name="T33" fmla="*/ 45 h 311"/>
                <a:gd name="T34" fmla="*/ 41 w 232"/>
                <a:gd name="T35" fmla="*/ 57 h 311"/>
                <a:gd name="T36" fmla="*/ 29 w 232"/>
                <a:gd name="T37" fmla="*/ 61 h 311"/>
                <a:gd name="T38" fmla="*/ 19 w 232"/>
                <a:gd name="T39" fmla="*/ 61 h 311"/>
                <a:gd name="T40" fmla="*/ 18 w 232"/>
                <a:gd name="T41" fmla="*/ 53 h 311"/>
                <a:gd name="T42" fmla="*/ 24 w 232"/>
                <a:gd name="T43" fmla="*/ 44 h 311"/>
                <a:gd name="T44" fmla="*/ 31 w 232"/>
                <a:gd name="T45" fmla="*/ 41 h 311"/>
                <a:gd name="T46" fmla="*/ 35 w 232"/>
                <a:gd name="T47" fmla="*/ 37 h 311"/>
                <a:gd name="T48" fmla="*/ 43 w 232"/>
                <a:gd name="T49" fmla="*/ 37 h 311"/>
                <a:gd name="T50" fmla="*/ 49 w 232"/>
                <a:gd name="T51" fmla="*/ 36 h 311"/>
                <a:gd name="T52" fmla="*/ 50 w 232"/>
                <a:gd name="T53" fmla="*/ 28 h 311"/>
                <a:gd name="T54" fmla="*/ 47 w 232"/>
                <a:gd name="T55" fmla="*/ 15 h 311"/>
                <a:gd name="T56" fmla="*/ 42 w 232"/>
                <a:gd name="T57" fmla="*/ 14 h 311"/>
                <a:gd name="T58" fmla="*/ 39 w 232"/>
                <a:gd name="T59" fmla="*/ 23 h 311"/>
                <a:gd name="T60" fmla="*/ 33 w 232"/>
                <a:gd name="T61" fmla="*/ 28 h 311"/>
                <a:gd name="T62" fmla="*/ 33 w 232"/>
                <a:gd name="T63" fmla="*/ 34 h 311"/>
                <a:gd name="T64" fmla="*/ 28 w 232"/>
                <a:gd name="T65" fmla="*/ 34 h 311"/>
                <a:gd name="T66" fmla="*/ 28 w 232"/>
                <a:gd name="T67" fmla="*/ 29 h 311"/>
                <a:gd name="T68" fmla="*/ 23 w 232"/>
                <a:gd name="T69" fmla="*/ 29 h 311"/>
                <a:gd name="T70" fmla="*/ 19 w 232"/>
                <a:gd name="T71" fmla="*/ 31 h 311"/>
                <a:gd name="T72" fmla="*/ 15 w 232"/>
                <a:gd name="T73" fmla="*/ 29 h 311"/>
                <a:gd name="T74" fmla="*/ 14 w 232"/>
                <a:gd name="T75" fmla="*/ 46 h 311"/>
                <a:gd name="T76" fmla="*/ 18 w 232"/>
                <a:gd name="T77" fmla="*/ 63 h 311"/>
                <a:gd name="T78" fmla="*/ 15 w 232"/>
                <a:gd name="T79" fmla="*/ 78 h 311"/>
                <a:gd name="T80" fmla="*/ 15 w 232"/>
                <a:gd name="T81" fmla="*/ 62 h 311"/>
                <a:gd name="T82" fmla="*/ 8 w 232"/>
                <a:gd name="T83" fmla="*/ 51 h 311"/>
                <a:gd name="T84" fmla="*/ 8 w 232"/>
                <a:gd name="T85" fmla="*/ 39 h 311"/>
                <a:gd name="T86" fmla="*/ 4 w 232"/>
                <a:gd name="T87" fmla="*/ 48 h 311"/>
                <a:gd name="T88" fmla="*/ 2 w 232"/>
                <a:gd name="T89" fmla="*/ 51 h 311"/>
                <a:gd name="T90" fmla="*/ 0 w 232"/>
                <a:gd name="T91" fmla="*/ 40 h 311"/>
                <a:gd name="T92" fmla="*/ 4 w 232"/>
                <a:gd name="T93" fmla="*/ 29 h 311"/>
                <a:gd name="T94" fmla="*/ 10 w 232"/>
                <a:gd name="T95" fmla="*/ 24 h 311"/>
                <a:gd name="T96" fmla="*/ 13 w 232"/>
                <a:gd name="T97" fmla="*/ 15 h 311"/>
                <a:gd name="T98" fmla="*/ 16 w 232"/>
                <a:gd name="T99" fmla="*/ 0 h 31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32"/>
                <a:gd name="T151" fmla="*/ 0 h 311"/>
                <a:gd name="T152" fmla="*/ 232 w 232"/>
                <a:gd name="T153" fmla="*/ 311 h 31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32" h="311">
                  <a:moveTo>
                    <a:pt x="64" y="0"/>
                  </a:moveTo>
                  <a:lnTo>
                    <a:pt x="64" y="37"/>
                  </a:lnTo>
                  <a:lnTo>
                    <a:pt x="59" y="80"/>
                  </a:lnTo>
                  <a:lnTo>
                    <a:pt x="64" y="110"/>
                  </a:lnTo>
                  <a:lnTo>
                    <a:pt x="89" y="90"/>
                  </a:lnTo>
                  <a:lnTo>
                    <a:pt x="111" y="96"/>
                  </a:lnTo>
                  <a:lnTo>
                    <a:pt x="131" y="80"/>
                  </a:lnTo>
                  <a:lnTo>
                    <a:pt x="142" y="53"/>
                  </a:lnTo>
                  <a:lnTo>
                    <a:pt x="152" y="43"/>
                  </a:lnTo>
                  <a:lnTo>
                    <a:pt x="147" y="10"/>
                  </a:lnTo>
                  <a:lnTo>
                    <a:pt x="177" y="14"/>
                  </a:lnTo>
                  <a:lnTo>
                    <a:pt x="213" y="67"/>
                  </a:lnTo>
                  <a:lnTo>
                    <a:pt x="230" y="119"/>
                  </a:lnTo>
                  <a:lnTo>
                    <a:pt x="230" y="170"/>
                  </a:lnTo>
                  <a:lnTo>
                    <a:pt x="232" y="221"/>
                  </a:lnTo>
                  <a:lnTo>
                    <a:pt x="213" y="164"/>
                  </a:lnTo>
                  <a:lnTo>
                    <a:pt x="194" y="178"/>
                  </a:lnTo>
                  <a:lnTo>
                    <a:pt x="163" y="227"/>
                  </a:lnTo>
                  <a:lnTo>
                    <a:pt x="117" y="241"/>
                  </a:lnTo>
                  <a:lnTo>
                    <a:pt x="76" y="241"/>
                  </a:lnTo>
                  <a:lnTo>
                    <a:pt x="70" y="211"/>
                  </a:lnTo>
                  <a:lnTo>
                    <a:pt x="95" y="174"/>
                  </a:lnTo>
                  <a:lnTo>
                    <a:pt x="125" y="164"/>
                  </a:lnTo>
                  <a:lnTo>
                    <a:pt x="139" y="145"/>
                  </a:lnTo>
                  <a:lnTo>
                    <a:pt x="169" y="145"/>
                  </a:lnTo>
                  <a:lnTo>
                    <a:pt x="194" y="141"/>
                  </a:lnTo>
                  <a:lnTo>
                    <a:pt x="199" y="110"/>
                  </a:lnTo>
                  <a:lnTo>
                    <a:pt x="185" y="57"/>
                  </a:lnTo>
                  <a:lnTo>
                    <a:pt x="166" y="53"/>
                  </a:lnTo>
                  <a:lnTo>
                    <a:pt x="155" y="90"/>
                  </a:lnTo>
                  <a:lnTo>
                    <a:pt x="131" y="110"/>
                  </a:lnTo>
                  <a:lnTo>
                    <a:pt x="131" y="135"/>
                  </a:lnTo>
                  <a:lnTo>
                    <a:pt x="111" y="135"/>
                  </a:lnTo>
                  <a:lnTo>
                    <a:pt x="111" y="114"/>
                  </a:lnTo>
                  <a:lnTo>
                    <a:pt x="89" y="114"/>
                  </a:lnTo>
                  <a:lnTo>
                    <a:pt x="76" y="123"/>
                  </a:lnTo>
                  <a:lnTo>
                    <a:pt x="59" y="114"/>
                  </a:lnTo>
                  <a:lnTo>
                    <a:pt x="54" y="184"/>
                  </a:lnTo>
                  <a:lnTo>
                    <a:pt x="70" y="250"/>
                  </a:lnTo>
                  <a:lnTo>
                    <a:pt x="59" y="311"/>
                  </a:lnTo>
                  <a:lnTo>
                    <a:pt x="59" y="245"/>
                  </a:lnTo>
                  <a:lnTo>
                    <a:pt x="32" y="204"/>
                  </a:lnTo>
                  <a:lnTo>
                    <a:pt x="32" y="155"/>
                  </a:lnTo>
                  <a:lnTo>
                    <a:pt x="16" y="190"/>
                  </a:lnTo>
                  <a:lnTo>
                    <a:pt x="5" y="204"/>
                  </a:lnTo>
                  <a:lnTo>
                    <a:pt x="0" y="160"/>
                  </a:lnTo>
                  <a:lnTo>
                    <a:pt x="13" y="114"/>
                  </a:lnTo>
                  <a:lnTo>
                    <a:pt x="40" y="96"/>
                  </a:lnTo>
                  <a:lnTo>
                    <a:pt x="50" y="57"/>
                  </a:lnTo>
                  <a:lnTo>
                    <a:pt x="64" y="0"/>
                  </a:lnTo>
                  <a:close/>
                </a:path>
              </a:pathLst>
            </a:custGeom>
            <a:solidFill>
              <a:srgbClr val="681600"/>
            </a:solidFill>
            <a:ln w="9525">
              <a:noFill/>
              <a:round/>
              <a:headEnd/>
              <a:tailEnd/>
            </a:ln>
          </p:spPr>
          <p:txBody>
            <a:bodyPr/>
            <a:lstStyle/>
            <a:p>
              <a:endParaRPr lang="en-US"/>
            </a:p>
          </p:txBody>
        </p:sp>
        <p:sp>
          <p:nvSpPr>
            <p:cNvPr id="122" name="Freeform 56"/>
            <p:cNvSpPr>
              <a:spLocks/>
            </p:cNvSpPr>
            <p:nvPr/>
          </p:nvSpPr>
          <p:spPr bwMode="auto">
            <a:xfrm>
              <a:off x="5016366" y="4807458"/>
              <a:ext cx="341697" cy="227013"/>
            </a:xfrm>
            <a:custGeom>
              <a:avLst/>
              <a:gdLst>
                <a:gd name="T0" fmla="*/ 9 w 284"/>
                <a:gd name="T1" fmla="*/ 23 h 286"/>
                <a:gd name="T2" fmla="*/ 19 w 284"/>
                <a:gd name="T3" fmla="*/ 32 h 286"/>
                <a:gd name="T4" fmla="*/ 30 w 284"/>
                <a:gd name="T5" fmla="*/ 32 h 286"/>
                <a:gd name="T6" fmla="*/ 36 w 284"/>
                <a:gd name="T7" fmla="*/ 27 h 286"/>
                <a:gd name="T8" fmla="*/ 45 w 284"/>
                <a:gd name="T9" fmla="*/ 27 h 286"/>
                <a:gd name="T10" fmla="*/ 53 w 284"/>
                <a:gd name="T11" fmla="*/ 15 h 286"/>
                <a:gd name="T12" fmla="*/ 60 w 284"/>
                <a:gd name="T13" fmla="*/ 0 h 286"/>
                <a:gd name="T14" fmla="*/ 57 w 284"/>
                <a:gd name="T15" fmla="*/ 20 h 286"/>
                <a:gd name="T16" fmla="*/ 60 w 284"/>
                <a:gd name="T17" fmla="*/ 29 h 286"/>
                <a:gd name="T18" fmla="*/ 66 w 284"/>
                <a:gd name="T19" fmla="*/ 15 h 286"/>
                <a:gd name="T20" fmla="*/ 69 w 284"/>
                <a:gd name="T21" fmla="*/ 24 h 286"/>
                <a:gd name="T22" fmla="*/ 68 w 284"/>
                <a:gd name="T23" fmla="*/ 37 h 286"/>
                <a:gd name="T24" fmla="*/ 71 w 284"/>
                <a:gd name="T25" fmla="*/ 54 h 286"/>
                <a:gd name="T26" fmla="*/ 65 w 284"/>
                <a:gd name="T27" fmla="*/ 67 h 286"/>
                <a:gd name="T28" fmla="*/ 46 w 284"/>
                <a:gd name="T29" fmla="*/ 72 h 286"/>
                <a:gd name="T30" fmla="*/ 27 w 284"/>
                <a:gd name="T31" fmla="*/ 67 h 286"/>
                <a:gd name="T32" fmla="*/ 18 w 284"/>
                <a:gd name="T33" fmla="*/ 61 h 286"/>
                <a:gd name="T34" fmla="*/ 10 w 284"/>
                <a:gd name="T35" fmla="*/ 37 h 286"/>
                <a:gd name="T36" fmla="*/ 0 w 284"/>
                <a:gd name="T37" fmla="*/ 26 h 286"/>
                <a:gd name="T38" fmla="*/ 5 w 284"/>
                <a:gd name="T39" fmla="*/ 28 h 286"/>
                <a:gd name="T40" fmla="*/ 14 w 284"/>
                <a:gd name="T41" fmla="*/ 33 h 286"/>
                <a:gd name="T42" fmla="*/ 9 w 284"/>
                <a:gd name="T43" fmla="*/ 23 h 28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84"/>
                <a:gd name="T67" fmla="*/ 0 h 286"/>
                <a:gd name="T68" fmla="*/ 284 w 284"/>
                <a:gd name="T69" fmla="*/ 286 h 28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84" h="286">
                  <a:moveTo>
                    <a:pt x="39" y="94"/>
                  </a:moveTo>
                  <a:lnTo>
                    <a:pt x="79" y="128"/>
                  </a:lnTo>
                  <a:lnTo>
                    <a:pt x="121" y="128"/>
                  </a:lnTo>
                  <a:lnTo>
                    <a:pt x="143" y="108"/>
                  </a:lnTo>
                  <a:lnTo>
                    <a:pt x="180" y="108"/>
                  </a:lnTo>
                  <a:lnTo>
                    <a:pt x="213" y="63"/>
                  </a:lnTo>
                  <a:lnTo>
                    <a:pt x="240" y="0"/>
                  </a:lnTo>
                  <a:lnTo>
                    <a:pt x="228" y="81"/>
                  </a:lnTo>
                  <a:lnTo>
                    <a:pt x="242" y="118"/>
                  </a:lnTo>
                  <a:lnTo>
                    <a:pt x="264" y="63"/>
                  </a:lnTo>
                  <a:lnTo>
                    <a:pt x="276" y="98"/>
                  </a:lnTo>
                  <a:lnTo>
                    <a:pt x="270" y="151"/>
                  </a:lnTo>
                  <a:lnTo>
                    <a:pt x="284" y="218"/>
                  </a:lnTo>
                  <a:lnTo>
                    <a:pt x="258" y="268"/>
                  </a:lnTo>
                  <a:lnTo>
                    <a:pt x="185" y="286"/>
                  </a:lnTo>
                  <a:lnTo>
                    <a:pt x="109" y="268"/>
                  </a:lnTo>
                  <a:lnTo>
                    <a:pt x="69" y="247"/>
                  </a:lnTo>
                  <a:lnTo>
                    <a:pt x="42" y="151"/>
                  </a:lnTo>
                  <a:lnTo>
                    <a:pt x="0" y="104"/>
                  </a:lnTo>
                  <a:lnTo>
                    <a:pt x="22" y="114"/>
                  </a:lnTo>
                  <a:lnTo>
                    <a:pt x="56" y="131"/>
                  </a:lnTo>
                  <a:lnTo>
                    <a:pt x="39" y="94"/>
                  </a:lnTo>
                  <a:close/>
                </a:path>
              </a:pathLst>
            </a:custGeom>
            <a:solidFill>
              <a:srgbClr val="681600"/>
            </a:solidFill>
            <a:ln w="9525">
              <a:noFill/>
              <a:round/>
              <a:headEnd/>
              <a:tailEnd/>
            </a:ln>
          </p:spPr>
          <p:txBody>
            <a:bodyPr/>
            <a:lstStyle/>
            <a:p>
              <a:endParaRPr lang="en-US"/>
            </a:p>
          </p:txBody>
        </p:sp>
        <p:sp>
          <p:nvSpPr>
            <p:cNvPr id="123" name="Freeform 57"/>
            <p:cNvSpPr>
              <a:spLocks/>
            </p:cNvSpPr>
            <p:nvPr/>
          </p:nvSpPr>
          <p:spPr bwMode="auto">
            <a:xfrm>
              <a:off x="5343625" y="4528058"/>
              <a:ext cx="48126" cy="80963"/>
            </a:xfrm>
            <a:custGeom>
              <a:avLst/>
              <a:gdLst>
                <a:gd name="T0" fmla="*/ 3 w 39"/>
                <a:gd name="T1" fmla="*/ 0 h 102"/>
                <a:gd name="T2" fmla="*/ 8 w 39"/>
                <a:gd name="T3" fmla="*/ 3 h 102"/>
                <a:gd name="T4" fmla="*/ 10 w 39"/>
                <a:gd name="T5" fmla="*/ 18 h 102"/>
                <a:gd name="T6" fmla="*/ 5 w 39"/>
                <a:gd name="T7" fmla="*/ 17 h 102"/>
                <a:gd name="T8" fmla="*/ 3 w 39"/>
                <a:gd name="T9" fmla="*/ 26 h 102"/>
                <a:gd name="T10" fmla="*/ 4 w 39"/>
                <a:gd name="T11" fmla="*/ 11 h 102"/>
                <a:gd name="T12" fmla="*/ 0 w 39"/>
                <a:gd name="T13" fmla="*/ 5 h 102"/>
                <a:gd name="T14" fmla="*/ 3 w 39"/>
                <a:gd name="T15" fmla="*/ 0 h 102"/>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102"/>
                <a:gd name="T26" fmla="*/ 39 w 39"/>
                <a:gd name="T27" fmla="*/ 102 h 1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102">
                  <a:moveTo>
                    <a:pt x="9" y="0"/>
                  </a:moveTo>
                  <a:lnTo>
                    <a:pt x="29" y="14"/>
                  </a:lnTo>
                  <a:lnTo>
                    <a:pt x="39" y="69"/>
                  </a:lnTo>
                  <a:lnTo>
                    <a:pt x="20" y="65"/>
                  </a:lnTo>
                  <a:lnTo>
                    <a:pt x="12" y="102"/>
                  </a:lnTo>
                  <a:lnTo>
                    <a:pt x="15" y="41"/>
                  </a:lnTo>
                  <a:lnTo>
                    <a:pt x="0" y="20"/>
                  </a:lnTo>
                  <a:lnTo>
                    <a:pt x="9" y="0"/>
                  </a:lnTo>
                  <a:close/>
                </a:path>
              </a:pathLst>
            </a:custGeom>
            <a:solidFill>
              <a:srgbClr val="420F00"/>
            </a:solidFill>
            <a:ln w="9525">
              <a:noFill/>
              <a:round/>
              <a:headEnd/>
              <a:tailEnd/>
            </a:ln>
          </p:spPr>
          <p:txBody>
            <a:bodyPr/>
            <a:lstStyle/>
            <a:p>
              <a:endParaRPr lang="en-US"/>
            </a:p>
          </p:txBody>
        </p:sp>
        <p:sp>
          <p:nvSpPr>
            <p:cNvPr id="124" name="Freeform 58"/>
            <p:cNvSpPr>
              <a:spLocks/>
            </p:cNvSpPr>
            <p:nvPr/>
          </p:nvSpPr>
          <p:spPr bwMode="auto">
            <a:xfrm>
              <a:off x="5090962" y="5005896"/>
              <a:ext cx="250257" cy="273050"/>
            </a:xfrm>
            <a:custGeom>
              <a:avLst/>
              <a:gdLst>
                <a:gd name="T0" fmla="*/ 0 w 209"/>
                <a:gd name="T1" fmla="*/ 0 h 342"/>
                <a:gd name="T2" fmla="*/ 20 w 209"/>
                <a:gd name="T3" fmla="*/ 12 h 342"/>
                <a:gd name="T4" fmla="*/ 31 w 209"/>
                <a:gd name="T5" fmla="*/ 11 h 342"/>
                <a:gd name="T6" fmla="*/ 52 w 209"/>
                <a:gd name="T7" fmla="*/ 3 h 342"/>
                <a:gd name="T8" fmla="*/ 35 w 209"/>
                <a:gd name="T9" fmla="*/ 28 h 342"/>
                <a:gd name="T10" fmla="*/ 24 w 209"/>
                <a:gd name="T11" fmla="*/ 45 h 342"/>
                <a:gd name="T12" fmla="*/ 22 w 209"/>
                <a:gd name="T13" fmla="*/ 87 h 342"/>
                <a:gd name="T14" fmla="*/ 13 w 209"/>
                <a:gd name="T15" fmla="*/ 61 h 342"/>
                <a:gd name="T16" fmla="*/ 9 w 209"/>
                <a:gd name="T17" fmla="*/ 39 h 342"/>
                <a:gd name="T18" fmla="*/ 0 w 209"/>
                <a:gd name="T19" fmla="*/ 0 h 3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9"/>
                <a:gd name="T31" fmla="*/ 0 h 342"/>
                <a:gd name="T32" fmla="*/ 209 w 209"/>
                <a:gd name="T33" fmla="*/ 342 h 3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9" h="342">
                  <a:moveTo>
                    <a:pt x="0" y="0"/>
                  </a:moveTo>
                  <a:lnTo>
                    <a:pt x="82" y="45"/>
                  </a:lnTo>
                  <a:lnTo>
                    <a:pt x="124" y="41"/>
                  </a:lnTo>
                  <a:lnTo>
                    <a:pt x="209" y="12"/>
                  </a:lnTo>
                  <a:lnTo>
                    <a:pt x="143" y="111"/>
                  </a:lnTo>
                  <a:lnTo>
                    <a:pt x="96" y="178"/>
                  </a:lnTo>
                  <a:lnTo>
                    <a:pt x="91" y="342"/>
                  </a:lnTo>
                  <a:lnTo>
                    <a:pt x="54" y="242"/>
                  </a:lnTo>
                  <a:lnTo>
                    <a:pt x="39" y="154"/>
                  </a:lnTo>
                  <a:lnTo>
                    <a:pt x="0" y="0"/>
                  </a:lnTo>
                  <a:close/>
                </a:path>
              </a:pathLst>
            </a:custGeom>
            <a:solidFill>
              <a:srgbClr val="FFC600"/>
            </a:solidFill>
            <a:ln w="9525">
              <a:noFill/>
              <a:round/>
              <a:headEnd/>
              <a:tailEnd/>
            </a:ln>
          </p:spPr>
          <p:txBody>
            <a:bodyPr/>
            <a:lstStyle/>
            <a:p>
              <a:endParaRPr lang="en-US"/>
            </a:p>
          </p:txBody>
        </p:sp>
        <p:sp>
          <p:nvSpPr>
            <p:cNvPr id="125" name="Freeform 59"/>
            <p:cNvSpPr>
              <a:spLocks/>
            </p:cNvSpPr>
            <p:nvPr/>
          </p:nvSpPr>
          <p:spPr bwMode="auto">
            <a:xfrm>
              <a:off x="5208872" y="5013833"/>
              <a:ext cx="204537" cy="201613"/>
            </a:xfrm>
            <a:custGeom>
              <a:avLst/>
              <a:gdLst>
                <a:gd name="T0" fmla="*/ 34 w 171"/>
                <a:gd name="T1" fmla="*/ 0 h 252"/>
                <a:gd name="T2" fmla="*/ 24 w 171"/>
                <a:gd name="T3" fmla="*/ 12 h 252"/>
                <a:gd name="T4" fmla="*/ 14 w 171"/>
                <a:gd name="T5" fmla="*/ 27 h 252"/>
                <a:gd name="T6" fmla="*/ 1 w 171"/>
                <a:gd name="T7" fmla="*/ 43 h 252"/>
                <a:gd name="T8" fmla="*/ 0 w 171"/>
                <a:gd name="T9" fmla="*/ 64 h 252"/>
                <a:gd name="T10" fmla="*/ 5 w 171"/>
                <a:gd name="T11" fmla="*/ 43 h 252"/>
                <a:gd name="T12" fmla="*/ 16 w 171"/>
                <a:gd name="T13" fmla="*/ 31 h 252"/>
                <a:gd name="T14" fmla="*/ 42 w 171"/>
                <a:gd name="T15" fmla="*/ 30 h 252"/>
                <a:gd name="T16" fmla="*/ 34 w 171"/>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1"/>
                <a:gd name="T28" fmla="*/ 0 h 252"/>
                <a:gd name="T29" fmla="*/ 171 w 171"/>
                <a:gd name="T30" fmla="*/ 252 h 2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1" h="252">
                  <a:moveTo>
                    <a:pt x="137" y="0"/>
                  </a:moveTo>
                  <a:lnTo>
                    <a:pt x="96" y="45"/>
                  </a:lnTo>
                  <a:lnTo>
                    <a:pt x="58" y="107"/>
                  </a:lnTo>
                  <a:lnTo>
                    <a:pt x="6" y="168"/>
                  </a:lnTo>
                  <a:lnTo>
                    <a:pt x="0" y="252"/>
                  </a:lnTo>
                  <a:lnTo>
                    <a:pt x="22" y="168"/>
                  </a:lnTo>
                  <a:lnTo>
                    <a:pt x="67" y="121"/>
                  </a:lnTo>
                  <a:lnTo>
                    <a:pt x="171" y="117"/>
                  </a:lnTo>
                  <a:lnTo>
                    <a:pt x="137" y="0"/>
                  </a:lnTo>
                  <a:close/>
                </a:path>
              </a:pathLst>
            </a:custGeom>
            <a:solidFill>
              <a:srgbClr val="FFC600"/>
            </a:solidFill>
            <a:ln w="9525">
              <a:noFill/>
              <a:round/>
              <a:headEnd/>
              <a:tailEnd/>
            </a:ln>
          </p:spPr>
          <p:txBody>
            <a:bodyPr/>
            <a:lstStyle/>
            <a:p>
              <a:endParaRPr lang="en-US"/>
            </a:p>
          </p:txBody>
        </p:sp>
        <p:sp>
          <p:nvSpPr>
            <p:cNvPr id="126" name="Freeform 60"/>
            <p:cNvSpPr>
              <a:spLocks/>
            </p:cNvSpPr>
            <p:nvPr/>
          </p:nvSpPr>
          <p:spPr bwMode="auto">
            <a:xfrm>
              <a:off x="4994709" y="4991608"/>
              <a:ext cx="161223" cy="223838"/>
            </a:xfrm>
            <a:custGeom>
              <a:avLst/>
              <a:gdLst>
                <a:gd name="T0" fmla="*/ 1 w 133"/>
                <a:gd name="T1" fmla="*/ 9 h 282"/>
                <a:gd name="T2" fmla="*/ 8 w 133"/>
                <a:gd name="T3" fmla="*/ 7 h 282"/>
                <a:gd name="T4" fmla="*/ 15 w 133"/>
                <a:gd name="T5" fmla="*/ 0 h 282"/>
                <a:gd name="T6" fmla="*/ 20 w 133"/>
                <a:gd name="T7" fmla="*/ 18 h 282"/>
                <a:gd name="T8" fmla="*/ 27 w 133"/>
                <a:gd name="T9" fmla="*/ 45 h 282"/>
                <a:gd name="T10" fmla="*/ 34 w 133"/>
                <a:gd name="T11" fmla="*/ 71 h 282"/>
                <a:gd name="T12" fmla="*/ 19 w 133"/>
                <a:gd name="T13" fmla="*/ 48 h 282"/>
                <a:gd name="T14" fmla="*/ 4 w 133"/>
                <a:gd name="T15" fmla="*/ 23 h 282"/>
                <a:gd name="T16" fmla="*/ 0 w 133"/>
                <a:gd name="T17" fmla="*/ 21 h 282"/>
                <a:gd name="T18" fmla="*/ 1 w 133"/>
                <a:gd name="T19" fmla="*/ 9 h 2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3"/>
                <a:gd name="T31" fmla="*/ 0 h 282"/>
                <a:gd name="T32" fmla="*/ 133 w 133"/>
                <a:gd name="T33" fmla="*/ 282 h 2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3" h="282">
                  <a:moveTo>
                    <a:pt x="3" y="37"/>
                  </a:moveTo>
                  <a:lnTo>
                    <a:pt x="30" y="30"/>
                  </a:lnTo>
                  <a:lnTo>
                    <a:pt x="60" y="0"/>
                  </a:lnTo>
                  <a:lnTo>
                    <a:pt x="79" y="71"/>
                  </a:lnTo>
                  <a:lnTo>
                    <a:pt x="107" y="180"/>
                  </a:lnTo>
                  <a:lnTo>
                    <a:pt x="133" y="282"/>
                  </a:lnTo>
                  <a:lnTo>
                    <a:pt x="74" y="194"/>
                  </a:lnTo>
                  <a:lnTo>
                    <a:pt x="16" y="94"/>
                  </a:lnTo>
                  <a:lnTo>
                    <a:pt x="0" y="84"/>
                  </a:lnTo>
                  <a:lnTo>
                    <a:pt x="3" y="37"/>
                  </a:lnTo>
                  <a:close/>
                </a:path>
              </a:pathLst>
            </a:custGeom>
            <a:solidFill>
              <a:srgbClr val="FFC600"/>
            </a:solidFill>
            <a:ln w="9525">
              <a:noFill/>
              <a:round/>
              <a:headEnd/>
              <a:tailEnd/>
            </a:ln>
          </p:spPr>
          <p:txBody>
            <a:bodyPr/>
            <a:lstStyle/>
            <a:p>
              <a:endParaRPr lang="en-US"/>
            </a:p>
          </p:txBody>
        </p:sp>
        <p:sp>
          <p:nvSpPr>
            <p:cNvPr id="127" name="Freeform 61"/>
            <p:cNvSpPr>
              <a:spLocks/>
            </p:cNvSpPr>
            <p:nvPr/>
          </p:nvSpPr>
          <p:spPr bwMode="auto">
            <a:xfrm>
              <a:off x="4607293" y="4858258"/>
              <a:ext cx="89034" cy="85725"/>
            </a:xfrm>
            <a:custGeom>
              <a:avLst/>
              <a:gdLst>
                <a:gd name="T0" fmla="*/ 3 w 74"/>
                <a:gd name="T1" fmla="*/ 2 h 110"/>
                <a:gd name="T2" fmla="*/ 10 w 74"/>
                <a:gd name="T3" fmla="*/ 0 h 110"/>
                <a:gd name="T4" fmla="*/ 15 w 74"/>
                <a:gd name="T5" fmla="*/ 0 h 110"/>
                <a:gd name="T6" fmla="*/ 19 w 74"/>
                <a:gd name="T7" fmla="*/ 4 h 110"/>
                <a:gd name="T8" fmla="*/ 12 w 74"/>
                <a:gd name="T9" fmla="*/ 4 h 110"/>
                <a:gd name="T10" fmla="*/ 5 w 74"/>
                <a:gd name="T11" fmla="*/ 6 h 110"/>
                <a:gd name="T12" fmla="*/ 2 w 74"/>
                <a:gd name="T13" fmla="*/ 12 h 110"/>
                <a:gd name="T14" fmla="*/ 5 w 74"/>
                <a:gd name="T15" fmla="*/ 12 h 110"/>
                <a:gd name="T16" fmla="*/ 10 w 74"/>
                <a:gd name="T17" fmla="*/ 10 h 110"/>
                <a:gd name="T18" fmla="*/ 14 w 74"/>
                <a:gd name="T19" fmla="*/ 10 h 110"/>
                <a:gd name="T20" fmla="*/ 18 w 74"/>
                <a:gd name="T21" fmla="*/ 18 h 110"/>
                <a:gd name="T22" fmla="*/ 13 w 74"/>
                <a:gd name="T23" fmla="*/ 18 h 110"/>
                <a:gd name="T24" fmla="*/ 9 w 74"/>
                <a:gd name="T25" fmla="*/ 19 h 110"/>
                <a:gd name="T26" fmla="*/ 5 w 74"/>
                <a:gd name="T27" fmla="*/ 19 h 110"/>
                <a:gd name="T28" fmla="*/ 7 w 74"/>
                <a:gd name="T29" fmla="*/ 21 h 110"/>
                <a:gd name="T30" fmla="*/ 11 w 74"/>
                <a:gd name="T31" fmla="*/ 23 h 110"/>
                <a:gd name="T32" fmla="*/ 10 w 74"/>
                <a:gd name="T33" fmla="*/ 27 h 110"/>
                <a:gd name="T34" fmla="*/ 5 w 74"/>
                <a:gd name="T35" fmla="*/ 25 h 110"/>
                <a:gd name="T36" fmla="*/ 2 w 74"/>
                <a:gd name="T37" fmla="*/ 21 h 110"/>
                <a:gd name="T38" fmla="*/ 0 w 74"/>
                <a:gd name="T39" fmla="*/ 14 h 110"/>
                <a:gd name="T40" fmla="*/ 1 w 74"/>
                <a:gd name="T41" fmla="*/ 7 h 110"/>
                <a:gd name="T42" fmla="*/ 3 w 74"/>
                <a:gd name="T43" fmla="*/ 2 h 1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4"/>
                <a:gd name="T67" fmla="*/ 0 h 110"/>
                <a:gd name="T68" fmla="*/ 74 w 74"/>
                <a:gd name="T69" fmla="*/ 110 h 11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4" h="110">
                  <a:moveTo>
                    <a:pt x="14" y="8"/>
                  </a:moveTo>
                  <a:lnTo>
                    <a:pt x="41" y="0"/>
                  </a:lnTo>
                  <a:lnTo>
                    <a:pt x="63" y="0"/>
                  </a:lnTo>
                  <a:lnTo>
                    <a:pt x="74" y="16"/>
                  </a:lnTo>
                  <a:lnTo>
                    <a:pt x="48" y="16"/>
                  </a:lnTo>
                  <a:lnTo>
                    <a:pt x="20" y="25"/>
                  </a:lnTo>
                  <a:lnTo>
                    <a:pt x="11" y="49"/>
                  </a:lnTo>
                  <a:lnTo>
                    <a:pt x="23" y="49"/>
                  </a:lnTo>
                  <a:lnTo>
                    <a:pt x="41" y="43"/>
                  </a:lnTo>
                  <a:lnTo>
                    <a:pt x="56" y="43"/>
                  </a:lnTo>
                  <a:lnTo>
                    <a:pt x="72" y="74"/>
                  </a:lnTo>
                  <a:lnTo>
                    <a:pt x="52" y="74"/>
                  </a:lnTo>
                  <a:lnTo>
                    <a:pt x="33" y="78"/>
                  </a:lnTo>
                  <a:lnTo>
                    <a:pt x="19" y="78"/>
                  </a:lnTo>
                  <a:lnTo>
                    <a:pt x="28" y="88"/>
                  </a:lnTo>
                  <a:lnTo>
                    <a:pt x="47" y="94"/>
                  </a:lnTo>
                  <a:lnTo>
                    <a:pt x="41" y="110"/>
                  </a:lnTo>
                  <a:lnTo>
                    <a:pt x="22" y="102"/>
                  </a:lnTo>
                  <a:lnTo>
                    <a:pt x="10" y="86"/>
                  </a:lnTo>
                  <a:lnTo>
                    <a:pt x="0" y="57"/>
                  </a:lnTo>
                  <a:lnTo>
                    <a:pt x="4" y="29"/>
                  </a:lnTo>
                  <a:lnTo>
                    <a:pt x="14" y="8"/>
                  </a:lnTo>
                  <a:close/>
                </a:path>
              </a:pathLst>
            </a:custGeom>
            <a:solidFill>
              <a:srgbClr val="681600"/>
            </a:solidFill>
            <a:ln w="9525">
              <a:noFill/>
              <a:round/>
              <a:headEnd/>
              <a:tailEnd/>
            </a:ln>
          </p:spPr>
          <p:txBody>
            <a:bodyPr/>
            <a:lstStyle/>
            <a:p>
              <a:endParaRPr lang="en-US"/>
            </a:p>
          </p:txBody>
        </p:sp>
        <p:sp>
          <p:nvSpPr>
            <p:cNvPr id="128" name="Freeform 62"/>
            <p:cNvSpPr>
              <a:spLocks/>
            </p:cNvSpPr>
            <p:nvPr/>
          </p:nvSpPr>
          <p:spPr bwMode="auto">
            <a:xfrm>
              <a:off x="4465320" y="4861433"/>
              <a:ext cx="98659" cy="71438"/>
            </a:xfrm>
            <a:custGeom>
              <a:avLst/>
              <a:gdLst>
                <a:gd name="T0" fmla="*/ 4 w 83"/>
                <a:gd name="T1" fmla="*/ 0 h 90"/>
                <a:gd name="T2" fmla="*/ 13 w 83"/>
                <a:gd name="T3" fmla="*/ 1 h 90"/>
                <a:gd name="T4" fmla="*/ 19 w 83"/>
                <a:gd name="T5" fmla="*/ 0 h 90"/>
                <a:gd name="T6" fmla="*/ 20 w 83"/>
                <a:gd name="T7" fmla="*/ 6 h 90"/>
                <a:gd name="T8" fmla="*/ 19 w 83"/>
                <a:gd name="T9" fmla="*/ 11 h 90"/>
                <a:gd name="T10" fmla="*/ 17 w 83"/>
                <a:gd name="T11" fmla="*/ 19 h 90"/>
                <a:gd name="T12" fmla="*/ 12 w 83"/>
                <a:gd name="T13" fmla="*/ 23 h 90"/>
                <a:gd name="T14" fmla="*/ 7 w 83"/>
                <a:gd name="T15" fmla="*/ 23 h 90"/>
                <a:gd name="T16" fmla="*/ 7 w 83"/>
                <a:gd name="T17" fmla="*/ 19 h 90"/>
                <a:gd name="T18" fmla="*/ 12 w 83"/>
                <a:gd name="T19" fmla="*/ 19 h 90"/>
                <a:gd name="T20" fmla="*/ 15 w 83"/>
                <a:gd name="T21" fmla="*/ 16 h 90"/>
                <a:gd name="T22" fmla="*/ 11 w 83"/>
                <a:gd name="T23" fmla="*/ 16 h 90"/>
                <a:gd name="T24" fmla="*/ 7 w 83"/>
                <a:gd name="T25" fmla="*/ 16 h 90"/>
                <a:gd name="T26" fmla="*/ 3 w 83"/>
                <a:gd name="T27" fmla="*/ 15 h 90"/>
                <a:gd name="T28" fmla="*/ 0 w 83"/>
                <a:gd name="T29" fmla="*/ 17 h 90"/>
                <a:gd name="T30" fmla="*/ 3 w 83"/>
                <a:gd name="T31" fmla="*/ 12 h 90"/>
                <a:gd name="T32" fmla="*/ 8 w 83"/>
                <a:gd name="T33" fmla="*/ 7 h 90"/>
                <a:gd name="T34" fmla="*/ 13 w 83"/>
                <a:gd name="T35" fmla="*/ 7 h 90"/>
                <a:gd name="T36" fmla="*/ 15 w 83"/>
                <a:gd name="T37" fmla="*/ 6 h 90"/>
                <a:gd name="T38" fmla="*/ 13 w 83"/>
                <a:gd name="T39" fmla="*/ 6 h 90"/>
                <a:gd name="T40" fmla="*/ 8 w 83"/>
                <a:gd name="T41" fmla="*/ 5 h 90"/>
                <a:gd name="T42" fmla="*/ 3 w 83"/>
                <a:gd name="T43" fmla="*/ 5 h 90"/>
                <a:gd name="T44" fmla="*/ 4 w 83"/>
                <a:gd name="T45" fmla="*/ 0 h 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3"/>
                <a:gd name="T70" fmla="*/ 0 h 90"/>
                <a:gd name="T71" fmla="*/ 83 w 83"/>
                <a:gd name="T72" fmla="*/ 90 h 9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3" h="90">
                  <a:moveTo>
                    <a:pt x="18" y="0"/>
                  </a:moveTo>
                  <a:lnTo>
                    <a:pt x="52" y="2"/>
                  </a:lnTo>
                  <a:lnTo>
                    <a:pt x="77" y="0"/>
                  </a:lnTo>
                  <a:lnTo>
                    <a:pt x="83" y="27"/>
                  </a:lnTo>
                  <a:lnTo>
                    <a:pt x="78" y="47"/>
                  </a:lnTo>
                  <a:lnTo>
                    <a:pt x="69" y="76"/>
                  </a:lnTo>
                  <a:lnTo>
                    <a:pt x="51" y="90"/>
                  </a:lnTo>
                  <a:lnTo>
                    <a:pt x="29" y="90"/>
                  </a:lnTo>
                  <a:lnTo>
                    <a:pt x="29" y="74"/>
                  </a:lnTo>
                  <a:lnTo>
                    <a:pt x="50" y="74"/>
                  </a:lnTo>
                  <a:lnTo>
                    <a:pt x="61" y="64"/>
                  </a:lnTo>
                  <a:lnTo>
                    <a:pt x="46" y="64"/>
                  </a:lnTo>
                  <a:lnTo>
                    <a:pt x="29" y="64"/>
                  </a:lnTo>
                  <a:lnTo>
                    <a:pt x="15" y="61"/>
                  </a:lnTo>
                  <a:lnTo>
                    <a:pt x="0" y="68"/>
                  </a:lnTo>
                  <a:lnTo>
                    <a:pt x="15" y="51"/>
                  </a:lnTo>
                  <a:lnTo>
                    <a:pt x="33" y="31"/>
                  </a:lnTo>
                  <a:lnTo>
                    <a:pt x="54" y="31"/>
                  </a:lnTo>
                  <a:lnTo>
                    <a:pt x="63" y="23"/>
                  </a:lnTo>
                  <a:lnTo>
                    <a:pt x="52" y="21"/>
                  </a:lnTo>
                  <a:lnTo>
                    <a:pt x="33" y="19"/>
                  </a:lnTo>
                  <a:lnTo>
                    <a:pt x="14" y="19"/>
                  </a:lnTo>
                  <a:lnTo>
                    <a:pt x="18" y="0"/>
                  </a:lnTo>
                  <a:close/>
                </a:path>
              </a:pathLst>
            </a:custGeom>
            <a:solidFill>
              <a:srgbClr val="681600"/>
            </a:solidFill>
            <a:ln w="9525">
              <a:noFill/>
              <a:round/>
              <a:headEnd/>
              <a:tailEnd/>
            </a:ln>
          </p:spPr>
          <p:txBody>
            <a:bodyPr/>
            <a:lstStyle/>
            <a:p>
              <a:endParaRPr lang="en-US"/>
            </a:p>
          </p:txBody>
        </p:sp>
        <p:sp>
          <p:nvSpPr>
            <p:cNvPr id="129" name="Freeform 63"/>
            <p:cNvSpPr>
              <a:spLocks/>
            </p:cNvSpPr>
            <p:nvPr/>
          </p:nvSpPr>
          <p:spPr bwMode="auto">
            <a:xfrm>
              <a:off x="4535103" y="4969383"/>
              <a:ext cx="81815" cy="50800"/>
            </a:xfrm>
            <a:custGeom>
              <a:avLst/>
              <a:gdLst>
                <a:gd name="T0" fmla="*/ 3 w 68"/>
                <a:gd name="T1" fmla="*/ 0 h 64"/>
                <a:gd name="T2" fmla="*/ 1 w 68"/>
                <a:gd name="T3" fmla="*/ 2 h 64"/>
                <a:gd name="T4" fmla="*/ 1 w 68"/>
                <a:gd name="T5" fmla="*/ 8 h 64"/>
                <a:gd name="T6" fmla="*/ 4 w 68"/>
                <a:gd name="T7" fmla="*/ 5 h 64"/>
                <a:gd name="T8" fmla="*/ 7 w 68"/>
                <a:gd name="T9" fmla="*/ 5 h 64"/>
                <a:gd name="T10" fmla="*/ 9 w 68"/>
                <a:gd name="T11" fmla="*/ 7 h 64"/>
                <a:gd name="T12" fmla="*/ 12 w 68"/>
                <a:gd name="T13" fmla="*/ 7 h 64"/>
                <a:gd name="T14" fmla="*/ 17 w 68"/>
                <a:gd name="T15" fmla="*/ 6 h 64"/>
                <a:gd name="T16" fmla="*/ 15 w 68"/>
                <a:gd name="T17" fmla="*/ 10 h 64"/>
                <a:gd name="T18" fmla="*/ 11 w 68"/>
                <a:gd name="T19" fmla="*/ 10 h 64"/>
                <a:gd name="T20" fmla="*/ 10 w 68"/>
                <a:gd name="T21" fmla="*/ 16 h 64"/>
                <a:gd name="T22" fmla="*/ 7 w 68"/>
                <a:gd name="T23" fmla="*/ 16 h 64"/>
                <a:gd name="T24" fmla="*/ 6 w 68"/>
                <a:gd name="T25" fmla="*/ 10 h 64"/>
                <a:gd name="T26" fmla="*/ 2 w 68"/>
                <a:gd name="T27" fmla="*/ 10 h 64"/>
                <a:gd name="T28" fmla="*/ 1 w 68"/>
                <a:gd name="T29" fmla="*/ 11 h 64"/>
                <a:gd name="T30" fmla="*/ 0 w 68"/>
                <a:gd name="T31" fmla="*/ 5 h 64"/>
                <a:gd name="T32" fmla="*/ 3 w 68"/>
                <a:gd name="T33" fmla="*/ 0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64"/>
                <a:gd name="T53" fmla="*/ 68 w 68"/>
                <a:gd name="T54" fmla="*/ 64 h 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64">
                  <a:moveTo>
                    <a:pt x="15" y="0"/>
                  </a:moveTo>
                  <a:lnTo>
                    <a:pt x="7" y="8"/>
                  </a:lnTo>
                  <a:lnTo>
                    <a:pt x="7" y="35"/>
                  </a:lnTo>
                  <a:lnTo>
                    <a:pt x="16" y="21"/>
                  </a:lnTo>
                  <a:lnTo>
                    <a:pt x="29" y="21"/>
                  </a:lnTo>
                  <a:lnTo>
                    <a:pt x="37" y="29"/>
                  </a:lnTo>
                  <a:lnTo>
                    <a:pt x="49" y="29"/>
                  </a:lnTo>
                  <a:lnTo>
                    <a:pt x="68" y="27"/>
                  </a:lnTo>
                  <a:lnTo>
                    <a:pt x="60" y="43"/>
                  </a:lnTo>
                  <a:lnTo>
                    <a:pt x="45" y="43"/>
                  </a:lnTo>
                  <a:lnTo>
                    <a:pt x="41" y="64"/>
                  </a:lnTo>
                  <a:lnTo>
                    <a:pt x="31" y="64"/>
                  </a:lnTo>
                  <a:lnTo>
                    <a:pt x="27" y="43"/>
                  </a:lnTo>
                  <a:lnTo>
                    <a:pt x="10" y="43"/>
                  </a:lnTo>
                  <a:lnTo>
                    <a:pt x="1" y="45"/>
                  </a:lnTo>
                  <a:lnTo>
                    <a:pt x="0" y="23"/>
                  </a:lnTo>
                  <a:lnTo>
                    <a:pt x="15" y="0"/>
                  </a:lnTo>
                  <a:close/>
                </a:path>
              </a:pathLst>
            </a:custGeom>
            <a:solidFill>
              <a:srgbClr val="681600"/>
            </a:solidFill>
            <a:ln w="9525">
              <a:noFill/>
              <a:round/>
              <a:headEnd/>
              <a:tailEnd/>
            </a:ln>
          </p:spPr>
          <p:txBody>
            <a:bodyPr/>
            <a:lstStyle/>
            <a:p>
              <a:endParaRPr lang="en-US"/>
            </a:p>
          </p:txBody>
        </p:sp>
        <p:sp>
          <p:nvSpPr>
            <p:cNvPr id="130" name="Freeform 64"/>
            <p:cNvSpPr>
              <a:spLocks/>
            </p:cNvSpPr>
            <p:nvPr/>
          </p:nvSpPr>
          <p:spPr bwMode="auto">
            <a:xfrm>
              <a:off x="4518259" y="5032883"/>
              <a:ext cx="122722" cy="36513"/>
            </a:xfrm>
            <a:custGeom>
              <a:avLst/>
              <a:gdLst>
                <a:gd name="T0" fmla="*/ 1 w 100"/>
                <a:gd name="T1" fmla="*/ 2 h 45"/>
                <a:gd name="T2" fmla="*/ 6 w 100"/>
                <a:gd name="T3" fmla="*/ 2 h 45"/>
                <a:gd name="T4" fmla="*/ 12 w 100"/>
                <a:gd name="T5" fmla="*/ 0 h 45"/>
                <a:gd name="T6" fmla="*/ 15 w 100"/>
                <a:gd name="T7" fmla="*/ 2 h 45"/>
                <a:gd name="T8" fmla="*/ 18 w 100"/>
                <a:gd name="T9" fmla="*/ 0 h 45"/>
                <a:gd name="T10" fmla="*/ 21 w 100"/>
                <a:gd name="T11" fmla="*/ 4 h 45"/>
                <a:gd name="T12" fmla="*/ 26 w 100"/>
                <a:gd name="T13" fmla="*/ 4 h 45"/>
                <a:gd name="T14" fmla="*/ 24 w 100"/>
                <a:gd name="T15" fmla="*/ 10 h 45"/>
                <a:gd name="T16" fmla="*/ 18 w 100"/>
                <a:gd name="T17" fmla="*/ 11 h 45"/>
                <a:gd name="T18" fmla="*/ 9 w 100"/>
                <a:gd name="T19" fmla="*/ 12 h 45"/>
                <a:gd name="T20" fmla="*/ 6 w 100"/>
                <a:gd name="T21" fmla="*/ 10 h 45"/>
                <a:gd name="T22" fmla="*/ 0 w 100"/>
                <a:gd name="T23" fmla="*/ 6 h 45"/>
                <a:gd name="T24" fmla="*/ 1 w 100"/>
                <a:gd name="T25" fmla="*/ 2 h 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0"/>
                <a:gd name="T40" fmla="*/ 0 h 45"/>
                <a:gd name="T41" fmla="*/ 100 w 100"/>
                <a:gd name="T42" fmla="*/ 45 h 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0" h="45">
                  <a:moveTo>
                    <a:pt x="1" y="8"/>
                  </a:moveTo>
                  <a:lnTo>
                    <a:pt x="23" y="8"/>
                  </a:lnTo>
                  <a:lnTo>
                    <a:pt x="45" y="0"/>
                  </a:lnTo>
                  <a:lnTo>
                    <a:pt x="56" y="8"/>
                  </a:lnTo>
                  <a:lnTo>
                    <a:pt x="68" y="0"/>
                  </a:lnTo>
                  <a:lnTo>
                    <a:pt x="82" y="14"/>
                  </a:lnTo>
                  <a:lnTo>
                    <a:pt x="100" y="14"/>
                  </a:lnTo>
                  <a:lnTo>
                    <a:pt x="92" y="37"/>
                  </a:lnTo>
                  <a:lnTo>
                    <a:pt x="68" y="41"/>
                  </a:lnTo>
                  <a:lnTo>
                    <a:pt x="34" y="45"/>
                  </a:lnTo>
                  <a:lnTo>
                    <a:pt x="21" y="37"/>
                  </a:lnTo>
                  <a:lnTo>
                    <a:pt x="0" y="22"/>
                  </a:lnTo>
                  <a:lnTo>
                    <a:pt x="1" y="8"/>
                  </a:lnTo>
                  <a:close/>
                </a:path>
              </a:pathLst>
            </a:custGeom>
            <a:solidFill>
              <a:srgbClr val="681600"/>
            </a:solidFill>
            <a:ln w="9525">
              <a:noFill/>
              <a:round/>
              <a:headEnd/>
              <a:tailEnd/>
            </a:ln>
          </p:spPr>
          <p:txBody>
            <a:bodyPr/>
            <a:lstStyle/>
            <a:p>
              <a:endParaRPr lang="en-US"/>
            </a:p>
          </p:txBody>
        </p:sp>
        <p:sp>
          <p:nvSpPr>
            <p:cNvPr id="131" name="Freeform 65"/>
            <p:cNvSpPr>
              <a:spLocks/>
            </p:cNvSpPr>
            <p:nvPr/>
          </p:nvSpPr>
          <p:spPr bwMode="auto">
            <a:xfrm>
              <a:off x="4763703" y="4902708"/>
              <a:ext cx="31282" cy="73025"/>
            </a:xfrm>
            <a:custGeom>
              <a:avLst/>
              <a:gdLst>
                <a:gd name="T0" fmla="*/ 0 w 25"/>
                <a:gd name="T1" fmla="*/ 6 h 92"/>
                <a:gd name="T2" fmla="*/ 3 w 25"/>
                <a:gd name="T3" fmla="*/ 0 h 92"/>
                <a:gd name="T4" fmla="*/ 7 w 25"/>
                <a:gd name="T5" fmla="*/ 0 h 92"/>
                <a:gd name="T6" fmla="*/ 6 w 25"/>
                <a:gd name="T7" fmla="*/ 6 h 92"/>
                <a:gd name="T8" fmla="*/ 4 w 25"/>
                <a:gd name="T9" fmla="*/ 5 h 92"/>
                <a:gd name="T10" fmla="*/ 5 w 25"/>
                <a:gd name="T11" fmla="*/ 14 h 92"/>
                <a:gd name="T12" fmla="*/ 1 w 25"/>
                <a:gd name="T13" fmla="*/ 23 h 92"/>
                <a:gd name="T14" fmla="*/ 2 w 25"/>
                <a:gd name="T15" fmla="*/ 9 h 92"/>
                <a:gd name="T16" fmla="*/ 0 w 25"/>
                <a:gd name="T17" fmla="*/ 6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92"/>
                <a:gd name="T29" fmla="*/ 25 w 25"/>
                <a:gd name="T30" fmla="*/ 92 h 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92">
                  <a:moveTo>
                    <a:pt x="0" y="21"/>
                  </a:moveTo>
                  <a:lnTo>
                    <a:pt x="9" y="0"/>
                  </a:lnTo>
                  <a:lnTo>
                    <a:pt x="25" y="0"/>
                  </a:lnTo>
                  <a:lnTo>
                    <a:pt x="23" y="21"/>
                  </a:lnTo>
                  <a:lnTo>
                    <a:pt x="15" y="17"/>
                  </a:lnTo>
                  <a:lnTo>
                    <a:pt x="17" y="58"/>
                  </a:lnTo>
                  <a:lnTo>
                    <a:pt x="2" y="92"/>
                  </a:lnTo>
                  <a:lnTo>
                    <a:pt x="5" y="33"/>
                  </a:lnTo>
                  <a:lnTo>
                    <a:pt x="0" y="21"/>
                  </a:lnTo>
                  <a:close/>
                </a:path>
              </a:pathLst>
            </a:custGeom>
            <a:solidFill>
              <a:srgbClr val="420F00"/>
            </a:solidFill>
            <a:ln w="9525">
              <a:noFill/>
              <a:round/>
              <a:headEnd/>
              <a:tailEnd/>
            </a:ln>
          </p:spPr>
          <p:txBody>
            <a:bodyPr/>
            <a:lstStyle/>
            <a:p>
              <a:endParaRPr lang="en-US"/>
            </a:p>
          </p:txBody>
        </p:sp>
        <p:sp>
          <p:nvSpPr>
            <p:cNvPr id="132" name="Freeform 66"/>
            <p:cNvSpPr>
              <a:spLocks/>
            </p:cNvSpPr>
            <p:nvPr/>
          </p:nvSpPr>
          <p:spPr bwMode="auto">
            <a:xfrm>
              <a:off x="4551947" y="5085271"/>
              <a:ext cx="50533" cy="15875"/>
            </a:xfrm>
            <a:custGeom>
              <a:avLst/>
              <a:gdLst>
                <a:gd name="T0" fmla="*/ 0 w 41"/>
                <a:gd name="T1" fmla="*/ 0 h 19"/>
                <a:gd name="T2" fmla="*/ 5 w 41"/>
                <a:gd name="T3" fmla="*/ 1 h 19"/>
                <a:gd name="T4" fmla="*/ 11 w 41"/>
                <a:gd name="T5" fmla="*/ 0 h 19"/>
                <a:gd name="T6" fmla="*/ 11 w 41"/>
                <a:gd name="T7" fmla="*/ 4 h 19"/>
                <a:gd name="T8" fmla="*/ 6 w 41"/>
                <a:gd name="T9" fmla="*/ 5 h 19"/>
                <a:gd name="T10" fmla="*/ 1 w 41"/>
                <a:gd name="T11" fmla="*/ 5 h 19"/>
                <a:gd name="T12" fmla="*/ 0 w 41"/>
                <a:gd name="T13" fmla="*/ 0 h 19"/>
                <a:gd name="T14" fmla="*/ 0 60000 65536"/>
                <a:gd name="T15" fmla="*/ 0 60000 65536"/>
                <a:gd name="T16" fmla="*/ 0 60000 65536"/>
                <a:gd name="T17" fmla="*/ 0 60000 65536"/>
                <a:gd name="T18" fmla="*/ 0 60000 65536"/>
                <a:gd name="T19" fmla="*/ 0 60000 65536"/>
                <a:gd name="T20" fmla="*/ 0 60000 65536"/>
                <a:gd name="T21" fmla="*/ 0 w 41"/>
                <a:gd name="T22" fmla="*/ 0 h 19"/>
                <a:gd name="T23" fmla="*/ 41 w 41"/>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19">
                  <a:moveTo>
                    <a:pt x="0" y="0"/>
                  </a:moveTo>
                  <a:lnTo>
                    <a:pt x="17" y="4"/>
                  </a:lnTo>
                  <a:lnTo>
                    <a:pt x="41" y="0"/>
                  </a:lnTo>
                  <a:lnTo>
                    <a:pt x="41" y="15"/>
                  </a:lnTo>
                  <a:lnTo>
                    <a:pt x="24" y="19"/>
                  </a:lnTo>
                  <a:lnTo>
                    <a:pt x="1" y="19"/>
                  </a:lnTo>
                  <a:lnTo>
                    <a:pt x="0" y="0"/>
                  </a:lnTo>
                  <a:close/>
                </a:path>
              </a:pathLst>
            </a:custGeom>
            <a:solidFill>
              <a:srgbClr val="681600"/>
            </a:solidFill>
            <a:ln w="9525">
              <a:noFill/>
              <a:round/>
              <a:headEnd/>
              <a:tailEnd/>
            </a:ln>
          </p:spPr>
          <p:txBody>
            <a:bodyPr/>
            <a:lstStyle/>
            <a:p>
              <a:endParaRPr lang="en-US"/>
            </a:p>
          </p:txBody>
        </p:sp>
        <p:sp>
          <p:nvSpPr>
            <p:cNvPr id="133" name="Freeform 67"/>
            <p:cNvSpPr>
              <a:spLocks/>
            </p:cNvSpPr>
            <p:nvPr/>
          </p:nvSpPr>
          <p:spPr bwMode="auto">
            <a:xfrm>
              <a:off x="4489383" y="4969383"/>
              <a:ext cx="55345" cy="106363"/>
            </a:xfrm>
            <a:custGeom>
              <a:avLst/>
              <a:gdLst>
                <a:gd name="T0" fmla="*/ 12 w 46"/>
                <a:gd name="T1" fmla="*/ 0 h 135"/>
                <a:gd name="T2" fmla="*/ 10 w 46"/>
                <a:gd name="T3" fmla="*/ 8 h 135"/>
                <a:gd name="T4" fmla="*/ 9 w 46"/>
                <a:gd name="T5" fmla="*/ 14 h 135"/>
                <a:gd name="T6" fmla="*/ 6 w 46"/>
                <a:gd name="T7" fmla="*/ 20 h 135"/>
                <a:gd name="T8" fmla="*/ 6 w 46"/>
                <a:gd name="T9" fmla="*/ 26 h 135"/>
                <a:gd name="T10" fmla="*/ 3 w 46"/>
                <a:gd name="T11" fmla="*/ 33 h 135"/>
                <a:gd name="T12" fmla="*/ 3 w 46"/>
                <a:gd name="T13" fmla="*/ 27 h 135"/>
                <a:gd name="T14" fmla="*/ 3 w 46"/>
                <a:gd name="T15" fmla="*/ 22 h 135"/>
                <a:gd name="T16" fmla="*/ 0 w 46"/>
                <a:gd name="T17" fmla="*/ 18 h 135"/>
                <a:gd name="T18" fmla="*/ 0 w 46"/>
                <a:gd name="T19" fmla="*/ 11 h 135"/>
                <a:gd name="T20" fmla="*/ 4 w 46"/>
                <a:gd name="T21" fmla="*/ 9 h 135"/>
                <a:gd name="T22" fmla="*/ 7 w 46"/>
                <a:gd name="T23" fmla="*/ 3 h 135"/>
                <a:gd name="T24" fmla="*/ 12 w 46"/>
                <a:gd name="T25" fmla="*/ 0 h 1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6"/>
                <a:gd name="T40" fmla="*/ 0 h 135"/>
                <a:gd name="T41" fmla="*/ 46 w 46"/>
                <a:gd name="T42" fmla="*/ 135 h 1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6" h="135">
                  <a:moveTo>
                    <a:pt x="46" y="0"/>
                  </a:moveTo>
                  <a:lnTo>
                    <a:pt x="39" y="35"/>
                  </a:lnTo>
                  <a:lnTo>
                    <a:pt x="35" y="59"/>
                  </a:lnTo>
                  <a:lnTo>
                    <a:pt x="26" y="80"/>
                  </a:lnTo>
                  <a:lnTo>
                    <a:pt x="26" y="104"/>
                  </a:lnTo>
                  <a:lnTo>
                    <a:pt x="13" y="135"/>
                  </a:lnTo>
                  <a:lnTo>
                    <a:pt x="11" y="111"/>
                  </a:lnTo>
                  <a:lnTo>
                    <a:pt x="11" y="90"/>
                  </a:lnTo>
                  <a:lnTo>
                    <a:pt x="0" y="74"/>
                  </a:lnTo>
                  <a:lnTo>
                    <a:pt x="0" y="45"/>
                  </a:lnTo>
                  <a:lnTo>
                    <a:pt x="16" y="37"/>
                  </a:lnTo>
                  <a:lnTo>
                    <a:pt x="30" y="14"/>
                  </a:lnTo>
                  <a:lnTo>
                    <a:pt x="46" y="0"/>
                  </a:lnTo>
                  <a:close/>
                </a:path>
              </a:pathLst>
            </a:custGeom>
            <a:solidFill>
              <a:srgbClr val="681600"/>
            </a:solidFill>
            <a:ln w="9525">
              <a:noFill/>
              <a:round/>
              <a:headEnd/>
              <a:tailEnd/>
            </a:ln>
          </p:spPr>
          <p:txBody>
            <a:bodyPr/>
            <a:lstStyle/>
            <a:p>
              <a:endParaRPr lang="en-US"/>
            </a:p>
          </p:txBody>
        </p:sp>
        <p:sp>
          <p:nvSpPr>
            <p:cNvPr id="134" name="Freeform 68"/>
            <p:cNvSpPr>
              <a:spLocks/>
            </p:cNvSpPr>
            <p:nvPr/>
          </p:nvSpPr>
          <p:spPr bwMode="auto">
            <a:xfrm>
              <a:off x="4612105" y="4963033"/>
              <a:ext cx="77002" cy="117475"/>
            </a:xfrm>
            <a:custGeom>
              <a:avLst/>
              <a:gdLst>
                <a:gd name="T0" fmla="*/ 1 w 65"/>
                <a:gd name="T1" fmla="*/ 4 h 149"/>
                <a:gd name="T2" fmla="*/ 2 w 65"/>
                <a:gd name="T3" fmla="*/ 9 h 149"/>
                <a:gd name="T4" fmla="*/ 5 w 65"/>
                <a:gd name="T5" fmla="*/ 16 h 149"/>
                <a:gd name="T6" fmla="*/ 5 w 65"/>
                <a:gd name="T7" fmla="*/ 24 h 149"/>
                <a:gd name="T8" fmla="*/ 5 w 65"/>
                <a:gd name="T9" fmla="*/ 35 h 149"/>
                <a:gd name="T10" fmla="*/ 7 w 65"/>
                <a:gd name="T11" fmla="*/ 37 h 149"/>
                <a:gd name="T12" fmla="*/ 7 w 65"/>
                <a:gd name="T13" fmla="*/ 26 h 149"/>
                <a:gd name="T14" fmla="*/ 10 w 65"/>
                <a:gd name="T15" fmla="*/ 26 h 149"/>
                <a:gd name="T16" fmla="*/ 12 w 65"/>
                <a:gd name="T17" fmla="*/ 29 h 149"/>
                <a:gd name="T18" fmla="*/ 16 w 65"/>
                <a:gd name="T19" fmla="*/ 26 h 149"/>
                <a:gd name="T20" fmla="*/ 15 w 65"/>
                <a:gd name="T21" fmla="*/ 15 h 149"/>
                <a:gd name="T22" fmla="*/ 12 w 65"/>
                <a:gd name="T23" fmla="*/ 11 h 149"/>
                <a:gd name="T24" fmla="*/ 9 w 65"/>
                <a:gd name="T25" fmla="*/ 13 h 149"/>
                <a:gd name="T26" fmla="*/ 6 w 65"/>
                <a:gd name="T27" fmla="*/ 8 h 149"/>
                <a:gd name="T28" fmla="*/ 3 w 65"/>
                <a:gd name="T29" fmla="*/ 0 h 149"/>
                <a:gd name="T30" fmla="*/ 0 w 65"/>
                <a:gd name="T31" fmla="*/ 0 h 149"/>
                <a:gd name="T32" fmla="*/ 1 w 65"/>
                <a:gd name="T33" fmla="*/ 4 h 1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149"/>
                <a:gd name="T53" fmla="*/ 65 w 65"/>
                <a:gd name="T54" fmla="*/ 149 h 1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149">
                  <a:moveTo>
                    <a:pt x="6" y="16"/>
                  </a:moveTo>
                  <a:lnTo>
                    <a:pt x="10" y="39"/>
                  </a:lnTo>
                  <a:lnTo>
                    <a:pt x="22" y="67"/>
                  </a:lnTo>
                  <a:lnTo>
                    <a:pt x="22" y="98"/>
                  </a:lnTo>
                  <a:lnTo>
                    <a:pt x="20" y="141"/>
                  </a:lnTo>
                  <a:lnTo>
                    <a:pt x="31" y="149"/>
                  </a:lnTo>
                  <a:lnTo>
                    <a:pt x="31" y="104"/>
                  </a:lnTo>
                  <a:lnTo>
                    <a:pt x="42" y="104"/>
                  </a:lnTo>
                  <a:lnTo>
                    <a:pt x="50" y="119"/>
                  </a:lnTo>
                  <a:lnTo>
                    <a:pt x="65" y="104"/>
                  </a:lnTo>
                  <a:lnTo>
                    <a:pt x="63" y="63"/>
                  </a:lnTo>
                  <a:lnTo>
                    <a:pt x="50" y="47"/>
                  </a:lnTo>
                  <a:lnTo>
                    <a:pt x="36" y="53"/>
                  </a:lnTo>
                  <a:lnTo>
                    <a:pt x="24" y="35"/>
                  </a:lnTo>
                  <a:lnTo>
                    <a:pt x="14" y="0"/>
                  </a:lnTo>
                  <a:lnTo>
                    <a:pt x="0" y="0"/>
                  </a:lnTo>
                  <a:lnTo>
                    <a:pt x="6" y="16"/>
                  </a:lnTo>
                  <a:close/>
                </a:path>
              </a:pathLst>
            </a:custGeom>
            <a:solidFill>
              <a:srgbClr val="681600"/>
            </a:solidFill>
            <a:ln w="9525">
              <a:noFill/>
              <a:round/>
              <a:headEnd/>
              <a:tailEnd/>
            </a:ln>
          </p:spPr>
          <p:txBody>
            <a:bodyPr/>
            <a:lstStyle/>
            <a:p>
              <a:endParaRPr lang="en-US"/>
            </a:p>
          </p:txBody>
        </p:sp>
        <p:sp>
          <p:nvSpPr>
            <p:cNvPr id="135" name="Freeform 69"/>
            <p:cNvSpPr>
              <a:spLocks/>
            </p:cNvSpPr>
            <p:nvPr/>
          </p:nvSpPr>
          <p:spPr bwMode="auto">
            <a:xfrm>
              <a:off x="4465320" y="5051933"/>
              <a:ext cx="262288" cy="107950"/>
            </a:xfrm>
            <a:custGeom>
              <a:avLst/>
              <a:gdLst>
                <a:gd name="T0" fmla="*/ 0 w 218"/>
                <a:gd name="T1" fmla="*/ 1 h 137"/>
                <a:gd name="T2" fmla="*/ 5 w 218"/>
                <a:gd name="T3" fmla="*/ 9 h 137"/>
                <a:gd name="T4" fmla="*/ 11 w 218"/>
                <a:gd name="T5" fmla="*/ 16 h 137"/>
                <a:gd name="T6" fmla="*/ 14 w 218"/>
                <a:gd name="T7" fmla="*/ 27 h 137"/>
                <a:gd name="T8" fmla="*/ 23 w 218"/>
                <a:gd name="T9" fmla="*/ 31 h 137"/>
                <a:gd name="T10" fmla="*/ 31 w 218"/>
                <a:gd name="T11" fmla="*/ 28 h 137"/>
                <a:gd name="T12" fmla="*/ 38 w 218"/>
                <a:gd name="T13" fmla="*/ 23 h 137"/>
                <a:gd name="T14" fmla="*/ 43 w 218"/>
                <a:gd name="T15" fmla="*/ 19 h 137"/>
                <a:gd name="T16" fmla="*/ 51 w 218"/>
                <a:gd name="T17" fmla="*/ 13 h 137"/>
                <a:gd name="T18" fmla="*/ 54 w 218"/>
                <a:gd name="T19" fmla="*/ 0 h 137"/>
                <a:gd name="T20" fmla="*/ 55 w 218"/>
                <a:gd name="T21" fmla="*/ 12 h 137"/>
                <a:gd name="T22" fmla="*/ 48 w 218"/>
                <a:gd name="T23" fmla="*/ 19 h 137"/>
                <a:gd name="T24" fmla="*/ 36 w 218"/>
                <a:gd name="T25" fmla="*/ 26 h 137"/>
                <a:gd name="T26" fmla="*/ 28 w 218"/>
                <a:gd name="T27" fmla="*/ 33 h 137"/>
                <a:gd name="T28" fmla="*/ 22 w 218"/>
                <a:gd name="T29" fmla="*/ 34 h 137"/>
                <a:gd name="T30" fmla="*/ 14 w 218"/>
                <a:gd name="T31" fmla="*/ 31 h 137"/>
                <a:gd name="T32" fmla="*/ 12 w 218"/>
                <a:gd name="T33" fmla="*/ 26 h 137"/>
                <a:gd name="T34" fmla="*/ 6 w 218"/>
                <a:gd name="T35" fmla="*/ 17 h 137"/>
                <a:gd name="T36" fmla="*/ 2 w 218"/>
                <a:gd name="T37" fmla="*/ 7 h 137"/>
                <a:gd name="T38" fmla="*/ 0 w 218"/>
                <a:gd name="T39" fmla="*/ 1 h 1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8"/>
                <a:gd name="T61" fmla="*/ 0 h 137"/>
                <a:gd name="T62" fmla="*/ 218 w 218"/>
                <a:gd name="T63" fmla="*/ 137 h 13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8" h="137">
                  <a:moveTo>
                    <a:pt x="0" y="5"/>
                  </a:moveTo>
                  <a:lnTo>
                    <a:pt x="18" y="39"/>
                  </a:lnTo>
                  <a:lnTo>
                    <a:pt x="41" y="66"/>
                  </a:lnTo>
                  <a:lnTo>
                    <a:pt x="59" y="111"/>
                  </a:lnTo>
                  <a:lnTo>
                    <a:pt x="92" y="127"/>
                  </a:lnTo>
                  <a:lnTo>
                    <a:pt x="126" y="113"/>
                  </a:lnTo>
                  <a:lnTo>
                    <a:pt x="150" y="92"/>
                  </a:lnTo>
                  <a:lnTo>
                    <a:pt x="172" y="76"/>
                  </a:lnTo>
                  <a:lnTo>
                    <a:pt x="204" y="52"/>
                  </a:lnTo>
                  <a:lnTo>
                    <a:pt x="216" y="0"/>
                  </a:lnTo>
                  <a:lnTo>
                    <a:pt x="218" y="50"/>
                  </a:lnTo>
                  <a:lnTo>
                    <a:pt x="190" y="76"/>
                  </a:lnTo>
                  <a:lnTo>
                    <a:pt x="144" y="107"/>
                  </a:lnTo>
                  <a:lnTo>
                    <a:pt x="113" y="135"/>
                  </a:lnTo>
                  <a:lnTo>
                    <a:pt x="88" y="137"/>
                  </a:lnTo>
                  <a:lnTo>
                    <a:pt x="59" y="127"/>
                  </a:lnTo>
                  <a:lnTo>
                    <a:pt x="46" y="107"/>
                  </a:lnTo>
                  <a:lnTo>
                    <a:pt x="22" y="68"/>
                  </a:lnTo>
                  <a:lnTo>
                    <a:pt x="6" y="31"/>
                  </a:lnTo>
                  <a:lnTo>
                    <a:pt x="0" y="5"/>
                  </a:lnTo>
                  <a:close/>
                </a:path>
              </a:pathLst>
            </a:custGeom>
            <a:solidFill>
              <a:srgbClr val="681600"/>
            </a:solidFill>
            <a:ln w="9525">
              <a:noFill/>
              <a:round/>
              <a:headEnd/>
              <a:tailEnd/>
            </a:ln>
          </p:spPr>
          <p:txBody>
            <a:bodyPr/>
            <a:lstStyle/>
            <a:p>
              <a:endParaRPr lang="en-US"/>
            </a:p>
          </p:txBody>
        </p:sp>
        <p:sp>
          <p:nvSpPr>
            <p:cNvPr id="136" name="Freeform 70"/>
            <p:cNvSpPr>
              <a:spLocks/>
            </p:cNvSpPr>
            <p:nvPr/>
          </p:nvSpPr>
          <p:spPr bwMode="auto">
            <a:xfrm>
              <a:off x="4407568" y="4886833"/>
              <a:ext cx="38501" cy="119063"/>
            </a:xfrm>
            <a:custGeom>
              <a:avLst/>
              <a:gdLst>
                <a:gd name="T0" fmla="*/ 7 w 32"/>
                <a:gd name="T1" fmla="*/ 8 h 151"/>
                <a:gd name="T2" fmla="*/ 4 w 32"/>
                <a:gd name="T3" fmla="*/ 2 h 151"/>
                <a:gd name="T4" fmla="*/ 2 w 32"/>
                <a:gd name="T5" fmla="*/ 0 h 151"/>
                <a:gd name="T6" fmla="*/ 0 w 32"/>
                <a:gd name="T7" fmla="*/ 6 h 151"/>
                <a:gd name="T8" fmla="*/ 3 w 32"/>
                <a:gd name="T9" fmla="*/ 13 h 151"/>
                <a:gd name="T10" fmla="*/ 4 w 32"/>
                <a:gd name="T11" fmla="*/ 20 h 151"/>
                <a:gd name="T12" fmla="*/ 5 w 32"/>
                <a:gd name="T13" fmla="*/ 30 h 151"/>
                <a:gd name="T14" fmla="*/ 7 w 32"/>
                <a:gd name="T15" fmla="*/ 37 h 151"/>
                <a:gd name="T16" fmla="*/ 8 w 32"/>
                <a:gd name="T17" fmla="*/ 28 h 151"/>
                <a:gd name="T18" fmla="*/ 6 w 32"/>
                <a:gd name="T19" fmla="*/ 16 h 151"/>
                <a:gd name="T20" fmla="*/ 7 w 32"/>
                <a:gd name="T21" fmla="*/ 8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151"/>
                <a:gd name="T35" fmla="*/ 32 w 32"/>
                <a:gd name="T36" fmla="*/ 151 h 1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151">
                  <a:moveTo>
                    <a:pt x="28" y="33"/>
                  </a:moveTo>
                  <a:lnTo>
                    <a:pt x="19" y="8"/>
                  </a:lnTo>
                  <a:lnTo>
                    <a:pt x="8" y="0"/>
                  </a:lnTo>
                  <a:lnTo>
                    <a:pt x="0" y="24"/>
                  </a:lnTo>
                  <a:lnTo>
                    <a:pt x="12" y="53"/>
                  </a:lnTo>
                  <a:lnTo>
                    <a:pt x="18" y="82"/>
                  </a:lnTo>
                  <a:lnTo>
                    <a:pt x="23" y="120"/>
                  </a:lnTo>
                  <a:lnTo>
                    <a:pt x="31" y="151"/>
                  </a:lnTo>
                  <a:lnTo>
                    <a:pt x="32" y="114"/>
                  </a:lnTo>
                  <a:lnTo>
                    <a:pt x="27" y="65"/>
                  </a:lnTo>
                  <a:lnTo>
                    <a:pt x="28" y="33"/>
                  </a:lnTo>
                  <a:close/>
                </a:path>
              </a:pathLst>
            </a:custGeom>
            <a:solidFill>
              <a:srgbClr val="681600"/>
            </a:solidFill>
            <a:ln w="9525">
              <a:noFill/>
              <a:round/>
              <a:headEnd/>
              <a:tailEnd/>
            </a:ln>
          </p:spPr>
          <p:txBody>
            <a:bodyPr/>
            <a:lstStyle/>
            <a:p>
              <a:endParaRPr lang="en-US"/>
            </a:p>
          </p:txBody>
        </p:sp>
        <p:sp>
          <p:nvSpPr>
            <p:cNvPr id="137" name="Freeform 71"/>
            <p:cNvSpPr>
              <a:spLocks/>
            </p:cNvSpPr>
            <p:nvPr/>
          </p:nvSpPr>
          <p:spPr bwMode="auto">
            <a:xfrm>
              <a:off x="3996088" y="4958271"/>
              <a:ext cx="132347" cy="114300"/>
            </a:xfrm>
            <a:custGeom>
              <a:avLst/>
              <a:gdLst>
                <a:gd name="T0" fmla="*/ 2 w 110"/>
                <a:gd name="T1" fmla="*/ 3 h 145"/>
                <a:gd name="T2" fmla="*/ 9 w 110"/>
                <a:gd name="T3" fmla="*/ 0 h 145"/>
                <a:gd name="T4" fmla="*/ 25 w 110"/>
                <a:gd name="T5" fmla="*/ 3 h 145"/>
                <a:gd name="T6" fmla="*/ 28 w 110"/>
                <a:gd name="T7" fmla="*/ 12 h 145"/>
                <a:gd name="T8" fmla="*/ 24 w 110"/>
                <a:gd name="T9" fmla="*/ 19 h 145"/>
                <a:gd name="T10" fmla="*/ 22 w 110"/>
                <a:gd name="T11" fmla="*/ 31 h 145"/>
                <a:gd name="T12" fmla="*/ 10 w 110"/>
                <a:gd name="T13" fmla="*/ 36 h 145"/>
                <a:gd name="T14" fmla="*/ 10 w 110"/>
                <a:gd name="T15" fmla="*/ 30 h 145"/>
                <a:gd name="T16" fmla="*/ 17 w 110"/>
                <a:gd name="T17" fmla="*/ 27 h 145"/>
                <a:gd name="T18" fmla="*/ 18 w 110"/>
                <a:gd name="T19" fmla="*/ 25 h 145"/>
                <a:gd name="T20" fmla="*/ 12 w 110"/>
                <a:gd name="T21" fmla="*/ 23 h 145"/>
                <a:gd name="T22" fmla="*/ 3 w 110"/>
                <a:gd name="T23" fmla="*/ 29 h 145"/>
                <a:gd name="T24" fmla="*/ 0 w 110"/>
                <a:gd name="T25" fmla="*/ 29 h 145"/>
                <a:gd name="T26" fmla="*/ 3 w 110"/>
                <a:gd name="T27" fmla="*/ 23 h 145"/>
                <a:gd name="T28" fmla="*/ 7 w 110"/>
                <a:gd name="T29" fmla="*/ 18 h 145"/>
                <a:gd name="T30" fmla="*/ 12 w 110"/>
                <a:gd name="T31" fmla="*/ 15 h 145"/>
                <a:gd name="T32" fmla="*/ 17 w 110"/>
                <a:gd name="T33" fmla="*/ 13 h 145"/>
                <a:gd name="T34" fmla="*/ 19 w 110"/>
                <a:gd name="T35" fmla="*/ 11 h 145"/>
                <a:gd name="T36" fmla="*/ 14 w 110"/>
                <a:gd name="T37" fmla="*/ 8 h 145"/>
                <a:gd name="T38" fmla="*/ 6 w 110"/>
                <a:gd name="T39" fmla="*/ 7 h 145"/>
                <a:gd name="T40" fmla="*/ 2 w 110"/>
                <a:gd name="T41" fmla="*/ 3 h 1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0"/>
                <a:gd name="T64" fmla="*/ 0 h 145"/>
                <a:gd name="T65" fmla="*/ 110 w 110"/>
                <a:gd name="T66" fmla="*/ 145 h 1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0" h="145">
                  <a:moveTo>
                    <a:pt x="5" y="14"/>
                  </a:moveTo>
                  <a:lnTo>
                    <a:pt x="34" y="0"/>
                  </a:lnTo>
                  <a:lnTo>
                    <a:pt x="98" y="14"/>
                  </a:lnTo>
                  <a:lnTo>
                    <a:pt x="110" y="51"/>
                  </a:lnTo>
                  <a:lnTo>
                    <a:pt x="95" y="78"/>
                  </a:lnTo>
                  <a:lnTo>
                    <a:pt x="86" y="125"/>
                  </a:lnTo>
                  <a:lnTo>
                    <a:pt x="39" y="145"/>
                  </a:lnTo>
                  <a:lnTo>
                    <a:pt x="40" y="120"/>
                  </a:lnTo>
                  <a:lnTo>
                    <a:pt x="66" y="110"/>
                  </a:lnTo>
                  <a:lnTo>
                    <a:pt x="70" y="102"/>
                  </a:lnTo>
                  <a:lnTo>
                    <a:pt x="47" y="92"/>
                  </a:lnTo>
                  <a:lnTo>
                    <a:pt x="12" y="116"/>
                  </a:lnTo>
                  <a:lnTo>
                    <a:pt x="0" y="116"/>
                  </a:lnTo>
                  <a:lnTo>
                    <a:pt x="13" y="94"/>
                  </a:lnTo>
                  <a:lnTo>
                    <a:pt x="26" y="73"/>
                  </a:lnTo>
                  <a:lnTo>
                    <a:pt x="46" y="61"/>
                  </a:lnTo>
                  <a:lnTo>
                    <a:pt x="68" y="55"/>
                  </a:lnTo>
                  <a:lnTo>
                    <a:pt x="73" y="45"/>
                  </a:lnTo>
                  <a:lnTo>
                    <a:pt x="58" y="33"/>
                  </a:lnTo>
                  <a:lnTo>
                    <a:pt x="22" y="30"/>
                  </a:lnTo>
                  <a:lnTo>
                    <a:pt x="5" y="14"/>
                  </a:lnTo>
                  <a:close/>
                </a:path>
              </a:pathLst>
            </a:custGeom>
            <a:solidFill>
              <a:srgbClr val="681600"/>
            </a:solidFill>
            <a:ln w="9525">
              <a:noFill/>
              <a:round/>
              <a:headEnd/>
              <a:tailEnd/>
            </a:ln>
          </p:spPr>
          <p:txBody>
            <a:bodyPr/>
            <a:lstStyle/>
            <a:p>
              <a:endParaRPr lang="en-US"/>
            </a:p>
          </p:txBody>
        </p:sp>
        <p:sp>
          <p:nvSpPr>
            <p:cNvPr id="138" name="Freeform 72"/>
            <p:cNvSpPr>
              <a:spLocks/>
            </p:cNvSpPr>
            <p:nvPr/>
          </p:nvSpPr>
          <p:spPr bwMode="auto">
            <a:xfrm>
              <a:off x="4183781" y="4931283"/>
              <a:ext cx="129941" cy="106363"/>
            </a:xfrm>
            <a:custGeom>
              <a:avLst/>
              <a:gdLst>
                <a:gd name="T0" fmla="*/ 8 w 108"/>
                <a:gd name="T1" fmla="*/ 13 h 133"/>
                <a:gd name="T2" fmla="*/ 11 w 108"/>
                <a:gd name="T3" fmla="*/ 10 h 133"/>
                <a:gd name="T4" fmla="*/ 23 w 108"/>
                <a:gd name="T5" fmla="*/ 4 h 133"/>
                <a:gd name="T6" fmla="*/ 20 w 108"/>
                <a:gd name="T7" fmla="*/ 0 h 133"/>
                <a:gd name="T8" fmla="*/ 7 w 108"/>
                <a:gd name="T9" fmla="*/ 5 h 133"/>
                <a:gd name="T10" fmla="*/ 0 w 108"/>
                <a:gd name="T11" fmla="*/ 16 h 133"/>
                <a:gd name="T12" fmla="*/ 0 w 108"/>
                <a:gd name="T13" fmla="*/ 27 h 133"/>
                <a:gd name="T14" fmla="*/ 3 w 108"/>
                <a:gd name="T15" fmla="*/ 32 h 133"/>
                <a:gd name="T16" fmla="*/ 7 w 108"/>
                <a:gd name="T17" fmla="*/ 32 h 133"/>
                <a:gd name="T18" fmla="*/ 11 w 108"/>
                <a:gd name="T19" fmla="*/ 34 h 133"/>
                <a:gd name="T20" fmla="*/ 20 w 108"/>
                <a:gd name="T21" fmla="*/ 31 h 133"/>
                <a:gd name="T22" fmla="*/ 20 w 108"/>
                <a:gd name="T23" fmla="*/ 26 h 133"/>
                <a:gd name="T24" fmla="*/ 11 w 108"/>
                <a:gd name="T25" fmla="*/ 26 h 133"/>
                <a:gd name="T26" fmla="*/ 11 w 108"/>
                <a:gd name="T27" fmla="*/ 23 h 133"/>
                <a:gd name="T28" fmla="*/ 18 w 108"/>
                <a:gd name="T29" fmla="*/ 22 h 133"/>
                <a:gd name="T30" fmla="*/ 23 w 108"/>
                <a:gd name="T31" fmla="*/ 22 h 133"/>
                <a:gd name="T32" fmla="*/ 27 w 108"/>
                <a:gd name="T33" fmla="*/ 23 h 133"/>
                <a:gd name="T34" fmla="*/ 24 w 108"/>
                <a:gd name="T35" fmla="*/ 18 h 133"/>
                <a:gd name="T36" fmla="*/ 18 w 108"/>
                <a:gd name="T37" fmla="*/ 14 h 133"/>
                <a:gd name="T38" fmla="*/ 11 w 108"/>
                <a:gd name="T39" fmla="*/ 14 h 133"/>
                <a:gd name="T40" fmla="*/ 7 w 108"/>
                <a:gd name="T41" fmla="*/ 15 h 133"/>
                <a:gd name="T42" fmla="*/ 8 w 108"/>
                <a:gd name="T43" fmla="*/ 13 h 1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8"/>
                <a:gd name="T67" fmla="*/ 0 h 133"/>
                <a:gd name="T68" fmla="*/ 108 w 108"/>
                <a:gd name="T69" fmla="*/ 133 h 1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8" h="133">
                  <a:moveTo>
                    <a:pt x="32" y="49"/>
                  </a:moveTo>
                  <a:lnTo>
                    <a:pt x="42" y="37"/>
                  </a:lnTo>
                  <a:lnTo>
                    <a:pt x="90" y="16"/>
                  </a:lnTo>
                  <a:lnTo>
                    <a:pt x="80" y="0"/>
                  </a:lnTo>
                  <a:lnTo>
                    <a:pt x="29" y="19"/>
                  </a:lnTo>
                  <a:lnTo>
                    <a:pt x="0" y="63"/>
                  </a:lnTo>
                  <a:lnTo>
                    <a:pt x="0" y="106"/>
                  </a:lnTo>
                  <a:lnTo>
                    <a:pt x="12" y="127"/>
                  </a:lnTo>
                  <a:lnTo>
                    <a:pt x="29" y="127"/>
                  </a:lnTo>
                  <a:lnTo>
                    <a:pt x="42" y="133"/>
                  </a:lnTo>
                  <a:lnTo>
                    <a:pt x="80" y="121"/>
                  </a:lnTo>
                  <a:lnTo>
                    <a:pt x="78" y="102"/>
                  </a:lnTo>
                  <a:lnTo>
                    <a:pt x="44" y="102"/>
                  </a:lnTo>
                  <a:lnTo>
                    <a:pt x="42" y="92"/>
                  </a:lnTo>
                  <a:lnTo>
                    <a:pt x="69" y="86"/>
                  </a:lnTo>
                  <a:lnTo>
                    <a:pt x="92" y="86"/>
                  </a:lnTo>
                  <a:lnTo>
                    <a:pt x="108" y="92"/>
                  </a:lnTo>
                  <a:lnTo>
                    <a:pt x="95" y="70"/>
                  </a:lnTo>
                  <a:lnTo>
                    <a:pt x="69" y="53"/>
                  </a:lnTo>
                  <a:lnTo>
                    <a:pt x="44" y="55"/>
                  </a:lnTo>
                  <a:lnTo>
                    <a:pt x="29" y="59"/>
                  </a:lnTo>
                  <a:lnTo>
                    <a:pt x="32" y="49"/>
                  </a:lnTo>
                  <a:close/>
                </a:path>
              </a:pathLst>
            </a:custGeom>
            <a:solidFill>
              <a:srgbClr val="681600"/>
            </a:solidFill>
            <a:ln w="9525">
              <a:noFill/>
              <a:round/>
              <a:headEnd/>
              <a:tailEnd/>
            </a:ln>
          </p:spPr>
          <p:txBody>
            <a:bodyPr/>
            <a:lstStyle/>
            <a:p>
              <a:endParaRPr lang="en-US"/>
            </a:p>
          </p:txBody>
        </p:sp>
        <p:sp>
          <p:nvSpPr>
            <p:cNvPr id="139" name="Freeform 73"/>
            <p:cNvSpPr>
              <a:spLocks/>
            </p:cNvSpPr>
            <p:nvPr/>
          </p:nvSpPr>
          <p:spPr bwMode="auto">
            <a:xfrm>
              <a:off x="4017745" y="5088446"/>
              <a:ext cx="276726" cy="198438"/>
            </a:xfrm>
            <a:custGeom>
              <a:avLst/>
              <a:gdLst>
                <a:gd name="T0" fmla="*/ 22 w 229"/>
                <a:gd name="T1" fmla="*/ 8 h 248"/>
                <a:gd name="T2" fmla="*/ 20 w 229"/>
                <a:gd name="T3" fmla="*/ 13 h 248"/>
                <a:gd name="T4" fmla="*/ 21 w 229"/>
                <a:gd name="T5" fmla="*/ 20 h 248"/>
                <a:gd name="T6" fmla="*/ 29 w 229"/>
                <a:gd name="T7" fmla="*/ 20 h 248"/>
                <a:gd name="T8" fmla="*/ 35 w 229"/>
                <a:gd name="T9" fmla="*/ 20 h 248"/>
                <a:gd name="T10" fmla="*/ 40 w 229"/>
                <a:gd name="T11" fmla="*/ 16 h 248"/>
                <a:gd name="T12" fmla="*/ 45 w 229"/>
                <a:gd name="T13" fmla="*/ 15 h 248"/>
                <a:gd name="T14" fmla="*/ 46 w 229"/>
                <a:gd name="T15" fmla="*/ 9 h 248"/>
                <a:gd name="T16" fmla="*/ 44 w 229"/>
                <a:gd name="T17" fmla="*/ 4 h 248"/>
                <a:gd name="T18" fmla="*/ 44 w 229"/>
                <a:gd name="T19" fmla="*/ 0 h 248"/>
                <a:gd name="T20" fmla="*/ 53 w 229"/>
                <a:gd name="T21" fmla="*/ 11 h 248"/>
                <a:gd name="T22" fmla="*/ 58 w 229"/>
                <a:gd name="T23" fmla="*/ 18 h 248"/>
                <a:gd name="T24" fmla="*/ 57 w 229"/>
                <a:gd name="T25" fmla="*/ 35 h 248"/>
                <a:gd name="T26" fmla="*/ 57 w 229"/>
                <a:gd name="T27" fmla="*/ 46 h 248"/>
                <a:gd name="T28" fmla="*/ 55 w 229"/>
                <a:gd name="T29" fmla="*/ 55 h 248"/>
                <a:gd name="T30" fmla="*/ 52 w 229"/>
                <a:gd name="T31" fmla="*/ 44 h 248"/>
                <a:gd name="T32" fmla="*/ 42 w 229"/>
                <a:gd name="T33" fmla="*/ 45 h 248"/>
                <a:gd name="T34" fmla="*/ 36 w 229"/>
                <a:gd name="T35" fmla="*/ 48 h 248"/>
                <a:gd name="T36" fmla="*/ 25 w 229"/>
                <a:gd name="T37" fmla="*/ 48 h 248"/>
                <a:gd name="T38" fmla="*/ 16 w 229"/>
                <a:gd name="T39" fmla="*/ 48 h 248"/>
                <a:gd name="T40" fmla="*/ 14 w 229"/>
                <a:gd name="T41" fmla="*/ 58 h 248"/>
                <a:gd name="T42" fmla="*/ 10 w 229"/>
                <a:gd name="T43" fmla="*/ 63 h 248"/>
                <a:gd name="T44" fmla="*/ 8 w 229"/>
                <a:gd name="T45" fmla="*/ 49 h 248"/>
                <a:gd name="T46" fmla="*/ 8 w 229"/>
                <a:gd name="T47" fmla="*/ 41 h 248"/>
                <a:gd name="T48" fmla="*/ 5 w 229"/>
                <a:gd name="T49" fmla="*/ 37 h 248"/>
                <a:gd name="T50" fmla="*/ 0 w 229"/>
                <a:gd name="T51" fmla="*/ 44 h 248"/>
                <a:gd name="T52" fmla="*/ 1 w 229"/>
                <a:gd name="T53" fmla="*/ 35 h 248"/>
                <a:gd name="T54" fmla="*/ 6 w 229"/>
                <a:gd name="T55" fmla="*/ 17 h 248"/>
                <a:gd name="T56" fmla="*/ 12 w 229"/>
                <a:gd name="T57" fmla="*/ 14 h 248"/>
                <a:gd name="T58" fmla="*/ 17 w 229"/>
                <a:gd name="T59" fmla="*/ 7 h 248"/>
                <a:gd name="T60" fmla="*/ 16 w 229"/>
                <a:gd name="T61" fmla="*/ 16 h 248"/>
                <a:gd name="T62" fmla="*/ 14 w 229"/>
                <a:gd name="T63" fmla="*/ 26 h 248"/>
                <a:gd name="T64" fmla="*/ 14 w 229"/>
                <a:gd name="T65" fmla="*/ 43 h 248"/>
                <a:gd name="T66" fmla="*/ 21 w 229"/>
                <a:gd name="T67" fmla="*/ 44 h 248"/>
                <a:gd name="T68" fmla="*/ 31 w 229"/>
                <a:gd name="T69" fmla="*/ 39 h 248"/>
                <a:gd name="T70" fmla="*/ 36 w 229"/>
                <a:gd name="T71" fmla="*/ 40 h 248"/>
                <a:gd name="T72" fmla="*/ 39 w 229"/>
                <a:gd name="T73" fmla="*/ 37 h 248"/>
                <a:gd name="T74" fmla="*/ 44 w 229"/>
                <a:gd name="T75" fmla="*/ 39 h 248"/>
                <a:gd name="T76" fmla="*/ 48 w 229"/>
                <a:gd name="T77" fmla="*/ 39 h 248"/>
                <a:gd name="T78" fmla="*/ 48 w 229"/>
                <a:gd name="T79" fmla="*/ 31 h 248"/>
                <a:gd name="T80" fmla="*/ 41 w 229"/>
                <a:gd name="T81" fmla="*/ 27 h 248"/>
                <a:gd name="T82" fmla="*/ 37 w 229"/>
                <a:gd name="T83" fmla="*/ 29 h 248"/>
                <a:gd name="T84" fmla="*/ 37 w 229"/>
                <a:gd name="T85" fmla="*/ 35 h 248"/>
                <a:gd name="T86" fmla="*/ 32 w 229"/>
                <a:gd name="T87" fmla="*/ 34 h 248"/>
                <a:gd name="T88" fmla="*/ 31 w 229"/>
                <a:gd name="T89" fmla="*/ 27 h 248"/>
                <a:gd name="T90" fmla="*/ 26 w 229"/>
                <a:gd name="T91" fmla="*/ 27 h 248"/>
                <a:gd name="T92" fmla="*/ 19 w 229"/>
                <a:gd name="T93" fmla="*/ 26 h 248"/>
                <a:gd name="T94" fmla="*/ 17 w 229"/>
                <a:gd name="T95" fmla="*/ 18 h 248"/>
                <a:gd name="T96" fmla="*/ 19 w 229"/>
                <a:gd name="T97" fmla="*/ 10 h 248"/>
                <a:gd name="T98" fmla="*/ 19 w 229"/>
                <a:gd name="T99" fmla="*/ 10 h 248"/>
                <a:gd name="T100" fmla="*/ 21 w 229"/>
                <a:gd name="T101" fmla="*/ 9 h 248"/>
                <a:gd name="T102" fmla="*/ 22 w 229"/>
                <a:gd name="T103" fmla="*/ 9 h 248"/>
                <a:gd name="T104" fmla="*/ 22 w 229"/>
                <a:gd name="T105" fmla="*/ 8 h 2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29"/>
                <a:gd name="T160" fmla="*/ 0 h 248"/>
                <a:gd name="T161" fmla="*/ 229 w 229"/>
                <a:gd name="T162" fmla="*/ 248 h 24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29" h="248">
                  <a:moveTo>
                    <a:pt x="86" y="29"/>
                  </a:moveTo>
                  <a:lnTo>
                    <a:pt x="80" y="52"/>
                  </a:lnTo>
                  <a:lnTo>
                    <a:pt x="83" y="80"/>
                  </a:lnTo>
                  <a:lnTo>
                    <a:pt x="114" y="78"/>
                  </a:lnTo>
                  <a:lnTo>
                    <a:pt x="138" y="78"/>
                  </a:lnTo>
                  <a:lnTo>
                    <a:pt x="158" y="64"/>
                  </a:lnTo>
                  <a:lnTo>
                    <a:pt x="179" y="60"/>
                  </a:lnTo>
                  <a:lnTo>
                    <a:pt x="182" y="35"/>
                  </a:lnTo>
                  <a:lnTo>
                    <a:pt x="176" y="15"/>
                  </a:lnTo>
                  <a:lnTo>
                    <a:pt x="175" y="0"/>
                  </a:lnTo>
                  <a:lnTo>
                    <a:pt x="210" y="41"/>
                  </a:lnTo>
                  <a:lnTo>
                    <a:pt x="229" y="72"/>
                  </a:lnTo>
                  <a:lnTo>
                    <a:pt x="226" y="138"/>
                  </a:lnTo>
                  <a:lnTo>
                    <a:pt x="227" y="181"/>
                  </a:lnTo>
                  <a:lnTo>
                    <a:pt x="217" y="219"/>
                  </a:lnTo>
                  <a:lnTo>
                    <a:pt x="207" y="174"/>
                  </a:lnTo>
                  <a:lnTo>
                    <a:pt x="168" y="178"/>
                  </a:lnTo>
                  <a:lnTo>
                    <a:pt x="143" y="189"/>
                  </a:lnTo>
                  <a:lnTo>
                    <a:pt x="97" y="189"/>
                  </a:lnTo>
                  <a:lnTo>
                    <a:pt x="61" y="189"/>
                  </a:lnTo>
                  <a:lnTo>
                    <a:pt x="56" y="230"/>
                  </a:lnTo>
                  <a:lnTo>
                    <a:pt x="38" y="248"/>
                  </a:lnTo>
                  <a:lnTo>
                    <a:pt x="29" y="195"/>
                  </a:lnTo>
                  <a:lnTo>
                    <a:pt x="29" y="160"/>
                  </a:lnTo>
                  <a:lnTo>
                    <a:pt x="17" y="144"/>
                  </a:lnTo>
                  <a:lnTo>
                    <a:pt x="0" y="172"/>
                  </a:lnTo>
                  <a:lnTo>
                    <a:pt x="1" y="138"/>
                  </a:lnTo>
                  <a:lnTo>
                    <a:pt x="24" y="68"/>
                  </a:lnTo>
                  <a:lnTo>
                    <a:pt x="48" y="56"/>
                  </a:lnTo>
                  <a:lnTo>
                    <a:pt x="66" y="27"/>
                  </a:lnTo>
                  <a:lnTo>
                    <a:pt x="63" y="62"/>
                  </a:lnTo>
                  <a:lnTo>
                    <a:pt x="56" y="103"/>
                  </a:lnTo>
                  <a:lnTo>
                    <a:pt x="56" y="168"/>
                  </a:lnTo>
                  <a:lnTo>
                    <a:pt x="81" y="172"/>
                  </a:lnTo>
                  <a:lnTo>
                    <a:pt x="122" y="152"/>
                  </a:lnTo>
                  <a:lnTo>
                    <a:pt x="143" y="156"/>
                  </a:lnTo>
                  <a:lnTo>
                    <a:pt x="156" y="146"/>
                  </a:lnTo>
                  <a:lnTo>
                    <a:pt x="175" y="152"/>
                  </a:lnTo>
                  <a:lnTo>
                    <a:pt x="191" y="152"/>
                  </a:lnTo>
                  <a:lnTo>
                    <a:pt x="190" y="123"/>
                  </a:lnTo>
                  <a:lnTo>
                    <a:pt x="161" y="107"/>
                  </a:lnTo>
                  <a:lnTo>
                    <a:pt x="146" y="115"/>
                  </a:lnTo>
                  <a:lnTo>
                    <a:pt x="146" y="138"/>
                  </a:lnTo>
                  <a:lnTo>
                    <a:pt x="126" y="135"/>
                  </a:lnTo>
                  <a:lnTo>
                    <a:pt x="124" y="107"/>
                  </a:lnTo>
                  <a:lnTo>
                    <a:pt x="103" y="107"/>
                  </a:lnTo>
                  <a:lnTo>
                    <a:pt x="73" y="101"/>
                  </a:lnTo>
                  <a:lnTo>
                    <a:pt x="68" y="72"/>
                  </a:lnTo>
                  <a:lnTo>
                    <a:pt x="74" y="37"/>
                  </a:lnTo>
                  <a:lnTo>
                    <a:pt x="76" y="37"/>
                  </a:lnTo>
                  <a:lnTo>
                    <a:pt x="81" y="35"/>
                  </a:lnTo>
                  <a:lnTo>
                    <a:pt x="85" y="33"/>
                  </a:lnTo>
                  <a:lnTo>
                    <a:pt x="86" y="29"/>
                  </a:lnTo>
                  <a:close/>
                </a:path>
              </a:pathLst>
            </a:custGeom>
            <a:solidFill>
              <a:srgbClr val="681600"/>
            </a:solidFill>
            <a:ln w="9525">
              <a:noFill/>
              <a:round/>
              <a:headEnd/>
              <a:tailEnd/>
            </a:ln>
          </p:spPr>
          <p:txBody>
            <a:bodyPr/>
            <a:lstStyle/>
            <a:p>
              <a:endParaRPr lang="en-US"/>
            </a:p>
          </p:txBody>
        </p:sp>
        <p:sp>
          <p:nvSpPr>
            <p:cNvPr id="140" name="Freeform 74"/>
            <p:cNvSpPr>
              <a:spLocks/>
            </p:cNvSpPr>
            <p:nvPr/>
          </p:nvSpPr>
          <p:spPr bwMode="auto">
            <a:xfrm>
              <a:off x="4150093" y="5267833"/>
              <a:ext cx="74596" cy="25400"/>
            </a:xfrm>
            <a:custGeom>
              <a:avLst/>
              <a:gdLst>
                <a:gd name="T0" fmla="*/ 0 w 63"/>
                <a:gd name="T1" fmla="*/ 1 h 33"/>
                <a:gd name="T2" fmla="*/ 7 w 63"/>
                <a:gd name="T3" fmla="*/ 0 h 33"/>
                <a:gd name="T4" fmla="*/ 14 w 63"/>
                <a:gd name="T5" fmla="*/ 0 h 33"/>
                <a:gd name="T6" fmla="*/ 15 w 63"/>
                <a:gd name="T7" fmla="*/ 3 h 33"/>
                <a:gd name="T8" fmla="*/ 7 w 63"/>
                <a:gd name="T9" fmla="*/ 4 h 33"/>
                <a:gd name="T10" fmla="*/ 2 w 63"/>
                <a:gd name="T11" fmla="*/ 8 h 33"/>
                <a:gd name="T12" fmla="*/ 0 w 63"/>
                <a:gd name="T13" fmla="*/ 1 h 33"/>
                <a:gd name="T14" fmla="*/ 0 60000 65536"/>
                <a:gd name="T15" fmla="*/ 0 60000 65536"/>
                <a:gd name="T16" fmla="*/ 0 60000 65536"/>
                <a:gd name="T17" fmla="*/ 0 60000 65536"/>
                <a:gd name="T18" fmla="*/ 0 60000 65536"/>
                <a:gd name="T19" fmla="*/ 0 60000 65536"/>
                <a:gd name="T20" fmla="*/ 0 60000 65536"/>
                <a:gd name="T21" fmla="*/ 0 w 63"/>
                <a:gd name="T22" fmla="*/ 0 h 33"/>
                <a:gd name="T23" fmla="*/ 63 w 63"/>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33">
                  <a:moveTo>
                    <a:pt x="0" y="7"/>
                  </a:moveTo>
                  <a:lnTo>
                    <a:pt x="28" y="0"/>
                  </a:lnTo>
                  <a:lnTo>
                    <a:pt x="59" y="0"/>
                  </a:lnTo>
                  <a:lnTo>
                    <a:pt x="63" y="15"/>
                  </a:lnTo>
                  <a:lnTo>
                    <a:pt x="29" y="17"/>
                  </a:lnTo>
                  <a:lnTo>
                    <a:pt x="10" y="33"/>
                  </a:lnTo>
                  <a:lnTo>
                    <a:pt x="0" y="7"/>
                  </a:lnTo>
                  <a:close/>
                </a:path>
              </a:pathLst>
            </a:custGeom>
            <a:solidFill>
              <a:srgbClr val="681600"/>
            </a:solidFill>
            <a:ln w="9525">
              <a:noFill/>
              <a:round/>
              <a:headEnd/>
              <a:tailEnd/>
            </a:ln>
          </p:spPr>
          <p:txBody>
            <a:bodyPr/>
            <a:lstStyle/>
            <a:p>
              <a:endParaRPr lang="en-US"/>
            </a:p>
          </p:txBody>
        </p:sp>
        <p:sp>
          <p:nvSpPr>
            <p:cNvPr id="141" name="Freeform 75"/>
            <p:cNvSpPr>
              <a:spLocks/>
            </p:cNvSpPr>
            <p:nvPr/>
          </p:nvSpPr>
          <p:spPr bwMode="auto">
            <a:xfrm>
              <a:off x="3895023" y="4924933"/>
              <a:ext cx="447575" cy="611188"/>
            </a:xfrm>
            <a:custGeom>
              <a:avLst/>
              <a:gdLst>
                <a:gd name="T0" fmla="*/ 5 w 371"/>
                <a:gd name="T1" fmla="*/ 92 h 771"/>
                <a:gd name="T2" fmla="*/ 12 w 371"/>
                <a:gd name="T3" fmla="*/ 114 h 771"/>
                <a:gd name="T4" fmla="*/ 19 w 371"/>
                <a:gd name="T5" fmla="*/ 124 h 771"/>
                <a:gd name="T6" fmla="*/ 29 w 371"/>
                <a:gd name="T7" fmla="*/ 130 h 771"/>
                <a:gd name="T8" fmla="*/ 35 w 371"/>
                <a:gd name="T9" fmla="*/ 132 h 771"/>
                <a:gd name="T10" fmla="*/ 45 w 371"/>
                <a:gd name="T11" fmla="*/ 139 h 771"/>
                <a:gd name="T12" fmla="*/ 52 w 371"/>
                <a:gd name="T13" fmla="*/ 140 h 771"/>
                <a:gd name="T14" fmla="*/ 63 w 371"/>
                <a:gd name="T15" fmla="*/ 139 h 771"/>
                <a:gd name="T16" fmla="*/ 68 w 371"/>
                <a:gd name="T17" fmla="*/ 137 h 771"/>
                <a:gd name="T18" fmla="*/ 72 w 371"/>
                <a:gd name="T19" fmla="*/ 135 h 771"/>
                <a:gd name="T20" fmla="*/ 75 w 371"/>
                <a:gd name="T21" fmla="*/ 132 h 771"/>
                <a:gd name="T22" fmla="*/ 79 w 371"/>
                <a:gd name="T23" fmla="*/ 122 h 771"/>
                <a:gd name="T24" fmla="*/ 85 w 371"/>
                <a:gd name="T25" fmla="*/ 99 h 771"/>
                <a:gd name="T26" fmla="*/ 86 w 371"/>
                <a:gd name="T27" fmla="*/ 82 h 771"/>
                <a:gd name="T28" fmla="*/ 86 w 371"/>
                <a:gd name="T29" fmla="*/ 62 h 771"/>
                <a:gd name="T30" fmla="*/ 89 w 371"/>
                <a:gd name="T31" fmla="*/ 51 h 771"/>
                <a:gd name="T32" fmla="*/ 89 w 371"/>
                <a:gd name="T33" fmla="*/ 38 h 771"/>
                <a:gd name="T34" fmla="*/ 86 w 371"/>
                <a:gd name="T35" fmla="*/ 6 h 771"/>
                <a:gd name="T36" fmla="*/ 90 w 371"/>
                <a:gd name="T37" fmla="*/ 0 h 771"/>
                <a:gd name="T38" fmla="*/ 93 w 371"/>
                <a:gd name="T39" fmla="*/ 40 h 771"/>
                <a:gd name="T40" fmla="*/ 92 w 371"/>
                <a:gd name="T41" fmla="*/ 56 h 771"/>
                <a:gd name="T42" fmla="*/ 92 w 371"/>
                <a:gd name="T43" fmla="*/ 72 h 771"/>
                <a:gd name="T44" fmla="*/ 92 w 371"/>
                <a:gd name="T45" fmla="*/ 92 h 771"/>
                <a:gd name="T46" fmla="*/ 90 w 371"/>
                <a:gd name="T47" fmla="*/ 105 h 771"/>
                <a:gd name="T48" fmla="*/ 86 w 371"/>
                <a:gd name="T49" fmla="*/ 120 h 771"/>
                <a:gd name="T50" fmla="*/ 81 w 371"/>
                <a:gd name="T51" fmla="*/ 129 h 771"/>
                <a:gd name="T52" fmla="*/ 75 w 371"/>
                <a:gd name="T53" fmla="*/ 139 h 771"/>
                <a:gd name="T54" fmla="*/ 70 w 371"/>
                <a:gd name="T55" fmla="*/ 145 h 771"/>
                <a:gd name="T56" fmla="*/ 70 w 371"/>
                <a:gd name="T57" fmla="*/ 160 h 771"/>
                <a:gd name="T58" fmla="*/ 73 w 371"/>
                <a:gd name="T59" fmla="*/ 173 h 771"/>
                <a:gd name="T60" fmla="*/ 81 w 371"/>
                <a:gd name="T61" fmla="*/ 181 h 771"/>
                <a:gd name="T62" fmla="*/ 81 w 371"/>
                <a:gd name="T63" fmla="*/ 192 h 771"/>
                <a:gd name="T64" fmla="*/ 75 w 371"/>
                <a:gd name="T65" fmla="*/ 183 h 771"/>
                <a:gd name="T66" fmla="*/ 66 w 371"/>
                <a:gd name="T67" fmla="*/ 173 h 771"/>
                <a:gd name="T68" fmla="*/ 62 w 371"/>
                <a:gd name="T69" fmla="*/ 185 h 771"/>
                <a:gd name="T70" fmla="*/ 52 w 371"/>
                <a:gd name="T71" fmla="*/ 177 h 771"/>
                <a:gd name="T72" fmla="*/ 37 w 371"/>
                <a:gd name="T73" fmla="*/ 161 h 771"/>
                <a:gd name="T74" fmla="*/ 22 w 371"/>
                <a:gd name="T75" fmla="*/ 140 h 771"/>
                <a:gd name="T76" fmla="*/ 11 w 371"/>
                <a:gd name="T77" fmla="*/ 128 h 771"/>
                <a:gd name="T78" fmla="*/ 1 w 371"/>
                <a:gd name="T79" fmla="*/ 123 h 771"/>
                <a:gd name="T80" fmla="*/ 0 w 371"/>
                <a:gd name="T81" fmla="*/ 87 h 771"/>
                <a:gd name="T82" fmla="*/ 5 w 371"/>
                <a:gd name="T83" fmla="*/ 92 h 77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71"/>
                <a:gd name="T127" fmla="*/ 0 h 771"/>
                <a:gd name="T128" fmla="*/ 371 w 371"/>
                <a:gd name="T129" fmla="*/ 771 h 77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71" h="771">
                  <a:moveTo>
                    <a:pt x="18" y="370"/>
                  </a:moveTo>
                  <a:lnTo>
                    <a:pt x="45" y="456"/>
                  </a:lnTo>
                  <a:lnTo>
                    <a:pt x="76" y="497"/>
                  </a:lnTo>
                  <a:lnTo>
                    <a:pt x="113" y="523"/>
                  </a:lnTo>
                  <a:lnTo>
                    <a:pt x="137" y="528"/>
                  </a:lnTo>
                  <a:lnTo>
                    <a:pt x="178" y="556"/>
                  </a:lnTo>
                  <a:lnTo>
                    <a:pt x="206" y="560"/>
                  </a:lnTo>
                  <a:lnTo>
                    <a:pt x="251" y="556"/>
                  </a:lnTo>
                  <a:lnTo>
                    <a:pt x="269" y="550"/>
                  </a:lnTo>
                  <a:lnTo>
                    <a:pt x="288" y="540"/>
                  </a:lnTo>
                  <a:lnTo>
                    <a:pt x="298" y="528"/>
                  </a:lnTo>
                  <a:lnTo>
                    <a:pt x="315" y="489"/>
                  </a:lnTo>
                  <a:lnTo>
                    <a:pt x="339" y="397"/>
                  </a:lnTo>
                  <a:lnTo>
                    <a:pt x="343" y="331"/>
                  </a:lnTo>
                  <a:lnTo>
                    <a:pt x="341" y="251"/>
                  </a:lnTo>
                  <a:lnTo>
                    <a:pt x="354" y="206"/>
                  </a:lnTo>
                  <a:lnTo>
                    <a:pt x="356" y="153"/>
                  </a:lnTo>
                  <a:lnTo>
                    <a:pt x="344" y="24"/>
                  </a:lnTo>
                  <a:lnTo>
                    <a:pt x="359" y="0"/>
                  </a:lnTo>
                  <a:lnTo>
                    <a:pt x="371" y="161"/>
                  </a:lnTo>
                  <a:lnTo>
                    <a:pt x="368" y="227"/>
                  </a:lnTo>
                  <a:lnTo>
                    <a:pt x="367" y="290"/>
                  </a:lnTo>
                  <a:lnTo>
                    <a:pt x="365" y="368"/>
                  </a:lnTo>
                  <a:lnTo>
                    <a:pt x="358" y="421"/>
                  </a:lnTo>
                  <a:lnTo>
                    <a:pt x="342" y="483"/>
                  </a:lnTo>
                  <a:lnTo>
                    <a:pt x="321" y="519"/>
                  </a:lnTo>
                  <a:lnTo>
                    <a:pt x="298" y="556"/>
                  </a:lnTo>
                  <a:lnTo>
                    <a:pt x="278" y="583"/>
                  </a:lnTo>
                  <a:lnTo>
                    <a:pt x="280" y="640"/>
                  </a:lnTo>
                  <a:lnTo>
                    <a:pt x="292" y="693"/>
                  </a:lnTo>
                  <a:lnTo>
                    <a:pt x="321" y="724"/>
                  </a:lnTo>
                  <a:lnTo>
                    <a:pt x="321" y="771"/>
                  </a:lnTo>
                  <a:lnTo>
                    <a:pt x="298" y="734"/>
                  </a:lnTo>
                  <a:lnTo>
                    <a:pt x="262" y="695"/>
                  </a:lnTo>
                  <a:lnTo>
                    <a:pt x="246" y="742"/>
                  </a:lnTo>
                  <a:lnTo>
                    <a:pt x="206" y="708"/>
                  </a:lnTo>
                  <a:lnTo>
                    <a:pt x="145" y="646"/>
                  </a:lnTo>
                  <a:lnTo>
                    <a:pt x="88" y="562"/>
                  </a:lnTo>
                  <a:lnTo>
                    <a:pt x="41" y="513"/>
                  </a:lnTo>
                  <a:lnTo>
                    <a:pt x="1" y="493"/>
                  </a:lnTo>
                  <a:lnTo>
                    <a:pt x="0" y="348"/>
                  </a:lnTo>
                  <a:lnTo>
                    <a:pt x="18" y="370"/>
                  </a:lnTo>
                  <a:close/>
                </a:path>
              </a:pathLst>
            </a:custGeom>
            <a:solidFill>
              <a:srgbClr val="681600"/>
            </a:solidFill>
            <a:ln w="9525">
              <a:noFill/>
              <a:round/>
              <a:headEnd/>
              <a:tailEnd/>
            </a:ln>
          </p:spPr>
          <p:txBody>
            <a:bodyPr/>
            <a:lstStyle/>
            <a:p>
              <a:endParaRPr lang="en-US"/>
            </a:p>
          </p:txBody>
        </p:sp>
        <p:sp>
          <p:nvSpPr>
            <p:cNvPr id="142" name="Freeform 76"/>
            <p:cNvSpPr>
              <a:spLocks/>
            </p:cNvSpPr>
            <p:nvPr/>
          </p:nvSpPr>
          <p:spPr bwMode="auto">
            <a:xfrm>
              <a:off x="5358063" y="5623433"/>
              <a:ext cx="502920" cy="546100"/>
            </a:xfrm>
            <a:custGeom>
              <a:avLst/>
              <a:gdLst>
                <a:gd name="T0" fmla="*/ 86 w 418"/>
                <a:gd name="T1" fmla="*/ 103 h 688"/>
                <a:gd name="T2" fmla="*/ 77 w 418"/>
                <a:gd name="T3" fmla="*/ 95 h 688"/>
                <a:gd name="T4" fmla="*/ 69 w 418"/>
                <a:gd name="T5" fmla="*/ 66 h 688"/>
                <a:gd name="T6" fmla="*/ 60 w 418"/>
                <a:gd name="T7" fmla="*/ 44 h 688"/>
                <a:gd name="T8" fmla="*/ 49 w 418"/>
                <a:gd name="T9" fmla="*/ 27 h 688"/>
                <a:gd name="T10" fmla="*/ 39 w 418"/>
                <a:gd name="T11" fmla="*/ 0 h 688"/>
                <a:gd name="T12" fmla="*/ 35 w 418"/>
                <a:gd name="T13" fmla="*/ 9 h 688"/>
                <a:gd name="T14" fmla="*/ 36 w 418"/>
                <a:gd name="T15" fmla="*/ 27 h 688"/>
                <a:gd name="T16" fmla="*/ 41 w 418"/>
                <a:gd name="T17" fmla="*/ 51 h 688"/>
                <a:gd name="T18" fmla="*/ 30 w 418"/>
                <a:gd name="T19" fmla="*/ 53 h 688"/>
                <a:gd name="T20" fmla="*/ 27 w 418"/>
                <a:gd name="T21" fmla="*/ 39 h 688"/>
                <a:gd name="T22" fmla="*/ 21 w 418"/>
                <a:gd name="T23" fmla="*/ 41 h 688"/>
                <a:gd name="T24" fmla="*/ 16 w 418"/>
                <a:gd name="T25" fmla="*/ 54 h 688"/>
                <a:gd name="T26" fmla="*/ 11 w 418"/>
                <a:gd name="T27" fmla="*/ 64 h 688"/>
                <a:gd name="T28" fmla="*/ 11 w 418"/>
                <a:gd name="T29" fmla="*/ 80 h 688"/>
                <a:gd name="T30" fmla="*/ 5 w 418"/>
                <a:gd name="T31" fmla="*/ 88 h 688"/>
                <a:gd name="T32" fmla="*/ 1 w 418"/>
                <a:gd name="T33" fmla="*/ 104 h 688"/>
                <a:gd name="T34" fmla="*/ 0 w 418"/>
                <a:gd name="T35" fmla="*/ 115 h 688"/>
                <a:gd name="T36" fmla="*/ 9 w 418"/>
                <a:gd name="T37" fmla="*/ 137 h 688"/>
                <a:gd name="T38" fmla="*/ 28 w 418"/>
                <a:gd name="T39" fmla="*/ 147 h 688"/>
                <a:gd name="T40" fmla="*/ 47 w 418"/>
                <a:gd name="T41" fmla="*/ 150 h 688"/>
                <a:gd name="T42" fmla="*/ 66 w 418"/>
                <a:gd name="T43" fmla="*/ 155 h 688"/>
                <a:gd name="T44" fmla="*/ 94 w 418"/>
                <a:gd name="T45" fmla="*/ 172 h 688"/>
                <a:gd name="T46" fmla="*/ 105 w 418"/>
                <a:gd name="T47" fmla="*/ 153 h 688"/>
                <a:gd name="T48" fmla="*/ 96 w 418"/>
                <a:gd name="T49" fmla="*/ 110 h 688"/>
                <a:gd name="T50" fmla="*/ 86 w 418"/>
                <a:gd name="T51" fmla="*/ 103 h 68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18"/>
                <a:gd name="T79" fmla="*/ 0 h 688"/>
                <a:gd name="T80" fmla="*/ 418 w 418"/>
                <a:gd name="T81" fmla="*/ 688 h 68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18" h="688">
                  <a:moveTo>
                    <a:pt x="341" y="412"/>
                  </a:moveTo>
                  <a:lnTo>
                    <a:pt x="306" y="383"/>
                  </a:lnTo>
                  <a:lnTo>
                    <a:pt x="273" y="264"/>
                  </a:lnTo>
                  <a:lnTo>
                    <a:pt x="242" y="176"/>
                  </a:lnTo>
                  <a:lnTo>
                    <a:pt x="194" y="109"/>
                  </a:lnTo>
                  <a:lnTo>
                    <a:pt x="156" y="0"/>
                  </a:lnTo>
                  <a:lnTo>
                    <a:pt x="138" y="35"/>
                  </a:lnTo>
                  <a:lnTo>
                    <a:pt x="143" y="109"/>
                  </a:lnTo>
                  <a:lnTo>
                    <a:pt x="164" y="205"/>
                  </a:lnTo>
                  <a:lnTo>
                    <a:pt x="121" y="213"/>
                  </a:lnTo>
                  <a:lnTo>
                    <a:pt x="108" y="154"/>
                  </a:lnTo>
                  <a:lnTo>
                    <a:pt x="81" y="162"/>
                  </a:lnTo>
                  <a:lnTo>
                    <a:pt x="64" y="219"/>
                  </a:lnTo>
                  <a:lnTo>
                    <a:pt x="43" y="256"/>
                  </a:lnTo>
                  <a:lnTo>
                    <a:pt x="43" y="317"/>
                  </a:lnTo>
                  <a:lnTo>
                    <a:pt x="18" y="354"/>
                  </a:lnTo>
                  <a:lnTo>
                    <a:pt x="4" y="418"/>
                  </a:lnTo>
                  <a:lnTo>
                    <a:pt x="0" y="463"/>
                  </a:lnTo>
                  <a:lnTo>
                    <a:pt x="35" y="547"/>
                  </a:lnTo>
                  <a:lnTo>
                    <a:pt x="113" y="588"/>
                  </a:lnTo>
                  <a:lnTo>
                    <a:pt x="185" y="600"/>
                  </a:lnTo>
                  <a:lnTo>
                    <a:pt x="263" y="620"/>
                  </a:lnTo>
                  <a:lnTo>
                    <a:pt x="375" y="688"/>
                  </a:lnTo>
                  <a:lnTo>
                    <a:pt x="418" y="612"/>
                  </a:lnTo>
                  <a:lnTo>
                    <a:pt x="384" y="442"/>
                  </a:lnTo>
                  <a:lnTo>
                    <a:pt x="341" y="412"/>
                  </a:lnTo>
                  <a:close/>
                </a:path>
              </a:pathLst>
            </a:custGeom>
            <a:solidFill>
              <a:srgbClr val="A53F0C"/>
            </a:solidFill>
            <a:ln w="9525">
              <a:noFill/>
              <a:round/>
              <a:headEnd/>
              <a:tailEnd/>
            </a:ln>
          </p:spPr>
          <p:txBody>
            <a:bodyPr/>
            <a:lstStyle/>
            <a:p>
              <a:endParaRPr lang="en-US"/>
            </a:p>
          </p:txBody>
        </p:sp>
        <p:sp>
          <p:nvSpPr>
            <p:cNvPr id="147" name="Freeform 81"/>
            <p:cNvSpPr>
              <a:spLocks/>
            </p:cNvSpPr>
            <p:nvPr/>
          </p:nvSpPr>
          <p:spPr bwMode="auto">
            <a:xfrm>
              <a:off x="5105400" y="4763008"/>
              <a:ext cx="113097" cy="63500"/>
            </a:xfrm>
            <a:custGeom>
              <a:avLst/>
              <a:gdLst>
                <a:gd name="T0" fmla="*/ 0 w 94"/>
                <a:gd name="T1" fmla="*/ 13 h 80"/>
                <a:gd name="T2" fmla="*/ 6 w 94"/>
                <a:gd name="T3" fmla="*/ 13 h 80"/>
                <a:gd name="T4" fmla="*/ 20 w 94"/>
                <a:gd name="T5" fmla="*/ 3 h 80"/>
                <a:gd name="T6" fmla="*/ 24 w 94"/>
                <a:gd name="T7" fmla="*/ 0 h 80"/>
                <a:gd name="T8" fmla="*/ 21 w 94"/>
                <a:gd name="T9" fmla="*/ 10 h 80"/>
                <a:gd name="T10" fmla="*/ 10 w 94"/>
                <a:gd name="T11" fmla="*/ 17 h 80"/>
                <a:gd name="T12" fmla="*/ 1 w 94"/>
                <a:gd name="T13" fmla="*/ 20 h 80"/>
                <a:gd name="T14" fmla="*/ 0 w 94"/>
                <a:gd name="T15" fmla="*/ 13 h 80"/>
                <a:gd name="T16" fmla="*/ 0 60000 65536"/>
                <a:gd name="T17" fmla="*/ 0 60000 65536"/>
                <a:gd name="T18" fmla="*/ 0 60000 65536"/>
                <a:gd name="T19" fmla="*/ 0 60000 65536"/>
                <a:gd name="T20" fmla="*/ 0 60000 65536"/>
                <a:gd name="T21" fmla="*/ 0 60000 65536"/>
                <a:gd name="T22" fmla="*/ 0 60000 65536"/>
                <a:gd name="T23" fmla="*/ 0 60000 65536"/>
                <a:gd name="T24" fmla="*/ 0 w 94"/>
                <a:gd name="T25" fmla="*/ 0 h 80"/>
                <a:gd name="T26" fmla="*/ 94 w 94"/>
                <a:gd name="T27" fmla="*/ 80 h 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4" h="80">
                  <a:moveTo>
                    <a:pt x="0" y="52"/>
                  </a:moveTo>
                  <a:lnTo>
                    <a:pt x="25" y="52"/>
                  </a:lnTo>
                  <a:lnTo>
                    <a:pt x="79" y="15"/>
                  </a:lnTo>
                  <a:lnTo>
                    <a:pt x="94" y="0"/>
                  </a:lnTo>
                  <a:lnTo>
                    <a:pt x="82" y="43"/>
                  </a:lnTo>
                  <a:lnTo>
                    <a:pt x="39" y="68"/>
                  </a:lnTo>
                  <a:lnTo>
                    <a:pt x="7" y="80"/>
                  </a:lnTo>
                  <a:lnTo>
                    <a:pt x="0" y="52"/>
                  </a:lnTo>
                  <a:close/>
                </a:path>
              </a:pathLst>
            </a:custGeom>
            <a:solidFill>
              <a:srgbClr val="CE1919"/>
            </a:solidFill>
            <a:ln w="9525">
              <a:noFill/>
              <a:round/>
              <a:headEnd/>
              <a:tailEnd/>
            </a:ln>
          </p:spPr>
          <p:txBody>
            <a:bodyPr/>
            <a:lstStyle/>
            <a:p>
              <a:endParaRPr lang="en-US"/>
            </a:p>
          </p:txBody>
        </p:sp>
        <p:sp>
          <p:nvSpPr>
            <p:cNvPr id="159" name="Freeform 93"/>
            <p:cNvSpPr>
              <a:spLocks/>
            </p:cNvSpPr>
            <p:nvPr/>
          </p:nvSpPr>
          <p:spPr bwMode="auto">
            <a:xfrm>
              <a:off x="4123623" y="5231321"/>
              <a:ext cx="110691" cy="30163"/>
            </a:xfrm>
            <a:custGeom>
              <a:avLst/>
              <a:gdLst>
                <a:gd name="T0" fmla="*/ 0 w 93"/>
                <a:gd name="T1" fmla="*/ 4 h 37"/>
                <a:gd name="T2" fmla="*/ 6 w 93"/>
                <a:gd name="T3" fmla="*/ 4 h 37"/>
                <a:gd name="T4" fmla="*/ 23 w 93"/>
                <a:gd name="T5" fmla="*/ 0 h 37"/>
                <a:gd name="T6" fmla="*/ 20 w 93"/>
                <a:gd name="T7" fmla="*/ 8 h 37"/>
                <a:gd name="T8" fmla="*/ 10 w 93"/>
                <a:gd name="T9" fmla="*/ 8 h 37"/>
                <a:gd name="T10" fmla="*/ 2 w 93"/>
                <a:gd name="T11" fmla="*/ 10 h 37"/>
                <a:gd name="T12" fmla="*/ 0 w 93"/>
                <a:gd name="T13" fmla="*/ 4 h 37"/>
                <a:gd name="T14" fmla="*/ 0 60000 65536"/>
                <a:gd name="T15" fmla="*/ 0 60000 65536"/>
                <a:gd name="T16" fmla="*/ 0 60000 65536"/>
                <a:gd name="T17" fmla="*/ 0 60000 65536"/>
                <a:gd name="T18" fmla="*/ 0 60000 65536"/>
                <a:gd name="T19" fmla="*/ 0 60000 65536"/>
                <a:gd name="T20" fmla="*/ 0 60000 65536"/>
                <a:gd name="T21" fmla="*/ 0 w 93"/>
                <a:gd name="T22" fmla="*/ 0 h 37"/>
                <a:gd name="T23" fmla="*/ 93 w 93"/>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 h="37">
                  <a:moveTo>
                    <a:pt x="0" y="13"/>
                  </a:moveTo>
                  <a:lnTo>
                    <a:pt x="25" y="13"/>
                  </a:lnTo>
                  <a:lnTo>
                    <a:pt x="93" y="0"/>
                  </a:lnTo>
                  <a:lnTo>
                    <a:pt x="81" y="31"/>
                  </a:lnTo>
                  <a:lnTo>
                    <a:pt x="43" y="31"/>
                  </a:lnTo>
                  <a:lnTo>
                    <a:pt x="10" y="37"/>
                  </a:lnTo>
                  <a:lnTo>
                    <a:pt x="0" y="13"/>
                  </a:lnTo>
                  <a:close/>
                </a:path>
              </a:pathLst>
            </a:custGeom>
            <a:solidFill>
              <a:srgbClr val="FF6B54"/>
            </a:solidFill>
            <a:ln w="9525">
              <a:noFill/>
              <a:round/>
              <a:headEnd/>
              <a:tailEnd/>
            </a:ln>
          </p:spPr>
          <p:txBody>
            <a:bodyPr/>
            <a:lstStyle/>
            <a:p>
              <a:endParaRPr lang="en-US"/>
            </a:p>
          </p:txBody>
        </p:sp>
        <p:sp>
          <p:nvSpPr>
            <p:cNvPr id="160" name="Freeform 94"/>
            <p:cNvSpPr>
              <a:spLocks/>
            </p:cNvSpPr>
            <p:nvPr/>
          </p:nvSpPr>
          <p:spPr bwMode="auto">
            <a:xfrm>
              <a:off x="4956208" y="5309108"/>
              <a:ext cx="257476" cy="1149350"/>
            </a:xfrm>
            <a:custGeom>
              <a:avLst/>
              <a:gdLst>
                <a:gd name="T0" fmla="*/ 54 w 214"/>
                <a:gd name="T1" fmla="*/ 0 h 1448"/>
                <a:gd name="T2" fmla="*/ 44 w 214"/>
                <a:gd name="T3" fmla="*/ 55 h 1448"/>
                <a:gd name="T4" fmla="*/ 47 w 214"/>
                <a:gd name="T5" fmla="*/ 176 h 1448"/>
                <a:gd name="T6" fmla="*/ 49 w 214"/>
                <a:gd name="T7" fmla="*/ 222 h 1448"/>
                <a:gd name="T8" fmla="*/ 42 w 214"/>
                <a:gd name="T9" fmla="*/ 283 h 1448"/>
                <a:gd name="T10" fmla="*/ 49 w 214"/>
                <a:gd name="T11" fmla="*/ 362 h 1448"/>
                <a:gd name="T12" fmla="*/ 38 w 214"/>
                <a:gd name="T13" fmla="*/ 362 h 1448"/>
                <a:gd name="T14" fmla="*/ 38 w 214"/>
                <a:gd name="T15" fmla="*/ 298 h 1448"/>
                <a:gd name="T16" fmla="*/ 12 w 214"/>
                <a:gd name="T17" fmla="*/ 307 h 1448"/>
                <a:gd name="T18" fmla="*/ 0 w 214"/>
                <a:gd name="T19" fmla="*/ 327 h 1448"/>
                <a:gd name="T20" fmla="*/ 5 w 214"/>
                <a:gd name="T21" fmla="*/ 287 h 1448"/>
                <a:gd name="T22" fmla="*/ 35 w 214"/>
                <a:gd name="T23" fmla="*/ 267 h 1448"/>
                <a:gd name="T24" fmla="*/ 42 w 214"/>
                <a:gd name="T25" fmla="*/ 231 h 1448"/>
                <a:gd name="T26" fmla="*/ 42 w 214"/>
                <a:gd name="T27" fmla="*/ 179 h 1448"/>
                <a:gd name="T28" fmla="*/ 30 w 214"/>
                <a:gd name="T29" fmla="*/ 176 h 1448"/>
                <a:gd name="T30" fmla="*/ 40 w 214"/>
                <a:gd name="T31" fmla="*/ 152 h 1448"/>
                <a:gd name="T32" fmla="*/ 40 w 214"/>
                <a:gd name="T33" fmla="*/ 96 h 1448"/>
                <a:gd name="T34" fmla="*/ 38 w 214"/>
                <a:gd name="T35" fmla="*/ 44 h 1448"/>
                <a:gd name="T36" fmla="*/ 54 w 214"/>
                <a:gd name="T37" fmla="*/ 0 h 14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4"/>
                <a:gd name="T58" fmla="*/ 0 h 1448"/>
                <a:gd name="T59" fmla="*/ 214 w 214"/>
                <a:gd name="T60" fmla="*/ 1448 h 14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4" h="1448">
                  <a:moveTo>
                    <a:pt x="214" y="0"/>
                  </a:moveTo>
                  <a:lnTo>
                    <a:pt x="176" y="221"/>
                  </a:lnTo>
                  <a:lnTo>
                    <a:pt x="185" y="701"/>
                  </a:lnTo>
                  <a:lnTo>
                    <a:pt x="194" y="891"/>
                  </a:lnTo>
                  <a:lnTo>
                    <a:pt x="167" y="1131"/>
                  </a:lnTo>
                  <a:lnTo>
                    <a:pt x="194" y="1448"/>
                  </a:lnTo>
                  <a:lnTo>
                    <a:pt x="149" y="1448"/>
                  </a:lnTo>
                  <a:lnTo>
                    <a:pt x="149" y="1192"/>
                  </a:lnTo>
                  <a:lnTo>
                    <a:pt x="47" y="1225"/>
                  </a:lnTo>
                  <a:lnTo>
                    <a:pt x="0" y="1305"/>
                  </a:lnTo>
                  <a:lnTo>
                    <a:pt x="19" y="1147"/>
                  </a:lnTo>
                  <a:lnTo>
                    <a:pt x="139" y="1067"/>
                  </a:lnTo>
                  <a:lnTo>
                    <a:pt x="167" y="924"/>
                  </a:lnTo>
                  <a:lnTo>
                    <a:pt x="167" y="716"/>
                  </a:lnTo>
                  <a:lnTo>
                    <a:pt x="121" y="701"/>
                  </a:lnTo>
                  <a:lnTo>
                    <a:pt x="159" y="605"/>
                  </a:lnTo>
                  <a:lnTo>
                    <a:pt x="159" y="384"/>
                  </a:lnTo>
                  <a:lnTo>
                    <a:pt x="149" y="176"/>
                  </a:lnTo>
                  <a:lnTo>
                    <a:pt x="214" y="0"/>
                  </a:lnTo>
                  <a:close/>
                </a:path>
              </a:pathLst>
            </a:custGeom>
            <a:solidFill>
              <a:srgbClr val="000F28"/>
            </a:solidFill>
            <a:ln w="9525">
              <a:noFill/>
              <a:round/>
              <a:headEnd/>
              <a:tailEnd/>
            </a:ln>
          </p:spPr>
          <p:txBody>
            <a:bodyPr/>
            <a:lstStyle/>
            <a:p>
              <a:endParaRPr lang="en-US"/>
            </a:p>
          </p:txBody>
        </p:sp>
        <p:sp>
          <p:nvSpPr>
            <p:cNvPr id="161" name="Freeform 95"/>
            <p:cNvSpPr>
              <a:spLocks/>
            </p:cNvSpPr>
            <p:nvPr/>
          </p:nvSpPr>
          <p:spPr bwMode="auto">
            <a:xfrm>
              <a:off x="5627571" y="5952046"/>
              <a:ext cx="577516" cy="479425"/>
            </a:xfrm>
            <a:custGeom>
              <a:avLst/>
              <a:gdLst>
                <a:gd name="T0" fmla="*/ 10 w 480"/>
                <a:gd name="T1" fmla="*/ 95 h 605"/>
                <a:gd name="T2" fmla="*/ 28 w 480"/>
                <a:gd name="T3" fmla="*/ 92 h 605"/>
                <a:gd name="T4" fmla="*/ 49 w 480"/>
                <a:gd name="T5" fmla="*/ 103 h 605"/>
                <a:gd name="T6" fmla="*/ 86 w 480"/>
                <a:gd name="T7" fmla="*/ 64 h 605"/>
                <a:gd name="T8" fmla="*/ 104 w 480"/>
                <a:gd name="T9" fmla="*/ 44 h 605"/>
                <a:gd name="T10" fmla="*/ 120 w 480"/>
                <a:gd name="T11" fmla="*/ 0 h 605"/>
                <a:gd name="T12" fmla="*/ 118 w 480"/>
                <a:gd name="T13" fmla="*/ 40 h 605"/>
                <a:gd name="T14" fmla="*/ 100 w 480"/>
                <a:gd name="T15" fmla="*/ 72 h 605"/>
                <a:gd name="T16" fmla="*/ 88 w 480"/>
                <a:gd name="T17" fmla="*/ 80 h 605"/>
                <a:gd name="T18" fmla="*/ 62 w 480"/>
                <a:gd name="T19" fmla="*/ 116 h 605"/>
                <a:gd name="T20" fmla="*/ 38 w 480"/>
                <a:gd name="T21" fmla="*/ 123 h 605"/>
                <a:gd name="T22" fmla="*/ 35 w 480"/>
                <a:gd name="T23" fmla="*/ 151 h 605"/>
                <a:gd name="T24" fmla="*/ 0 w 480"/>
                <a:gd name="T25" fmla="*/ 151 h 605"/>
                <a:gd name="T26" fmla="*/ 10 w 480"/>
                <a:gd name="T27" fmla="*/ 95 h 6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80"/>
                <a:gd name="T43" fmla="*/ 0 h 605"/>
                <a:gd name="T44" fmla="*/ 480 w 480"/>
                <a:gd name="T45" fmla="*/ 605 h 6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80" h="605">
                  <a:moveTo>
                    <a:pt x="37" y="382"/>
                  </a:moveTo>
                  <a:lnTo>
                    <a:pt x="111" y="368"/>
                  </a:lnTo>
                  <a:lnTo>
                    <a:pt x="195" y="415"/>
                  </a:lnTo>
                  <a:lnTo>
                    <a:pt x="341" y="257"/>
                  </a:lnTo>
                  <a:lnTo>
                    <a:pt x="415" y="178"/>
                  </a:lnTo>
                  <a:lnTo>
                    <a:pt x="480" y="0"/>
                  </a:lnTo>
                  <a:lnTo>
                    <a:pt x="471" y="161"/>
                  </a:lnTo>
                  <a:lnTo>
                    <a:pt x="397" y="288"/>
                  </a:lnTo>
                  <a:lnTo>
                    <a:pt x="350" y="321"/>
                  </a:lnTo>
                  <a:lnTo>
                    <a:pt x="250" y="464"/>
                  </a:lnTo>
                  <a:lnTo>
                    <a:pt x="149" y="495"/>
                  </a:lnTo>
                  <a:lnTo>
                    <a:pt x="139" y="605"/>
                  </a:lnTo>
                  <a:lnTo>
                    <a:pt x="0" y="605"/>
                  </a:lnTo>
                  <a:lnTo>
                    <a:pt x="37" y="382"/>
                  </a:lnTo>
                  <a:close/>
                </a:path>
              </a:pathLst>
            </a:custGeom>
            <a:solidFill>
              <a:srgbClr val="000F28"/>
            </a:solidFill>
            <a:ln w="9525">
              <a:noFill/>
              <a:round/>
              <a:headEnd/>
              <a:tailEnd/>
            </a:ln>
          </p:spPr>
          <p:txBody>
            <a:bodyPr/>
            <a:lstStyle/>
            <a:p>
              <a:endParaRPr lang="en-US"/>
            </a:p>
          </p:txBody>
        </p:sp>
        <p:sp>
          <p:nvSpPr>
            <p:cNvPr id="164" name="Freeform 98"/>
            <p:cNvSpPr>
              <a:spLocks/>
            </p:cNvSpPr>
            <p:nvPr/>
          </p:nvSpPr>
          <p:spPr bwMode="auto">
            <a:xfrm>
              <a:off x="5625164" y="4610608"/>
              <a:ext cx="105878" cy="26988"/>
            </a:xfrm>
            <a:custGeom>
              <a:avLst/>
              <a:gdLst>
                <a:gd name="T0" fmla="*/ 1 w 86"/>
                <a:gd name="T1" fmla="*/ 5 h 33"/>
                <a:gd name="T2" fmla="*/ 6 w 86"/>
                <a:gd name="T3" fmla="*/ 0 h 33"/>
                <a:gd name="T4" fmla="*/ 11 w 86"/>
                <a:gd name="T5" fmla="*/ 0 h 33"/>
                <a:gd name="T6" fmla="*/ 16 w 86"/>
                <a:gd name="T7" fmla="*/ 1 h 33"/>
                <a:gd name="T8" fmla="*/ 23 w 86"/>
                <a:gd name="T9" fmla="*/ 4 h 33"/>
                <a:gd name="T10" fmla="*/ 16 w 86"/>
                <a:gd name="T11" fmla="*/ 6 h 33"/>
                <a:gd name="T12" fmla="*/ 13 w 86"/>
                <a:gd name="T13" fmla="*/ 8 h 33"/>
                <a:gd name="T14" fmla="*/ 7 w 86"/>
                <a:gd name="T15" fmla="*/ 8 h 33"/>
                <a:gd name="T16" fmla="*/ 6 w 86"/>
                <a:gd name="T17" fmla="*/ 4 h 33"/>
                <a:gd name="T18" fmla="*/ 4 w 86"/>
                <a:gd name="T19" fmla="*/ 5 h 33"/>
                <a:gd name="T20" fmla="*/ 3 w 86"/>
                <a:gd name="T21" fmla="*/ 9 h 33"/>
                <a:gd name="T22" fmla="*/ 0 w 86"/>
                <a:gd name="T23" fmla="*/ 9 h 33"/>
                <a:gd name="T24" fmla="*/ 1 w 86"/>
                <a:gd name="T25" fmla="*/ 5 h 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
                <a:gd name="T40" fmla="*/ 0 h 33"/>
                <a:gd name="T41" fmla="*/ 86 w 86"/>
                <a:gd name="T42" fmla="*/ 33 h 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 h="33">
                  <a:moveTo>
                    <a:pt x="3" y="18"/>
                  </a:moveTo>
                  <a:lnTo>
                    <a:pt x="21" y="0"/>
                  </a:lnTo>
                  <a:lnTo>
                    <a:pt x="43" y="0"/>
                  </a:lnTo>
                  <a:lnTo>
                    <a:pt x="62" y="4"/>
                  </a:lnTo>
                  <a:lnTo>
                    <a:pt x="86" y="16"/>
                  </a:lnTo>
                  <a:lnTo>
                    <a:pt x="61" y="21"/>
                  </a:lnTo>
                  <a:lnTo>
                    <a:pt x="51" y="29"/>
                  </a:lnTo>
                  <a:lnTo>
                    <a:pt x="28" y="29"/>
                  </a:lnTo>
                  <a:lnTo>
                    <a:pt x="23" y="16"/>
                  </a:lnTo>
                  <a:lnTo>
                    <a:pt x="15" y="19"/>
                  </a:lnTo>
                  <a:lnTo>
                    <a:pt x="9" y="33"/>
                  </a:lnTo>
                  <a:lnTo>
                    <a:pt x="0" y="33"/>
                  </a:lnTo>
                  <a:lnTo>
                    <a:pt x="3" y="18"/>
                  </a:lnTo>
                  <a:close/>
                </a:path>
              </a:pathLst>
            </a:custGeom>
            <a:solidFill>
              <a:srgbClr val="2D0C00"/>
            </a:solidFill>
            <a:ln w="9525">
              <a:noFill/>
              <a:round/>
              <a:headEnd/>
              <a:tailEnd/>
            </a:ln>
          </p:spPr>
          <p:txBody>
            <a:bodyPr/>
            <a:lstStyle/>
            <a:p>
              <a:endParaRPr lang="en-US"/>
            </a:p>
          </p:txBody>
        </p:sp>
        <p:sp>
          <p:nvSpPr>
            <p:cNvPr id="165" name="Freeform 99"/>
            <p:cNvSpPr>
              <a:spLocks/>
            </p:cNvSpPr>
            <p:nvPr/>
          </p:nvSpPr>
          <p:spPr bwMode="auto">
            <a:xfrm>
              <a:off x="5466347" y="4624896"/>
              <a:ext cx="74596" cy="26988"/>
            </a:xfrm>
            <a:custGeom>
              <a:avLst/>
              <a:gdLst>
                <a:gd name="T0" fmla="*/ 0 w 64"/>
                <a:gd name="T1" fmla="*/ 6 h 35"/>
                <a:gd name="T2" fmla="*/ 4 w 64"/>
                <a:gd name="T3" fmla="*/ 1 h 35"/>
                <a:gd name="T4" fmla="*/ 8 w 64"/>
                <a:gd name="T5" fmla="*/ 0 h 35"/>
                <a:gd name="T6" fmla="*/ 14 w 64"/>
                <a:gd name="T7" fmla="*/ 0 h 35"/>
                <a:gd name="T8" fmla="*/ 15 w 64"/>
                <a:gd name="T9" fmla="*/ 4 h 35"/>
                <a:gd name="T10" fmla="*/ 15 w 64"/>
                <a:gd name="T11" fmla="*/ 7 h 35"/>
                <a:gd name="T12" fmla="*/ 14 w 64"/>
                <a:gd name="T13" fmla="*/ 4 h 35"/>
                <a:gd name="T14" fmla="*/ 12 w 64"/>
                <a:gd name="T15" fmla="*/ 8 h 35"/>
                <a:gd name="T16" fmla="*/ 7 w 64"/>
                <a:gd name="T17" fmla="*/ 8 h 35"/>
                <a:gd name="T18" fmla="*/ 6 w 64"/>
                <a:gd name="T19" fmla="*/ 3 h 35"/>
                <a:gd name="T20" fmla="*/ 2 w 64"/>
                <a:gd name="T21" fmla="*/ 7 h 35"/>
                <a:gd name="T22" fmla="*/ 0 w 64"/>
                <a:gd name="T23" fmla="*/ 6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4"/>
                <a:gd name="T37" fmla="*/ 0 h 35"/>
                <a:gd name="T38" fmla="*/ 64 w 64"/>
                <a:gd name="T39" fmla="*/ 35 h 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4" h="35">
                  <a:moveTo>
                    <a:pt x="0" y="27"/>
                  </a:moveTo>
                  <a:lnTo>
                    <a:pt x="18" y="5"/>
                  </a:lnTo>
                  <a:lnTo>
                    <a:pt x="34" y="0"/>
                  </a:lnTo>
                  <a:lnTo>
                    <a:pt x="58" y="1"/>
                  </a:lnTo>
                  <a:lnTo>
                    <a:pt x="64" y="17"/>
                  </a:lnTo>
                  <a:lnTo>
                    <a:pt x="64" y="29"/>
                  </a:lnTo>
                  <a:lnTo>
                    <a:pt x="57" y="19"/>
                  </a:lnTo>
                  <a:lnTo>
                    <a:pt x="50" y="35"/>
                  </a:lnTo>
                  <a:lnTo>
                    <a:pt x="30" y="35"/>
                  </a:lnTo>
                  <a:lnTo>
                    <a:pt x="25" y="15"/>
                  </a:lnTo>
                  <a:lnTo>
                    <a:pt x="11" y="29"/>
                  </a:lnTo>
                  <a:lnTo>
                    <a:pt x="0" y="27"/>
                  </a:lnTo>
                  <a:close/>
                </a:path>
              </a:pathLst>
            </a:custGeom>
            <a:solidFill>
              <a:srgbClr val="2D0C00"/>
            </a:solidFill>
            <a:ln w="9525">
              <a:noFill/>
              <a:round/>
              <a:headEnd/>
              <a:tailEnd/>
            </a:ln>
          </p:spPr>
          <p:txBody>
            <a:bodyPr/>
            <a:lstStyle/>
            <a:p>
              <a:endParaRPr lang="en-US"/>
            </a:p>
          </p:txBody>
        </p:sp>
        <p:sp>
          <p:nvSpPr>
            <p:cNvPr id="167" name="Freeform 101"/>
            <p:cNvSpPr>
              <a:spLocks/>
            </p:cNvSpPr>
            <p:nvPr/>
          </p:nvSpPr>
          <p:spPr bwMode="auto">
            <a:xfrm>
              <a:off x="5122244" y="4482021"/>
              <a:ext cx="110691" cy="47625"/>
            </a:xfrm>
            <a:custGeom>
              <a:avLst/>
              <a:gdLst>
                <a:gd name="T0" fmla="*/ 1 w 92"/>
                <a:gd name="T1" fmla="*/ 11 h 60"/>
                <a:gd name="T2" fmla="*/ 3 w 92"/>
                <a:gd name="T3" fmla="*/ 4 h 60"/>
                <a:gd name="T4" fmla="*/ 7 w 92"/>
                <a:gd name="T5" fmla="*/ 1 h 60"/>
                <a:gd name="T6" fmla="*/ 13 w 92"/>
                <a:gd name="T7" fmla="*/ 0 h 60"/>
                <a:gd name="T8" fmla="*/ 20 w 92"/>
                <a:gd name="T9" fmla="*/ 1 h 60"/>
                <a:gd name="T10" fmla="*/ 23 w 92"/>
                <a:gd name="T11" fmla="*/ 4 h 60"/>
                <a:gd name="T12" fmla="*/ 20 w 92"/>
                <a:gd name="T13" fmla="*/ 7 h 60"/>
                <a:gd name="T14" fmla="*/ 15 w 92"/>
                <a:gd name="T15" fmla="*/ 4 h 60"/>
                <a:gd name="T16" fmla="*/ 15 w 92"/>
                <a:gd name="T17" fmla="*/ 10 h 60"/>
                <a:gd name="T18" fmla="*/ 6 w 92"/>
                <a:gd name="T19" fmla="*/ 13 h 60"/>
                <a:gd name="T20" fmla="*/ 5 w 92"/>
                <a:gd name="T21" fmla="*/ 11 h 60"/>
                <a:gd name="T22" fmla="*/ 3 w 92"/>
                <a:gd name="T23" fmla="*/ 13 h 60"/>
                <a:gd name="T24" fmla="*/ 1 w 92"/>
                <a:gd name="T25" fmla="*/ 15 h 60"/>
                <a:gd name="T26" fmla="*/ 0 w 92"/>
                <a:gd name="T27" fmla="*/ 14 h 60"/>
                <a:gd name="T28" fmla="*/ 1 w 92"/>
                <a:gd name="T29" fmla="*/ 11 h 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2"/>
                <a:gd name="T46" fmla="*/ 0 h 60"/>
                <a:gd name="T47" fmla="*/ 92 w 92"/>
                <a:gd name="T48" fmla="*/ 60 h 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2" h="60">
                  <a:moveTo>
                    <a:pt x="2" y="41"/>
                  </a:moveTo>
                  <a:lnTo>
                    <a:pt x="15" y="15"/>
                  </a:lnTo>
                  <a:lnTo>
                    <a:pt x="31" y="1"/>
                  </a:lnTo>
                  <a:lnTo>
                    <a:pt x="53" y="0"/>
                  </a:lnTo>
                  <a:lnTo>
                    <a:pt x="78" y="1"/>
                  </a:lnTo>
                  <a:lnTo>
                    <a:pt x="92" y="13"/>
                  </a:lnTo>
                  <a:lnTo>
                    <a:pt x="80" y="25"/>
                  </a:lnTo>
                  <a:lnTo>
                    <a:pt x="63" y="15"/>
                  </a:lnTo>
                  <a:lnTo>
                    <a:pt x="62" y="37"/>
                  </a:lnTo>
                  <a:lnTo>
                    <a:pt x="27" y="50"/>
                  </a:lnTo>
                  <a:lnTo>
                    <a:pt x="19" y="43"/>
                  </a:lnTo>
                  <a:lnTo>
                    <a:pt x="12" y="50"/>
                  </a:lnTo>
                  <a:lnTo>
                    <a:pt x="7" y="60"/>
                  </a:lnTo>
                  <a:lnTo>
                    <a:pt x="0" y="56"/>
                  </a:lnTo>
                  <a:lnTo>
                    <a:pt x="2" y="41"/>
                  </a:lnTo>
                  <a:close/>
                </a:path>
              </a:pathLst>
            </a:custGeom>
            <a:solidFill>
              <a:srgbClr val="1C0000"/>
            </a:solidFill>
            <a:ln w="9525">
              <a:noFill/>
              <a:round/>
              <a:headEnd/>
              <a:tailEnd/>
            </a:ln>
          </p:spPr>
          <p:txBody>
            <a:bodyPr/>
            <a:lstStyle/>
            <a:p>
              <a:endParaRPr lang="en-US"/>
            </a:p>
          </p:txBody>
        </p:sp>
        <p:sp>
          <p:nvSpPr>
            <p:cNvPr id="168" name="Freeform 102"/>
            <p:cNvSpPr>
              <a:spLocks/>
            </p:cNvSpPr>
            <p:nvPr/>
          </p:nvSpPr>
          <p:spPr bwMode="auto">
            <a:xfrm>
              <a:off x="4941771" y="4542346"/>
              <a:ext cx="103472" cy="66675"/>
            </a:xfrm>
            <a:custGeom>
              <a:avLst/>
              <a:gdLst>
                <a:gd name="T0" fmla="*/ 0 w 86"/>
                <a:gd name="T1" fmla="*/ 17 h 84"/>
                <a:gd name="T2" fmla="*/ 3 w 86"/>
                <a:gd name="T3" fmla="*/ 7 h 84"/>
                <a:gd name="T4" fmla="*/ 7 w 86"/>
                <a:gd name="T5" fmla="*/ 3 h 84"/>
                <a:gd name="T6" fmla="*/ 12 w 86"/>
                <a:gd name="T7" fmla="*/ 1 h 84"/>
                <a:gd name="T8" fmla="*/ 19 w 86"/>
                <a:gd name="T9" fmla="*/ 0 h 84"/>
                <a:gd name="T10" fmla="*/ 22 w 86"/>
                <a:gd name="T11" fmla="*/ 5 h 84"/>
                <a:gd name="T12" fmla="*/ 19 w 86"/>
                <a:gd name="T13" fmla="*/ 6 h 84"/>
                <a:gd name="T14" fmla="*/ 17 w 86"/>
                <a:gd name="T15" fmla="*/ 6 h 84"/>
                <a:gd name="T16" fmla="*/ 13 w 86"/>
                <a:gd name="T17" fmla="*/ 6 h 84"/>
                <a:gd name="T18" fmla="*/ 14 w 86"/>
                <a:gd name="T19" fmla="*/ 11 h 84"/>
                <a:gd name="T20" fmla="*/ 11 w 86"/>
                <a:gd name="T21" fmla="*/ 14 h 84"/>
                <a:gd name="T22" fmla="*/ 7 w 86"/>
                <a:gd name="T23" fmla="*/ 15 h 84"/>
                <a:gd name="T24" fmla="*/ 4 w 86"/>
                <a:gd name="T25" fmla="*/ 15 h 84"/>
                <a:gd name="T26" fmla="*/ 3 w 86"/>
                <a:gd name="T27" fmla="*/ 13 h 84"/>
                <a:gd name="T28" fmla="*/ 1 w 86"/>
                <a:gd name="T29" fmla="*/ 21 h 84"/>
                <a:gd name="T30" fmla="*/ 0 w 86"/>
                <a:gd name="T31" fmla="*/ 17 h 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6"/>
                <a:gd name="T49" fmla="*/ 0 h 84"/>
                <a:gd name="T50" fmla="*/ 86 w 86"/>
                <a:gd name="T51" fmla="*/ 84 h 8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6" h="84">
                  <a:moveTo>
                    <a:pt x="0" y="68"/>
                  </a:moveTo>
                  <a:lnTo>
                    <a:pt x="14" y="29"/>
                  </a:lnTo>
                  <a:lnTo>
                    <a:pt x="28" y="14"/>
                  </a:lnTo>
                  <a:lnTo>
                    <a:pt x="50" y="4"/>
                  </a:lnTo>
                  <a:lnTo>
                    <a:pt x="74" y="0"/>
                  </a:lnTo>
                  <a:lnTo>
                    <a:pt x="86" y="19"/>
                  </a:lnTo>
                  <a:lnTo>
                    <a:pt x="75" y="27"/>
                  </a:lnTo>
                  <a:lnTo>
                    <a:pt x="67" y="25"/>
                  </a:lnTo>
                  <a:lnTo>
                    <a:pt x="54" y="27"/>
                  </a:lnTo>
                  <a:lnTo>
                    <a:pt x="59" y="43"/>
                  </a:lnTo>
                  <a:lnTo>
                    <a:pt x="45" y="59"/>
                  </a:lnTo>
                  <a:lnTo>
                    <a:pt x="30" y="62"/>
                  </a:lnTo>
                  <a:lnTo>
                    <a:pt x="16" y="60"/>
                  </a:lnTo>
                  <a:lnTo>
                    <a:pt x="13" y="55"/>
                  </a:lnTo>
                  <a:lnTo>
                    <a:pt x="5" y="84"/>
                  </a:lnTo>
                  <a:lnTo>
                    <a:pt x="0" y="68"/>
                  </a:lnTo>
                  <a:close/>
                </a:path>
              </a:pathLst>
            </a:custGeom>
            <a:solidFill>
              <a:srgbClr val="1C0000"/>
            </a:solidFill>
            <a:ln w="9525">
              <a:noFill/>
              <a:round/>
              <a:headEnd/>
              <a:tailEnd/>
            </a:ln>
          </p:spPr>
          <p:txBody>
            <a:bodyPr/>
            <a:lstStyle/>
            <a:p>
              <a:endParaRPr lang="en-US"/>
            </a:p>
          </p:txBody>
        </p:sp>
        <p:sp>
          <p:nvSpPr>
            <p:cNvPr id="169" name="Freeform 103"/>
            <p:cNvSpPr>
              <a:spLocks/>
            </p:cNvSpPr>
            <p:nvPr/>
          </p:nvSpPr>
          <p:spPr bwMode="auto">
            <a:xfrm>
              <a:off x="5057274" y="4723321"/>
              <a:ext cx="168442" cy="74613"/>
            </a:xfrm>
            <a:custGeom>
              <a:avLst/>
              <a:gdLst>
                <a:gd name="T0" fmla="*/ 0 w 139"/>
                <a:gd name="T1" fmla="*/ 18 h 94"/>
                <a:gd name="T2" fmla="*/ 7 w 139"/>
                <a:gd name="T3" fmla="*/ 14 h 94"/>
                <a:gd name="T4" fmla="*/ 11 w 139"/>
                <a:gd name="T5" fmla="*/ 11 h 94"/>
                <a:gd name="T6" fmla="*/ 18 w 139"/>
                <a:gd name="T7" fmla="*/ 9 h 94"/>
                <a:gd name="T8" fmla="*/ 21 w 139"/>
                <a:gd name="T9" fmla="*/ 3 h 94"/>
                <a:gd name="T10" fmla="*/ 27 w 139"/>
                <a:gd name="T11" fmla="*/ 3 h 94"/>
                <a:gd name="T12" fmla="*/ 33 w 139"/>
                <a:gd name="T13" fmla="*/ 2 h 94"/>
                <a:gd name="T14" fmla="*/ 35 w 139"/>
                <a:gd name="T15" fmla="*/ 0 h 94"/>
                <a:gd name="T16" fmla="*/ 35 w 139"/>
                <a:gd name="T17" fmla="*/ 6 h 94"/>
                <a:gd name="T18" fmla="*/ 30 w 139"/>
                <a:gd name="T19" fmla="*/ 12 h 94"/>
                <a:gd name="T20" fmla="*/ 26 w 139"/>
                <a:gd name="T21" fmla="*/ 18 h 94"/>
                <a:gd name="T22" fmla="*/ 20 w 139"/>
                <a:gd name="T23" fmla="*/ 21 h 94"/>
                <a:gd name="T24" fmla="*/ 14 w 139"/>
                <a:gd name="T25" fmla="*/ 24 h 94"/>
                <a:gd name="T26" fmla="*/ 7 w 139"/>
                <a:gd name="T27" fmla="*/ 24 h 94"/>
                <a:gd name="T28" fmla="*/ 4 w 139"/>
                <a:gd name="T29" fmla="*/ 22 h 94"/>
                <a:gd name="T30" fmla="*/ 1 w 139"/>
                <a:gd name="T31" fmla="*/ 23 h 94"/>
                <a:gd name="T32" fmla="*/ 0 w 139"/>
                <a:gd name="T33" fmla="*/ 18 h 9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9"/>
                <a:gd name="T52" fmla="*/ 0 h 94"/>
                <a:gd name="T53" fmla="*/ 139 w 139"/>
                <a:gd name="T54" fmla="*/ 94 h 9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9" h="94">
                  <a:moveTo>
                    <a:pt x="0" y="72"/>
                  </a:moveTo>
                  <a:lnTo>
                    <a:pt x="26" y="58"/>
                  </a:lnTo>
                  <a:lnTo>
                    <a:pt x="43" y="43"/>
                  </a:lnTo>
                  <a:lnTo>
                    <a:pt x="70" y="35"/>
                  </a:lnTo>
                  <a:lnTo>
                    <a:pt x="83" y="15"/>
                  </a:lnTo>
                  <a:lnTo>
                    <a:pt x="107" y="13"/>
                  </a:lnTo>
                  <a:lnTo>
                    <a:pt x="129" y="8"/>
                  </a:lnTo>
                  <a:lnTo>
                    <a:pt x="139" y="0"/>
                  </a:lnTo>
                  <a:lnTo>
                    <a:pt x="137" y="23"/>
                  </a:lnTo>
                  <a:lnTo>
                    <a:pt x="117" y="49"/>
                  </a:lnTo>
                  <a:lnTo>
                    <a:pt x="101" y="70"/>
                  </a:lnTo>
                  <a:lnTo>
                    <a:pt x="78" y="84"/>
                  </a:lnTo>
                  <a:lnTo>
                    <a:pt x="55" y="94"/>
                  </a:lnTo>
                  <a:lnTo>
                    <a:pt x="26" y="94"/>
                  </a:lnTo>
                  <a:lnTo>
                    <a:pt x="14" y="88"/>
                  </a:lnTo>
                  <a:lnTo>
                    <a:pt x="1" y="90"/>
                  </a:lnTo>
                  <a:lnTo>
                    <a:pt x="0" y="72"/>
                  </a:lnTo>
                  <a:close/>
                </a:path>
              </a:pathLst>
            </a:custGeom>
            <a:solidFill>
              <a:srgbClr val="350A00"/>
            </a:solidFill>
            <a:ln w="9525">
              <a:noFill/>
              <a:round/>
              <a:headEnd/>
              <a:tailEnd/>
            </a:ln>
          </p:spPr>
          <p:txBody>
            <a:bodyPr/>
            <a:lstStyle/>
            <a:p>
              <a:endParaRPr lang="en-US"/>
            </a:p>
          </p:txBody>
        </p:sp>
        <p:sp>
          <p:nvSpPr>
            <p:cNvPr id="170" name="Freeform 104"/>
            <p:cNvSpPr>
              <a:spLocks/>
            </p:cNvSpPr>
            <p:nvPr/>
          </p:nvSpPr>
          <p:spPr bwMode="auto">
            <a:xfrm>
              <a:off x="5064493" y="4732846"/>
              <a:ext cx="146785" cy="53975"/>
            </a:xfrm>
            <a:custGeom>
              <a:avLst/>
              <a:gdLst>
                <a:gd name="T0" fmla="*/ 3 w 123"/>
                <a:gd name="T1" fmla="*/ 14 h 69"/>
                <a:gd name="T2" fmla="*/ 9 w 123"/>
                <a:gd name="T3" fmla="*/ 9 h 69"/>
                <a:gd name="T4" fmla="*/ 15 w 123"/>
                <a:gd name="T5" fmla="*/ 7 h 69"/>
                <a:gd name="T6" fmla="*/ 19 w 123"/>
                <a:gd name="T7" fmla="*/ 2 h 69"/>
                <a:gd name="T8" fmla="*/ 30 w 123"/>
                <a:gd name="T9" fmla="*/ 0 h 69"/>
                <a:gd name="T10" fmla="*/ 30 w 123"/>
                <a:gd name="T11" fmla="*/ 3 h 69"/>
                <a:gd name="T12" fmla="*/ 23 w 123"/>
                <a:gd name="T13" fmla="*/ 8 h 69"/>
                <a:gd name="T14" fmla="*/ 15 w 123"/>
                <a:gd name="T15" fmla="*/ 13 h 69"/>
                <a:gd name="T16" fmla="*/ 8 w 123"/>
                <a:gd name="T17" fmla="*/ 16 h 69"/>
                <a:gd name="T18" fmla="*/ 0 w 123"/>
                <a:gd name="T19" fmla="*/ 17 h 69"/>
                <a:gd name="T20" fmla="*/ 3 w 123"/>
                <a:gd name="T21" fmla="*/ 14 h 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3"/>
                <a:gd name="T34" fmla="*/ 0 h 69"/>
                <a:gd name="T35" fmla="*/ 123 w 123"/>
                <a:gd name="T36" fmla="*/ 69 h 6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3" h="69">
                  <a:moveTo>
                    <a:pt x="13" y="57"/>
                  </a:moveTo>
                  <a:lnTo>
                    <a:pt x="38" y="36"/>
                  </a:lnTo>
                  <a:lnTo>
                    <a:pt x="60" y="30"/>
                  </a:lnTo>
                  <a:lnTo>
                    <a:pt x="76" y="10"/>
                  </a:lnTo>
                  <a:lnTo>
                    <a:pt x="123" y="0"/>
                  </a:lnTo>
                  <a:lnTo>
                    <a:pt x="120" y="12"/>
                  </a:lnTo>
                  <a:lnTo>
                    <a:pt x="95" y="34"/>
                  </a:lnTo>
                  <a:lnTo>
                    <a:pt x="60" y="53"/>
                  </a:lnTo>
                  <a:lnTo>
                    <a:pt x="34" y="65"/>
                  </a:lnTo>
                  <a:lnTo>
                    <a:pt x="0" y="69"/>
                  </a:lnTo>
                  <a:lnTo>
                    <a:pt x="13" y="57"/>
                  </a:lnTo>
                  <a:close/>
                </a:path>
              </a:pathLst>
            </a:custGeom>
            <a:solidFill>
              <a:srgbClr val="9E665E"/>
            </a:solidFill>
            <a:ln w="9525">
              <a:noFill/>
              <a:round/>
              <a:headEnd/>
              <a:tailEnd/>
            </a:ln>
          </p:spPr>
          <p:txBody>
            <a:bodyPr/>
            <a:lstStyle/>
            <a:p>
              <a:endParaRPr lang="en-US"/>
            </a:p>
          </p:txBody>
        </p:sp>
        <p:sp>
          <p:nvSpPr>
            <p:cNvPr id="171" name="Freeform 105"/>
            <p:cNvSpPr>
              <a:spLocks/>
            </p:cNvSpPr>
            <p:nvPr/>
          </p:nvSpPr>
          <p:spPr bwMode="auto">
            <a:xfrm>
              <a:off x="4614512" y="4883658"/>
              <a:ext cx="77002" cy="34925"/>
            </a:xfrm>
            <a:custGeom>
              <a:avLst/>
              <a:gdLst>
                <a:gd name="T0" fmla="*/ 1 w 65"/>
                <a:gd name="T1" fmla="*/ 3 h 43"/>
                <a:gd name="T2" fmla="*/ 4 w 65"/>
                <a:gd name="T3" fmla="*/ 1 h 43"/>
                <a:gd name="T4" fmla="*/ 8 w 65"/>
                <a:gd name="T5" fmla="*/ 0 h 43"/>
                <a:gd name="T6" fmla="*/ 13 w 65"/>
                <a:gd name="T7" fmla="*/ 2 h 43"/>
                <a:gd name="T8" fmla="*/ 16 w 65"/>
                <a:gd name="T9" fmla="*/ 11 h 43"/>
                <a:gd name="T10" fmla="*/ 13 w 65"/>
                <a:gd name="T11" fmla="*/ 11 h 43"/>
                <a:gd name="T12" fmla="*/ 12 w 65"/>
                <a:gd name="T13" fmla="*/ 7 h 43"/>
                <a:gd name="T14" fmla="*/ 11 w 65"/>
                <a:gd name="T15" fmla="*/ 10 h 43"/>
                <a:gd name="T16" fmla="*/ 7 w 65"/>
                <a:gd name="T17" fmla="*/ 11 h 43"/>
                <a:gd name="T18" fmla="*/ 4 w 65"/>
                <a:gd name="T19" fmla="*/ 9 h 43"/>
                <a:gd name="T20" fmla="*/ 4 w 65"/>
                <a:gd name="T21" fmla="*/ 5 h 43"/>
                <a:gd name="T22" fmla="*/ 3 w 65"/>
                <a:gd name="T23" fmla="*/ 8 h 43"/>
                <a:gd name="T24" fmla="*/ 2 w 65"/>
                <a:gd name="T25" fmla="*/ 11 h 43"/>
                <a:gd name="T26" fmla="*/ 0 w 65"/>
                <a:gd name="T27" fmla="*/ 10 h 43"/>
                <a:gd name="T28" fmla="*/ 1 w 65"/>
                <a:gd name="T29" fmla="*/ 3 h 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5"/>
                <a:gd name="T46" fmla="*/ 0 h 43"/>
                <a:gd name="T47" fmla="*/ 65 w 65"/>
                <a:gd name="T48" fmla="*/ 43 h 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5" h="43">
                  <a:moveTo>
                    <a:pt x="6" y="12"/>
                  </a:moveTo>
                  <a:lnTo>
                    <a:pt x="16" y="4"/>
                  </a:lnTo>
                  <a:lnTo>
                    <a:pt x="33" y="0"/>
                  </a:lnTo>
                  <a:lnTo>
                    <a:pt x="52" y="8"/>
                  </a:lnTo>
                  <a:lnTo>
                    <a:pt x="65" y="43"/>
                  </a:lnTo>
                  <a:lnTo>
                    <a:pt x="54" y="43"/>
                  </a:lnTo>
                  <a:lnTo>
                    <a:pt x="51" y="26"/>
                  </a:lnTo>
                  <a:lnTo>
                    <a:pt x="45" y="37"/>
                  </a:lnTo>
                  <a:lnTo>
                    <a:pt x="28" y="43"/>
                  </a:lnTo>
                  <a:lnTo>
                    <a:pt x="19" y="34"/>
                  </a:lnTo>
                  <a:lnTo>
                    <a:pt x="18" y="18"/>
                  </a:lnTo>
                  <a:lnTo>
                    <a:pt x="12" y="32"/>
                  </a:lnTo>
                  <a:lnTo>
                    <a:pt x="10" y="43"/>
                  </a:lnTo>
                  <a:lnTo>
                    <a:pt x="0" y="37"/>
                  </a:lnTo>
                  <a:lnTo>
                    <a:pt x="6" y="12"/>
                  </a:lnTo>
                  <a:close/>
                </a:path>
              </a:pathLst>
            </a:custGeom>
            <a:solidFill>
              <a:srgbClr val="1C0000"/>
            </a:solidFill>
            <a:ln w="9525">
              <a:noFill/>
              <a:round/>
              <a:headEnd/>
              <a:tailEnd/>
            </a:ln>
          </p:spPr>
          <p:txBody>
            <a:bodyPr/>
            <a:lstStyle/>
            <a:p>
              <a:endParaRPr lang="en-US"/>
            </a:p>
          </p:txBody>
        </p:sp>
        <p:sp>
          <p:nvSpPr>
            <p:cNvPr id="172" name="Freeform 106"/>
            <p:cNvSpPr>
              <a:spLocks/>
            </p:cNvSpPr>
            <p:nvPr/>
          </p:nvSpPr>
          <p:spPr bwMode="auto">
            <a:xfrm>
              <a:off x="4472539" y="4878896"/>
              <a:ext cx="79408" cy="34925"/>
            </a:xfrm>
            <a:custGeom>
              <a:avLst/>
              <a:gdLst>
                <a:gd name="T0" fmla="*/ 0 w 66"/>
                <a:gd name="T1" fmla="*/ 11 h 43"/>
                <a:gd name="T2" fmla="*/ 2 w 66"/>
                <a:gd name="T3" fmla="*/ 5 h 43"/>
                <a:gd name="T4" fmla="*/ 7 w 66"/>
                <a:gd name="T5" fmla="*/ 1 h 43"/>
                <a:gd name="T6" fmla="*/ 11 w 66"/>
                <a:gd name="T7" fmla="*/ 0 h 43"/>
                <a:gd name="T8" fmla="*/ 14 w 66"/>
                <a:gd name="T9" fmla="*/ 1 h 43"/>
                <a:gd name="T10" fmla="*/ 17 w 66"/>
                <a:gd name="T11" fmla="*/ 8 h 43"/>
                <a:gd name="T12" fmla="*/ 14 w 66"/>
                <a:gd name="T13" fmla="*/ 10 h 43"/>
                <a:gd name="T14" fmla="*/ 12 w 66"/>
                <a:gd name="T15" fmla="*/ 7 h 43"/>
                <a:gd name="T16" fmla="*/ 11 w 66"/>
                <a:gd name="T17" fmla="*/ 10 h 43"/>
                <a:gd name="T18" fmla="*/ 9 w 66"/>
                <a:gd name="T19" fmla="*/ 11 h 43"/>
                <a:gd name="T20" fmla="*/ 5 w 66"/>
                <a:gd name="T21" fmla="*/ 9 h 43"/>
                <a:gd name="T22" fmla="*/ 4 w 66"/>
                <a:gd name="T23" fmla="*/ 6 h 43"/>
                <a:gd name="T24" fmla="*/ 2 w 66"/>
                <a:gd name="T25" fmla="*/ 11 h 43"/>
                <a:gd name="T26" fmla="*/ 0 w 66"/>
                <a:gd name="T27" fmla="*/ 11 h 4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
                <a:gd name="T43" fmla="*/ 0 h 43"/>
                <a:gd name="T44" fmla="*/ 66 w 66"/>
                <a:gd name="T45" fmla="*/ 43 h 4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 h="43">
                  <a:moveTo>
                    <a:pt x="0" y="41"/>
                  </a:moveTo>
                  <a:lnTo>
                    <a:pt x="11" y="18"/>
                  </a:lnTo>
                  <a:lnTo>
                    <a:pt x="30" y="2"/>
                  </a:lnTo>
                  <a:lnTo>
                    <a:pt x="44" y="0"/>
                  </a:lnTo>
                  <a:lnTo>
                    <a:pt x="57" y="2"/>
                  </a:lnTo>
                  <a:lnTo>
                    <a:pt x="66" y="32"/>
                  </a:lnTo>
                  <a:lnTo>
                    <a:pt x="57" y="38"/>
                  </a:lnTo>
                  <a:lnTo>
                    <a:pt x="51" y="26"/>
                  </a:lnTo>
                  <a:lnTo>
                    <a:pt x="47" y="38"/>
                  </a:lnTo>
                  <a:lnTo>
                    <a:pt x="36" y="43"/>
                  </a:lnTo>
                  <a:lnTo>
                    <a:pt x="22" y="36"/>
                  </a:lnTo>
                  <a:lnTo>
                    <a:pt x="18" y="24"/>
                  </a:lnTo>
                  <a:lnTo>
                    <a:pt x="10" y="41"/>
                  </a:lnTo>
                  <a:lnTo>
                    <a:pt x="0" y="41"/>
                  </a:lnTo>
                  <a:close/>
                </a:path>
              </a:pathLst>
            </a:custGeom>
            <a:solidFill>
              <a:srgbClr val="1C0000"/>
            </a:solidFill>
            <a:ln w="9525">
              <a:noFill/>
              <a:round/>
              <a:headEnd/>
              <a:tailEnd/>
            </a:ln>
          </p:spPr>
          <p:txBody>
            <a:bodyPr/>
            <a:lstStyle/>
            <a:p>
              <a:endParaRPr lang="en-US"/>
            </a:p>
          </p:txBody>
        </p:sp>
        <p:sp>
          <p:nvSpPr>
            <p:cNvPr id="173" name="Freeform 107"/>
            <p:cNvSpPr>
              <a:spLocks/>
            </p:cNvSpPr>
            <p:nvPr/>
          </p:nvSpPr>
          <p:spPr bwMode="auto">
            <a:xfrm>
              <a:off x="4003307" y="5001133"/>
              <a:ext cx="101065" cy="42863"/>
            </a:xfrm>
            <a:custGeom>
              <a:avLst/>
              <a:gdLst>
                <a:gd name="T0" fmla="*/ 0 w 86"/>
                <a:gd name="T1" fmla="*/ 13 h 55"/>
                <a:gd name="T2" fmla="*/ 6 w 86"/>
                <a:gd name="T3" fmla="*/ 5 h 55"/>
                <a:gd name="T4" fmla="*/ 13 w 86"/>
                <a:gd name="T5" fmla="*/ 0 h 55"/>
                <a:gd name="T6" fmla="*/ 19 w 86"/>
                <a:gd name="T7" fmla="*/ 1 h 55"/>
                <a:gd name="T8" fmla="*/ 21 w 86"/>
                <a:gd name="T9" fmla="*/ 8 h 55"/>
                <a:gd name="T10" fmla="*/ 16 w 86"/>
                <a:gd name="T11" fmla="*/ 9 h 55"/>
                <a:gd name="T12" fmla="*/ 11 w 86"/>
                <a:gd name="T13" fmla="*/ 8 h 55"/>
                <a:gd name="T14" fmla="*/ 7 w 86"/>
                <a:gd name="T15" fmla="*/ 10 h 55"/>
                <a:gd name="T16" fmla="*/ 0 w 86"/>
                <a:gd name="T17" fmla="*/ 13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6"/>
                <a:gd name="T28" fmla="*/ 0 h 55"/>
                <a:gd name="T29" fmla="*/ 86 w 86"/>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6" h="55">
                  <a:moveTo>
                    <a:pt x="0" y="55"/>
                  </a:moveTo>
                  <a:lnTo>
                    <a:pt x="25" y="20"/>
                  </a:lnTo>
                  <a:lnTo>
                    <a:pt x="56" y="0"/>
                  </a:lnTo>
                  <a:lnTo>
                    <a:pt x="78" y="4"/>
                  </a:lnTo>
                  <a:lnTo>
                    <a:pt x="86" y="33"/>
                  </a:lnTo>
                  <a:lnTo>
                    <a:pt x="68" y="39"/>
                  </a:lnTo>
                  <a:lnTo>
                    <a:pt x="48" y="35"/>
                  </a:lnTo>
                  <a:lnTo>
                    <a:pt x="30" y="41"/>
                  </a:lnTo>
                  <a:lnTo>
                    <a:pt x="0" y="55"/>
                  </a:lnTo>
                  <a:close/>
                </a:path>
              </a:pathLst>
            </a:custGeom>
            <a:solidFill>
              <a:srgbClr val="1C0000"/>
            </a:solidFill>
            <a:ln w="9525">
              <a:noFill/>
              <a:round/>
              <a:headEnd/>
              <a:tailEnd/>
            </a:ln>
          </p:spPr>
          <p:txBody>
            <a:bodyPr/>
            <a:lstStyle/>
            <a:p>
              <a:endParaRPr lang="en-US"/>
            </a:p>
          </p:txBody>
        </p:sp>
        <p:sp>
          <p:nvSpPr>
            <p:cNvPr id="174" name="Freeform 108"/>
            <p:cNvSpPr>
              <a:spLocks/>
            </p:cNvSpPr>
            <p:nvPr/>
          </p:nvSpPr>
          <p:spPr bwMode="auto">
            <a:xfrm>
              <a:off x="4198219" y="4978908"/>
              <a:ext cx="98659" cy="25400"/>
            </a:xfrm>
            <a:custGeom>
              <a:avLst/>
              <a:gdLst>
                <a:gd name="T0" fmla="*/ 0 w 83"/>
                <a:gd name="T1" fmla="*/ 4 h 33"/>
                <a:gd name="T2" fmla="*/ 2 w 83"/>
                <a:gd name="T3" fmla="*/ 0 h 33"/>
                <a:gd name="T4" fmla="*/ 13 w 83"/>
                <a:gd name="T5" fmla="*/ 0 h 33"/>
                <a:gd name="T6" fmla="*/ 17 w 83"/>
                <a:gd name="T7" fmla="*/ 1 h 33"/>
                <a:gd name="T8" fmla="*/ 20 w 83"/>
                <a:gd name="T9" fmla="*/ 6 h 33"/>
                <a:gd name="T10" fmla="*/ 14 w 83"/>
                <a:gd name="T11" fmla="*/ 6 h 33"/>
                <a:gd name="T12" fmla="*/ 7 w 83"/>
                <a:gd name="T13" fmla="*/ 7 h 33"/>
                <a:gd name="T14" fmla="*/ 4 w 83"/>
                <a:gd name="T15" fmla="*/ 5 h 33"/>
                <a:gd name="T16" fmla="*/ 1 w 83"/>
                <a:gd name="T17" fmla="*/ 8 h 33"/>
                <a:gd name="T18" fmla="*/ 0 w 83"/>
                <a:gd name="T19" fmla="*/ 4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3"/>
                <a:gd name="T31" fmla="*/ 0 h 33"/>
                <a:gd name="T32" fmla="*/ 83 w 83"/>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3" h="33">
                  <a:moveTo>
                    <a:pt x="0" y="19"/>
                  </a:moveTo>
                  <a:lnTo>
                    <a:pt x="11" y="0"/>
                  </a:lnTo>
                  <a:lnTo>
                    <a:pt x="52" y="0"/>
                  </a:lnTo>
                  <a:lnTo>
                    <a:pt x="69" y="7"/>
                  </a:lnTo>
                  <a:lnTo>
                    <a:pt x="83" y="25"/>
                  </a:lnTo>
                  <a:lnTo>
                    <a:pt x="56" y="25"/>
                  </a:lnTo>
                  <a:lnTo>
                    <a:pt x="29" y="31"/>
                  </a:lnTo>
                  <a:lnTo>
                    <a:pt x="16" y="23"/>
                  </a:lnTo>
                  <a:lnTo>
                    <a:pt x="7" y="33"/>
                  </a:lnTo>
                  <a:lnTo>
                    <a:pt x="0" y="19"/>
                  </a:lnTo>
                  <a:close/>
                </a:path>
              </a:pathLst>
            </a:custGeom>
            <a:solidFill>
              <a:srgbClr val="1C0000"/>
            </a:solidFill>
            <a:ln w="9525">
              <a:noFill/>
              <a:round/>
              <a:headEnd/>
              <a:tailEnd/>
            </a:ln>
          </p:spPr>
          <p:txBody>
            <a:bodyPr/>
            <a:lstStyle/>
            <a:p>
              <a:endParaRPr lang="en-US"/>
            </a:p>
          </p:txBody>
        </p:sp>
        <p:sp>
          <p:nvSpPr>
            <p:cNvPr id="175" name="Freeform 109"/>
            <p:cNvSpPr>
              <a:spLocks/>
            </p:cNvSpPr>
            <p:nvPr/>
          </p:nvSpPr>
          <p:spPr bwMode="auto">
            <a:xfrm>
              <a:off x="5548162" y="5142421"/>
              <a:ext cx="132347" cy="119063"/>
            </a:xfrm>
            <a:custGeom>
              <a:avLst/>
              <a:gdLst>
                <a:gd name="T0" fmla="*/ 0 w 110"/>
                <a:gd name="T1" fmla="*/ 7 h 151"/>
                <a:gd name="T2" fmla="*/ 10 w 110"/>
                <a:gd name="T3" fmla="*/ 37 h 151"/>
                <a:gd name="T4" fmla="*/ 19 w 110"/>
                <a:gd name="T5" fmla="*/ 32 h 151"/>
                <a:gd name="T6" fmla="*/ 28 w 110"/>
                <a:gd name="T7" fmla="*/ 13 h 151"/>
                <a:gd name="T8" fmla="*/ 21 w 110"/>
                <a:gd name="T9" fmla="*/ 0 h 151"/>
                <a:gd name="T10" fmla="*/ 11 w 110"/>
                <a:gd name="T11" fmla="*/ 9 h 151"/>
                <a:gd name="T12" fmla="*/ 0 w 110"/>
                <a:gd name="T13" fmla="*/ 7 h 151"/>
                <a:gd name="T14" fmla="*/ 0 60000 65536"/>
                <a:gd name="T15" fmla="*/ 0 60000 65536"/>
                <a:gd name="T16" fmla="*/ 0 60000 65536"/>
                <a:gd name="T17" fmla="*/ 0 60000 65536"/>
                <a:gd name="T18" fmla="*/ 0 60000 65536"/>
                <a:gd name="T19" fmla="*/ 0 60000 65536"/>
                <a:gd name="T20" fmla="*/ 0 60000 65536"/>
                <a:gd name="T21" fmla="*/ 0 w 110"/>
                <a:gd name="T22" fmla="*/ 0 h 151"/>
                <a:gd name="T23" fmla="*/ 110 w 110"/>
                <a:gd name="T24" fmla="*/ 151 h 1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0" h="151">
                  <a:moveTo>
                    <a:pt x="0" y="29"/>
                  </a:moveTo>
                  <a:lnTo>
                    <a:pt x="37" y="151"/>
                  </a:lnTo>
                  <a:lnTo>
                    <a:pt x="76" y="131"/>
                  </a:lnTo>
                  <a:lnTo>
                    <a:pt x="110" y="55"/>
                  </a:lnTo>
                  <a:lnTo>
                    <a:pt x="82" y="0"/>
                  </a:lnTo>
                  <a:lnTo>
                    <a:pt x="43" y="37"/>
                  </a:lnTo>
                  <a:lnTo>
                    <a:pt x="0" y="29"/>
                  </a:lnTo>
                  <a:close/>
                </a:path>
              </a:pathLst>
            </a:custGeom>
            <a:solidFill>
              <a:srgbClr val="000033"/>
            </a:solidFill>
            <a:ln w="9525">
              <a:noFill/>
              <a:round/>
              <a:headEnd/>
              <a:tailEnd/>
            </a:ln>
          </p:spPr>
          <p:txBody>
            <a:bodyPr/>
            <a:lstStyle/>
            <a:p>
              <a:endParaRPr lang="en-US"/>
            </a:p>
          </p:txBody>
        </p:sp>
        <p:sp>
          <p:nvSpPr>
            <p:cNvPr id="176" name="Freeform 110"/>
            <p:cNvSpPr>
              <a:spLocks/>
            </p:cNvSpPr>
            <p:nvPr/>
          </p:nvSpPr>
          <p:spPr bwMode="auto">
            <a:xfrm>
              <a:off x="5509661" y="5275771"/>
              <a:ext cx="228600" cy="258763"/>
            </a:xfrm>
            <a:custGeom>
              <a:avLst/>
              <a:gdLst>
                <a:gd name="T0" fmla="*/ 23 w 191"/>
                <a:gd name="T1" fmla="*/ 9 h 327"/>
                <a:gd name="T2" fmla="*/ 34 w 191"/>
                <a:gd name="T3" fmla="*/ 11 h 327"/>
                <a:gd name="T4" fmla="*/ 47 w 191"/>
                <a:gd name="T5" fmla="*/ 0 h 327"/>
                <a:gd name="T6" fmla="*/ 45 w 191"/>
                <a:gd name="T7" fmla="*/ 21 h 327"/>
                <a:gd name="T8" fmla="*/ 35 w 191"/>
                <a:gd name="T9" fmla="*/ 25 h 327"/>
                <a:gd name="T10" fmla="*/ 30 w 191"/>
                <a:gd name="T11" fmla="*/ 37 h 327"/>
                <a:gd name="T12" fmla="*/ 32 w 191"/>
                <a:gd name="T13" fmla="*/ 61 h 327"/>
                <a:gd name="T14" fmla="*/ 28 w 191"/>
                <a:gd name="T15" fmla="*/ 81 h 327"/>
                <a:gd name="T16" fmla="*/ 20 w 191"/>
                <a:gd name="T17" fmla="*/ 58 h 327"/>
                <a:gd name="T18" fmla="*/ 15 w 191"/>
                <a:gd name="T19" fmla="*/ 79 h 327"/>
                <a:gd name="T20" fmla="*/ 0 w 191"/>
                <a:gd name="T21" fmla="*/ 65 h 327"/>
                <a:gd name="T22" fmla="*/ 8 w 191"/>
                <a:gd name="T23" fmla="*/ 54 h 327"/>
                <a:gd name="T24" fmla="*/ 17 w 191"/>
                <a:gd name="T25" fmla="*/ 42 h 327"/>
                <a:gd name="T26" fmla="*/ 24 w 191"/>
                <a:gd name="T27" fmla="*/ 42 h 327"/>
                <a:gd name="T28" fmla="*/ 24 w 191"/>
                <a:gd name="T29" fmla="*/ 28 h 327"/>
                <a:gd name="T30" fmla="*/ 16 w 191"/>
                <a:gd name="T31" fmla="*/ 9 h 327"/>
                <a:gd name="T32" fmla="*/ 23 w 191"/>
                <a:gd name="T33" fmla="*/ 9 h 3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1"/>
                <a:gd name="T52" fmla="*/ 0 h 327"/>
                <a:gd name="T53" fmla="*/ 191 w 191"/>
                <a:gd name="T54" fmla="*/ 327 h 3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1" h="327">
                  <a:moveTo>
                    <a:pt x="92" y="37"/>
                  </a:moveTo>
                  <a:lnTo>
                    <a:pt x="137" y="47"/>
                  </a:lnTo>
                  <a:lnTo>
                    <a:pt x="191" y="0"/>
                  </a:lnTo>
                  <a:lnTo>
                    <a:pt x="180" y="84"/>
                  </a:lnTo>
                  <a:lnTo>
                    <a:pt x="143" y="102"/>
                  </a:lnTo>
                  <a:lnTo>
                    <a:pt x="120" y="149"/>
                  </a:lnTo>
                  <a:lnTo>
                    <a:pt x="131" y="245"/>
                  </a:lnTo>
                  <a:lnTo>
                    <a:pt x="115" y="327"/>
                  </a:lnTo>
                  <a:lnTo>
                    <a:pt x="82" y="235"/>
                  </a:lnTo>
                  <a:lnTo>
                    <a:pt x="60" y="317"/>
                  </a:lnTo>
                  <a:lnTo>
                    <a:pt x="0" y="261"/>
                  </a:lnTo>
                  <a:lnTo>
                    <a:pt x="33" y="216"/>
                  </a:lnTo>
                  <a:lnTo>
                    <a:pt x="70" y="169"/>
                  </a:lnTo>
                  <a:lnTo>
                    <a:pt x="98" y="169"/>
                  </a:lnTo>
                  <a:lnTo>
                    <a:pt x="98" y="112"/>
                  </a:lnTo>
                  <a:lnTo>
                    <a:pt x="66" y="37"/>
                  </a:lnTo>
                  <a:lnTo>
                    <a:pt x="92" y="37"/>
                  </a:lnTo>
                  <a:close/>
                </a:path>
              </a:pathLst>
            </a:custGeom>
            <a:solidFill>
              <a:srgbClr val="000033"/>
            </a:solidFill>
            <a:ln w="9525">
              <a:noFill/>
              <a:round/>
              <a:headEnd/>
              <a:tailEnd/>
            </a:ln>
          </p:spPr>
          <p:txBody>
            <a:bodyPr/>
            <a:lstStyle/>
            <a:p>
              <a:endParaRPr lang="en-US"/>
            </a:p>
          </p:txBody>
        </p:sp>
        <p:sp>
          <p:nvSpPr>
            <p:cNvPr id="177" name="Freeform 111"/>
            <p:cNvSpPr>
              <a:spLocks/>
            </p:cNvSpPr>
            <p:nvPr/>
          </p:nvSpPr>
          <p:spPr bwMode="auto">
            <a:xfrm>
              <a:off x="5430253" y="5750433"/>
              <a:ext cx="125128" cy="88900"/>
            </a:xfrm>
            <a:custGeom>
              <a:avLst/>
              <a:gdLst>
                <a:gd name="T0" fmla="*/ 0 w 105"/>
                <a:gd name="T1" fmla="*/ 17 h 112"/>
                <a:gd name="T2" fmla="*/ 5 w 105"/>
                <a:gd name="T3" fmla="*/ 0 h 112"/>
                <a:gd name="T4" fmla="*/ 14 w 105"/>
                <a:gd name="T5" fmla="*/ 0 h 112"/>
                <a:gd name="T6" fmla="*/ 14 w 105"/>
                <a:gd name="T7" fmla="*/ 14 h 112"/>
                <a:gd name="T8" fmla="*/ 26 w 105"/>
                <a:gd name="T9" fmla="*/ 14 h 112"/>
                <a:gd name="T10" fmla="*/ 24 w 105"/>
                <a:gd name="T11" fmla="*/ 26 h 112"/>
                <a:gd name="T12" fmla="*/ 7 w 105"/>
                <a:gd name="T13" fmla="*/ 28 h 112"/>
                <a:gd name="T14" fmla="*/ 0 w 105"/>
                <a:gd name="T15" fmla="*/ 17 h 112"/>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112"/>
                <a:gd name="T26" fmla="*/ 105 w 105"/>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112">
                  <a:moveTo>
                    <a:pt x="0" y="65"/>
                  </a:moveTo>
                  <a:lnTo>
                    <a:pt x="22" y="0"/>
                  </a:lnTo>
                  <a:lnTo>
                    <a:pt x="56" y="0"/>
                  </a:lnTo>
                  <a:lnTo>
                    <a:pt x="56" y="55"/>
                  </a:lnTo>
                  <a:lnTo>
                    <a:pt x="105" y="55"/>
                  </a:lnTo>
                  <a:lnTo>
                    <a:pt x="99" y="102"/>
                  </a:lnTo>
                  <a:lnTo>
                    <a:pt x="28" y="112"/>
                  </a:lnTo>
                  <a:lnTo>
                    <a:pt x="0" y="65"/>
                  </a:lnTo>
                  <a:close/>
                </a:path>
              </a:pathLst>
            </a:custGeom>
            <a:solidFill>
              <a:srgbClr val="D77B17"/>
            </a:solidFill>
            <a:ln w="9525">
              <a:noFill/>
              <a:round/>
              <a:headEnd/>
              <a:tailEnd/>
            </a:ln>
          </p:spPr>
          <p:txBody>
            <a:bodyPr/>
            <a:lstStyle/>
            <a:p>
              <a:endParaRPr lang="en-US"/>
            </a:p>
          </p:txBody>
        </p:sp>
        <p:sp>
          <p:nvSpPr>
            <p:cNvPr id="178" name="Freeform 112"/>
            <p:cNvSpPr>
              <a:spLocks/>
            </p:cNvSpPr>
            <p:nvPr/>
          </p:nvSpPr>
          <p:spPr bwMode="auto">
            <a:xfrm>
              <a:off x="5540943" y="5639308"/>
              <a:ext cx="110691" cy="153988"/>
            </a:xfrm>
            <a:custGeom>
              <a:avLst/>
              <a:gdLst>
                <a:gd name="T0" fmla="*/ 3 w 92"/>
                <a:gd name="T1" fmla="*/ 0 h 196"/>
                <a:gd name="T2" fmla="*/ 8 w 92"/>
                <a:gd name="T3" fmla="*/ 18 h 196"/>
                <a:gd name="T4" fmla="*/ 23 w 92"/>
                <a:gd name="T5" fmla="*/ 35 h 196"/>
                <a:gd name="T6" fmla="*/ 23 w 92"/>
                <a:gd name="T7" fmla="*/ 48 h 196"/>
                <a:gd name="T8" fmla="*/ 10 w 92"/>
                <a:gd name="T9" fmla="*/ 44 h 196"/>
                <a:gd name="T10" fmla="*/ 4 w 92"/>
                <a:gd name="T11" fmla="*/ 23 h 196"/>
                <a:gd name="T12" fmla="*/ 0 w 92"/>
                <a:gd name="T13" fmla="*/ 11 h 196"/>
                <a:gd name="T14" fmla="*/ 3 w 92"/>
                <a:gd name="T15" fmla="*/ 0 h 196"/>
                <a:gd name="T16" fmla="*/ 0 60000 65536"/>
                <a:gd name="T17" fmla="*/ 0 60000 65536"/>
                <a:gd name="T18" fmla="*/ 0 60000 65536"/>
                <a:gd name="T19" fmla="*/ 0 60000 65536"/>
                <a:gd name="T20" fmla="*/ 0 60000 65536"/>
                <a:gd name="T21" fmla="*/ 0 60000 65536"/>
                <a:gd name="T22" fmla="*/ 0 60000 65536"/>
                <a:gd name="T23" fmla="*/ 0 60000 65536"/>
                <a:gd name="T24" fmla="*/ 0 w 92"/>
                <a:gd name="T25" fmla="*/ 0 h 196"/>
                <a:gd name="T26" fmla="*/ 92 w 92"/>
                <a:gd name="T27" fmla="*/ 196 h 1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2" h="196">
                  <a:moveTo>
                    <a:pt x="11" y="0"/>
                  </a:moveTo>
                  <a:lnTo>
                    <a:pt x="32" y="74"/>
                  </a:lnTo>
                  <a:lnTo>
                    <a:pt x="92" y="141"/>
                  </a:lnTo>
                  <a:lnTo>
                    <a:pt x="92" y="196"/>
                  </a:lnTo>
                  <a:lnTo>
                    <a:pt x="38" y="180"/>
                  </a:lnTo>
                  <a:lnTo>
                    <a:pt x="16" y="94"/>
                  </a:lnTo>
                  <a:lnTo>
                    <a:pt x="0" y="47"/>
                  </a:lnTo>
                  <a:lnTo>
                    <a:pt x="11" y="0"/>
                  </a:lnTo>
                  <a:close/>
                </a:path>
              </a:pathLst>
            </a:custGeom>
            <a:solidFill>
              <a:srgbClr val="D77B17"/>
            </a:solidFill>
            <a:ln w="9525">
              <a:noFill/>
              <a:round/>
              <a:headEnd/>
              <a:tailEnd/>
            </a:ln>
          </p:spPr>
          <p:txBody>
            <a:bodyPr/>
            <a:lstStyle/>
            <a:p>
              <a:endParaRPr lang="en-US"/>
            </a:p>
          </p:txBody>
        </p:sp>
        <p:sp>
          <p:nvSpPr>
            <p:cNvPr id="179" name="Freeform 113"/>
            <p:cNvSpPr>
              <a:spLocks/>
            </p:cNvSpPr>
            <p:nvPr/>
          </p:nvSpPr>
          <p:spPr bwMode="auto">
            <a:xfrm>
              <a:off x="5372501" y="5875846"/>
              <a:ext cx="84221" cy="60325"/>
            </a:xfrm>
            <a:custGeom>
              <a:avLst/>
              <a:gdLst>
                <a:gd name="T0" fmla="*/ 8 w 70"/>
                <a:gd name="T1" fmla="*/ 0 h 77"/>
                <a:gd name="T2" fmla="*/ 18 w 70"/>
                <a:gd name="T3" fmla="*/ 10 h 77"/>
                <a:gd name="T4" fmla="*/ 11 w 70"/>
                <a:gd name="T5" fmla="*/ 19 h 77"/>
                <a:gd name="T6" fmla="*/ 0 w 70"/>
                <a:gd name="T7" fmla="*/ 11 h 77"/>
                <a:gd name="T8" fmla="*/ 8 w 70"/>
                <a:gd name="T9" fmla="*/ 0 h 77"/>
                <a:gd name="T10" fmla="*/ 0 60000 65536"/>
                <a:gd name="T11" fmla="*/ 0 60000 65536"/>
                <a:gd name="T12" fmla="*/ 0 60000 65536"/>
                <a:gd name="T13" fmla="*/ 0 60000 65536"/>
                <a:gd name="T14" fmla="*/ 0 60000 65536"/>
                <a:gd name="T15" fmla="*/ 0 w 70"/>
                <a:gd name="T16" fmla="*/ 0 h 77"/>
                <a:gd name="T17" fmla="*/ 70 w 70"/>
                <a:gd name="T18" fmla="*/ 77 h 77"/>
              </a:gdLst>
              <a:ahLst/>
              <a:cxnLst>
                <a:cxn ang="T10">
                  <a:pos x="T0" y="T1"/>
                </a:cxn>
                <a:cxn ang="T11">
                  <a:pos x="T2" y="T3"/>
                </a:cxn>
                <a:cxn ang="T12">
                  <a:pos x="T4" y="T5"/>
                </a:cxn>
                <a:cxn ang="T13">
                  <a:pos x="T6" y="T7"/>
                </a:cxn>
                <a:cxn ang="T14">
                  <a:pos x="T8" y="T9"/>
                </a:cxn>
              </a:cxnLst>
              <a:rect l="T15" t="T16" r="T17" b="T18"/>
              <a:pathLst>
                <a:path w="70" h="77">
                  <a:moveTo>
                    <a:pt x="32" y="0"/>
                  </a:moveTo>
                  <a:lnTo>
                    <a:pt x="70" y="40"/>
                  </a:lnTo>
                  <a:lnTo>
                    <a:pt x="44" y="77"/>
                  </a:lnTo>
                  <a:lnTo>
                    <a:pt x="0" y="47"/>
                  </a:lnTo>
                  <a:lnTo>
                    <a:pt x="32" y="0"/>
                  </a:lnTo>
                  <a:close/>
                </a:path>
              </a:pathLst>
            </a:custGeom>
            <a:solidFill>
              <a:srgbClr val="D77B17"/>
            </a:solidFill>
            <a:ln w="9525">
              <a:noFill/>
              <a:round/>
              <a:headEnd/>
              <a:tailEnd/>
            </a:ln>
          </p:spPr>
          <p:txBody>
            <a:bodyPr/>
            <a:lstStyle/>
            <a:p>
              <a:endParaRPr lang="en-US"/>
            </a:p>
          </p:txBody>
        </p:sp>
        <p:sp>
          <p:nvSpPr>
            <p:cNvPr id="180" name="Freeform 114"/>
            <p:cNvSpPr>
              <a:spLocks/>
            </p:cNvSpPr>
            <p:nvPr/>
          </p:nvSpPr>
          <p:spPr bwMode="auto">
            <a:xfrm>
              <a:off x="5680509" y="5921883"/>
              <a:ext cx="262288" cy="325438"/>
            </a:xfrm>
            <a:custGeom>
              <a:avLst/>
              <a:gdLst>
                <a:gd name="T0" fmla="*/ 35 w 218"/>
                <a:gd name="T1" fmla="*/ 2 h 411"/>
                <a:gd name="T2" fmla="*/ 51 w 218"/>
                <a:gd name="T3" fmla="*/ 13 h 411"/>
                <a:gd name="T4" fmla="*/ 55 w 218"/>
                <a:gd name="T5" fmla="*/ 42 h 411"/>
                <a:gd name="T6" fmla="*/ 55 w 218"/>
                <a:gd name="T7" fmla="*/ 75 h 411"/>
                <a:gd name="T8" fmla="*/ 42 w 218"/>
                <a:gd name="T9" fmla="*/ 86 h 411"/>
                <a:gd name="T10" fmla="*/ 41 w 218"/>
                <a:gd name="T11" fmla="*/ 102 h 411"/>
                <a:gd name="T12" fmla="*/ 25 w 218"/>
                <a:gd name="T13" fmla="*/ 89 h 411"/>
                <a:gd name="T14" fmla="*/ 0 w 218"/>
                <a:gd name="T15" fmla="*/ 79 h 411"/>
                <a:gd name="T16" fmla="*/ 0 w 218"/>
                <a:gd name="T17" fmla="*/ 65 h 411"/>
                <a:gd name="T18" fmla="*/ 22 w 218"/>
                <a:gd name="T19" fmla="*/ 75 h 411"/>
                <a:gd name="T20" fmla="*/ 34 w 218"/>
                <a:gd name="T21" fmla="*/ 67 h 411"/>
                <a:gd name="T22" fmla="*/ 34 w 218"/>
                <a:gd name="T23" fmla="*/ 49 h 411"/>
                <a:gd name="T24" fmla="*/ 31 w 218"/>
                <a:gd name="T25" fmla="*/ 21 h 411"/>
                <a:gd name="T26" fmla="*/ 10 w 218"/>
                <a:gd name="T27" fmla="*/ 11 h 411"/>
                <a:gd name="T28" fmla="*/ 11 w 218"/>
                <a:gd name="T29" fmla="*/ 0 h 411"/>
                <a:gd name="T30" fmla="*/ 12 w 218"/>
                <a:gd name="T31" fmla="*/ 0 h 411"/>
                <a:gd name="T32" fmla="*/ 14 w 218"/>
                <a:gd name="T33" fmla="*/ 0 h 411"/>
                <a:gd name="T34" fmla="*/ 18 w 218"/>
                <a:gd name="T35" fmla="*/ 1 h 411"/>
                <a:gd name="T36" fmla="*/ 23 w 218"/>
                <a:gd name="T37" fmla="*/ 2 h 411"/>
                <a:gd name="T38" fmla="*/ 27 w 218"/>
                <a:gd name="T39" fmla="*/ 3 h 411"/>
                <a:gd name="T40" fmla="*/ 30 w 218"/>
                <a:gd name="T41" fmla="*/ 3 h 411"/>
                <a:gd name="T42" fmla="*/ 34 w 218"/>
                <a:gd name="T43" fmla="*/ 3 h 411"/>
                <a:gd name="T44" fmla="*/ 35 w 218"/>
                <a:gd name="T45" fmla="*/ 2 h 41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8"/>
                <a:gd name="T70" fmla="*/ 0 h 411"/>
                <a:gd name="T71" fmla="*/ 218 w 218"/>
                <a:gd name="T72" fmla="*/ 411 h 41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8" h="411">
                  <a:moveTo>
                    <a:pt x="140" y="10"/>
                  </a:moveTo>
                  <a:lnTo>
                    <a:pt x="201" y="55"/>
                  </a:lnTo>
                  <a:lnTo>
                    <a:pt x="218" y="168"/>
                  </a:lnTo>
                  <a:lnTo>
                    <a:pt x="218" y="300"/>
                  </a:lnTo>
                  <a:lnTo>
                    <a:pt x="168" y="347"/>
                  </a:lnTo>
                  <a:lnTo>
                    <a:pt x="162" y="411"/>
                  </a:lnTo>
                  <a:lnTo>
                    <a:pt x="98" y="356"/>
                  </a:lnTo>
                  <a:lnTo>
                    <a:pt x="0" y="317"/>
                  </a:lnTo>
                  <a:lnTo>
                    <a:pt x="0" y="260"/>
                  </a:lnTo>
                  <a:lnTo>
                    <a:pt x="86" y="300"/>
                  </a:lnTo>
                  <a:lnTo>
                    <a:pt x="135" y="270"/>
                  </a:lnTo>
                  <a:lnTo>
                    <a:pt x="135" y="198"/>
                  </a:lnTo>
                  <a:lnTo>
                    <a:pt x="125" y="84"/>
                  </a:lnTo>
                  <a:lnTo>
                    <a:pt x="37" y="45"/>
                  </a:lnTo>
                  <a:lnTo>
                    <a:pt x="42" y="0"/>
                  </a:lnTo>
                  <a:lnTo>
                    <a:pt x="46" y="0"/>
                  </a:lnTo>
                  <a:lnTo>
                    <a:pt x="57" y="2"/>
                  </a:lnTo>
                  <a:lnTo>
                    <a:pt x="72" y="6"/>
                  </a:lnTo>
                  <a:lnTo>
                    <a:pt x="90" y="8"/>
                  </a:lnTo>
                  <a:lnTo>
                    <a:pt x="107" y="12"/>
                  </a:lnTo>
                  <a:lnTo>
                    <a:pt x="123" y="12"/>
                  </a:lnTo>
                  <a:lnTo>
                    <a:pt x="135" y="12"/>
                  </a:lnTo>
                  <a:lnTo>
                    <a:pt x="140" y="10"/>
                  </a:lnTo>
                  <a:close/>
                </a:path>
              </a:pathLst>
            </a:custGeom>
            <a:solidFill>
              <a:srgbClr val="002626"/>
            </a:solidFill>
            <a:ln w="9525">
              <a:noFill/>
              <a:round/>
              <a:headEnd/>
              <a:tailEnd/>
            </a:ln>
          </p:spPr>
          <p:txBody>
            <a:bodyPr/>
            <a:lstStyle/>
            <a:p>
              <a:endParaRPr lang="en-US"/>
            </a:p>
          </p:txBody>
        </p:sp>
      </p:grpSp>
      <p:sp>
        <p:nvSpPr>
          <p:cNvPr id="103" name="TextBox 102"/>
          <p:cNvSpPr txBox="1"/>
          <p:nvPr/>
        </p:nvSpPr>
        <p:spPr>
          <a:xfrm>
            <a:off x="0" y="6645064"/>
            <a:ext cx="9144000" cy="230832"/>
          </a:xfrm>
          <a:prstGeom prst="rect">
            <a:avLst/>
          </a:prstGeom>
          <a:noFill/>
        </p:spPr>
        <p:txBody>
          <a:bodyPr wrap="square" rtlCol="0">
            <a:spAutoFit/>
          </a:bodyPr>
          <a:lstStyle/>
          <a:p>
            <a:r>
              <a:rPr lang="en-US" sz="900" dirty="0"/>
              <a:t>© 2014 New York State Office of Children and Family Services.</a:t>
            </a:r>
            <a:endParaRPr lang="en-US" sz="900" i="1"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1219200"/>
            <a:ext cx="6934200" cy="4191000"/>
          </a:xfrm>
          <a:prstGeom prst="rect">
            <a:avLst/>
          </a:prstGeom>
          <a:solidFill>
            <a:schemeClr val="accent1">
              <a:alpha val="17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152400"/>
            <a:ext cx="8839200" cy="914400"/>
          </a:xfrm>
        </p:spPr>
        <p:txBody>
          <a:bodyPr/>
          <a:lstStyle/>
          <a:p>
            <a:r>
              <a:rPr lang="en-US" dirty="0" smtClean="0"/>
              <a:t>Review to Renew</a:t>
            </a:r>
            <a:endParaRPr lang="en-US" dirty="0"/>
          </a:p>
        </p:txBody>
      </p:sp>
      <p:sp>
        <p:nvSpPr>
          <p:cNvPr id="3" name="Content Placeholder 2"/>
          <p:cNvSpPr>
            <a:spLocks noGrp="1"/>
          </p:cNvSpPr>
          <p:nvPr>
            <p:ph idx="1"/>
          </p:nvPr>
        </p:nvSpPr>
        <p:spPr>
          <a:xfrm>
            <a:off x="1447800" y="1676400"/>
            <a:ext cx="7543800" cy="5486400"/>
          </a:xfrm>
        </p:spPr>
        <p:txBody>
          <a:bodyPr>
            <a:noAutofit/>
          </a:bodyPr>
          <a:lstStyle/>
          <a:p>
            <a:pPr marL="569913" indent="-569913">
              <a:lnSpc>
                <a:spcPts val="3000"/>
              </a:lnSpc>
              <a:buNone/>
            </a:pPr>
            <a:r>
              <a:rPr lang="pt-BR" sz="3500" dirty="0" smtClean="0"/>
              <a:t>C 	</a:t>
            </a:r>
            <a:r>
              <a:rPr lang="pt-BR" sz="2000" b="0" dirty="0" smtClean="0">
                <a:solidFill>
                  <a:srgbClr val="7FA3CF"/>
                </a:solidFill>
              </a:rPr>
              <a:t>________________________________________</a:t>
            </a:r>
          </a:p>
          <a:p>
            <a:pPr marL="569913" indent="-569913">
              <a:lnSpc>
                <a:spcPts val="3000"/>
              </a:lnSpc>
              <a:buNone/>
            </a:pPr>
            <a:r>
              <a:rPr lang="pt-BR" sz="3500" dirty="0" smtClean="0"/>
              <a:t>H	</a:t>
            </a:r>
            <a:r>
              <a:rPr lang="pt-BR" sz="2000" b="0" dirty="0" smtClean="0">
                <a:solidFill>
                  <a:srgbClr val="7FA3CF"/>
                </a:solidFill>
              </a:rPr>
              <a:t>________________________________________</a:t>
            </a:r>
            <a:endParaRPr lang="pt-BR" sz="2000" dirty="0" smtClean="0">
              <a:solidFill>
                <a:schemeClr val="accent1">
                  <a:lumMod val="60000"/>
                  <a:lumOff val="40000"/>
                </a:schemeClr>
              </a:solidFill>
            </a:endParaRPr>
          </a:p>
          <a:p>
            <a:pPr marL="569913" indent="-569913">
              <a:lnSpc>
                <a:spcPts val="3000"/>
              </a:lnSpc>
              <a:buNone/>
            </a:pPr>
            <a:r>
              <a:rPr lang="pt-BR" sz="3500" dirty="0" smtClean="0"/>
              <a:t>I	</a:t>
            </a:r>
            <a:r>
              <a:rPr lang="pt-BR" sz="2000" b="0" dirty="0" smtClean="0">
                <a:solidFill>
                  <a:srgbClr val="7FA3CF"/>
                </a:solidFill>
              </a:rPr>
              <a:t>________________________________________</a:t>
            </a:r>
            <a:endParaRPr lang="pt-BR" sz="2000" dirty="0" smtClean="0"/>
          </a:p>
          <a:p>
            <a:pPr marL="569913" indent="-569913">
              <a:lnSpc>
                <a:spcPts val="3000"/>
              </a:lnSpc>
              <a:buNone/>
            </a:pPr>
            <a:r>
              <a:rPr lang="pt-BR" sz="3500" dirty="0" smtClean="0"/>
              <a:t>L</a:t>
            </a:r>
            <a:r>
              <a:rPr lang="pt-BR" sz="3500" b="0" dirty="0" smtClean="0"/>
              <a:t> 	</a:t>
            </a:r>
            <a:r>
              <a:rPr lang="pt-BR" sz="2000" b="0" dirty="0" smtClean="0">
                <a:solidFill>
                  <a:srgbClr val="7FA3CF"/>
                </a:solidFill>
              </a:rPr>
              <a:t>________________________________________</a:t>
            </a:r>
          </a:p>
          <a:p>
            <a:pPr marL="569913" indent="-569913">
              <a:lnSpc>
                <a:spcPts val="3000"/>
              </a:lnSpc>
              <a:buNone/>
            </a:pPr>
            <a:r>
              <a:rPr lang="pt-BR" sz="3500" dirty="0" smtClean="0"/>
              <a:t>D</a:t>
            </a:r>
            <a:r>
              <a:rPr lang="pt-BR" sz="3500" b="0" dirty="0" smtClean="0"/>
              <a:t> 	</a:t>
            </a:r>
            <a:r>
              <a:rPr lang="pt-BR" sz="2000" b="0" dirty="0" smtClean="0">
                <a:solidFill>
                  <a:srgbClr val="7FA3CF"/>
                </a:solidFill>
              </a:rPr>
              <a:t>________________________________________</a:t>
            </a:r>
            <a:endParaRPr lang="pt-BR" sz="2000" dirty="0" smtClean="0"/>
          </a:p>
        </p:txBody>
      </p:sp>
      <p:pic>
        <p:nvPicPr>
          <p:cNvPr id="5" name="Picture 1" descr="C:\Documents and Settings\kelleyb\My Documents\My Pictures\Microsoft Clip Organizer\j0441310.png"/>
          <p:cNvPicPr>
            <a:picLocks noChangeAspect="1" noChangeArrowheads="1"/>
          </p:cNvPicPr>
          <p:nvPr/>
        </p:nvPicPr>
        <p:blipFill>
          <a:blip r:embed="rId3" cstate="print"/>
          <a:srcRect/>
          <a:stretch>
            <a:fillRect/>
          </a:stretch>
        </p:blipFill>
        <p:spPr bwMode="auto">
          <a:xfrm>
            <a:off x="6553200" y="304800"/>
            <a:ext cx="1447800" cy="14478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
          <p:cNvGrpSpPr>
            <a:grpSpLocks noChangeAspect="1"/>
          </p:cNvGrpSpPr>
          <p:nvPr/>
        </p:nvGrpSpPr>
        <p:grpSpPr bwMode="auto">
          <a:xfrm>
            <a:off x="3657648" y="3931920"/>
            <a:ext cx="2133627" cy="2571778"/>
            <a:chOff x="2304" y="2124"/>
            <a:chExt cx="1344" cy="1620"/>
          </a:xfrm>
        </p:grpSpPr>
        <p:sp>
          <p:nvSpPr>
            <p:cNvPr id="1028" name="AutoShape 4"/>
            <p:cNvSpPr>
              <a:spLocks noChangeAspect="1" noChangeArrowheads="1" noTextEdit="1"/>
            </p:cNvSpPr>
            <p:nvPr/>
          </p:nvSpPr>
          <p:spPr bwMode="auto">
            <a:xfrm>
              <a:off x="2304" y="2124"/>
              <a:ext cx="1344" cy="16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0" name="Freeform 6"/>
            <p:cNvSpPr>
              <a:spLocks/>
            </p:cNvSpPr>
            <p:nvPr/>
          </p:nvSpPr>
          <p:spPr bwMode="auto">
            <a:xfrm>
              <a:off x="2412" y="2687"/>
              <a:ext cx="134" cy="113"/>
            </a:xfrm>
            <a:custGeom>
              <a:avLst/>
              <a:gdLst/>
              <a:ahLst/>
              <a:cxnLst>
                <a:cxn ang="0">
                  <a:pos x="267" y="0"/>
                </a:cxn>
                <a:cxn ang="0">
                  <a:pos x="258" y="1"/>
                </a:cxn>
                <a:cxn ang="0">
                  <a:pos x="244" y="1"/>
                </a:cxn>
                <a:cxn ang="0">
                  <a:pos x="226" y="1"/>
                </a:cxn>
                <a:cxn ang="0">
                  <a:pos x="205" y="3"/>
                </a:cxn>
                <a:cxn ang="0">
                  <a:pos x="180" y="6"/>
                </a:cxn>
                <a:cxn ang="0">
                  <a:pos x="154" y="11"/>
                </a:cxn>
                <a:cxn ang="0">
                  <a:pos x="127" y="21"/>
                </a:cxn>
                <a:cxn ang="0">
                  <a:pos x="100" y="35"/>
                </a:cxn>
                <a:cxn ang="0">
                  <a:pos x="78" y="53"/>
                </a:cxn>
                <a:cxn ang="0">
                  <a:pos x="58" y="73"/>
                </a:cxn>
                <a:cxn ang="0">
                  <a:pos x="42" y="96"/>
                </a:cxn>
                <a:cxn ang="0">
                  <a:pos x="29" y="119"/>
                </a:cxn>
                <a:cxn ang="0">
                  <a:pos x="17" y="140"/>
                </a:cxn>
                <a:cxn ang="0">
                  <a:pos x="11" y="159"/>
                </a:cxn>
                <a:cxn ang="0">
                  <a:pos x="6" y="176"/>
                </a:cxn>
                <a:cxn ang="0">
                  <a:pos x="4" y="187"/>
                </a:cxn>
                <a:cxn ang="0">
                  <a:pos x="3" y="203"/>
                </a:cxn>
                <a:cxn ang="0">
                  <a:pos x="0" y="218"/>
                </a:cxn>
                <a:cxn ang="0">
                  <a:pos x="4" y="226"/>
                </a:cxn>
                <a:cxn ang="0">
                  <a:pos x="19" y="216"/>
                </a:cxn>
                <a:cxn ang="0">
                  <a:pos x="32" y="206"/>
                </a:cxn>
                <a:cxn ang="0">
                  <a:pos x="45" y="195"/>
                </a:cxn>
                <a:cxn ang="0">
                  <a:pos x="61" y="185"/>
                </a:cxn>
                <a:cxn ang="0">
                  <a:pos x="78" y="174"/>
                </a:cxn>
                <a:cxn ang="0">
                  <a:pos x="96" y="164"/>
                </a:cxn>
                <a:cxn ang="0">
                  <a:pos x="114" y="156"/>
                </a:cxn>
                <a:cxn ang="0">
                  <a:pos x="131" y="149"/>
                </a:cxn>
                <a:cxn ang="0">
                  <a:pos x="151" y="146"/>
                </a:cxn>
                <a:cxn ang="0">
                  <a:pos x="169" y="145"/>
                </a:cxn>
                <a:cxn ang="0">
                  <a:pos x="187" y="141"/>
                </a:cxn>
                <a:cxn ang="0">
                  <a:pos x="201" y="140"/>
                </a:cxn>
                <a:cxn ang="0">
                  <a:pos x="214" y="136"/>
                </a:cxn>
                <a:cxn ang="0">
                  <a:pos x="227" y="133"/>
                </a:cxn>
                <a:cxn ang="0">
                  <a:pos x="237" y="132"/>
                </a:cxn>
                <a:cxn ang="0">
                  <a:pos x="245" y="128"/>
                </a:cxn>
                <a:cxn ang="0">
                  <a:pos x="252" y="127"/>
                </a:cxn>
                <a:cxn ang="0">
                  <a:pos x="260" y="104"/>
                </a:cxn>
                <a:cxn ang="0">
                  <a:pos x="265" y="60"/>
                </a:cxn>
                <a:cxn ang="0">
                  <a:pos x="267" y="19"/>
                </a:cxn>
                <a:cxn ang="0">
                  <a:pos x="267" y="0"/>
                </a:cxn>
              </a:cxnLst>
              <a:rect l="0" t="0" r="r" b="b"/>
              <a:pathLst>
                <a:path w="267" h="226">
                  <a:moveTo>
                    <a:pt x="267" y="0"/>
                  </a:moveTo>
                  <a:lnTo>
                    <a:pt x="258" y="1"/>
                  </a:lnTo>
                  <a:lnTo>
                    <a:pt x="244" y="1"/>
                  </a:lnTo>
                  <a:lnTo>
                    <a:pt x="226" y="1"/>
                  </a:lnTo>
                  <a:lnTo>
                    <a:pt x="205" y="3"/>
                  </a:lnTo>
                  <a:lnTo>
                    <a:pt x="180" y="6"/>
                  </a:lnTo>
                  <a:lnTo>
                    <a:pt x="154" y="11"/>
                  </a:lnTo>
                  <a:lnTo>
                    <a:pt x="127" y="21"/>
                  </a:lnTo>
                  <a:lnTo>
                    <a:pt x="100" y="35"/>
                  </a:lnTo>
                  <a:lnTo>
                    <a:pt x="78" y="53"/>
                  </a:lnTo>
                  <a:lnTo>
                    <a:pt x="58" y="73"/>
                  </a:lnTo>
                  <a:lnTo>
                    <a:pt x="42" y="96"/>
                  </a:lnTo>
                  <a:lnTo>
                    <a:pt x="29" y="119"/>
                  </a:lnTo>
                  <a:lnTo>
                    <a:pt x="17" y="140"/>
                  </a:lnTo>
                  <a:lnTo>
                    <a:pt x="11" y="159"/>
                  </a:lnTo>
                  <a:lnTo>
                    <a:pt x="6" y="176"/>
                  </a:lnTo>
                  <a:lnTo>
                    <a:pt x="4" y="187"/>
                  </a:lnTo>
                  <a:lnTo>
                    <a:pt x="3" y="203"/>
                  </a:lnTo>
                  <a:lnTo>
                    <a:pt x="0" y="218"/>
                  </a:lnTo>
                  <a:lnTo>
                    <a:pt x="4" y="226"/>
                  </a:lnTo>
                  <a:lnTo>
                    <a:pt x="19" y="216"/>
                  </a:lnTo>
                  <a:lnTo>
                    <a:pt x="32" y="206"/>
                  </a:lnTo>
                  <a:lnTo>
                    <a:pt x="45" y="195"/>
                  </a:lnTo>
                  <a:lnTo>
                    <a:pt x="61" y="185"/>
                  </a:lnTo>
                  <a:lnTo>
                    <a:pt x="78" y="174"/>
                  </a:lnTo>
                  <a:lnTo>
                    <a:pt x="96" y="164"/>
                  </a:lnTo>
                  <a:lnTo>
                    <a:pt x="114" y="156"/>
                  </a:lnTo>
                  <a:lnTo>
                    <a:pt x="131" y="149"/>
                  </a:lnTo>
                  <a:lnTo>
                    <a:pt x="151" y="146"/>
                  </a:lnTo>
                  <a:lnTo>
                    <a:pt x="169" y="145"/>
                  </a:lnTo>
                  <a:lnTo>
                    <a:pt x="187" y="141"/>
                  </a:lnTo>
                  <a:lnTo>
                    <a:pt x="201" y="140"/>
                  </a:lnTo>
                  <a:lnTo>
                    <a:pt x="214" y="136"/>
                  </a:lnTo>
                  <a:lnTo>
                    <a:pt x="227" y="133"/>
                  </a:lnTo>
                  <a:lnTo>
                    <a:pt x="237" y="132"/>
                  </a:lnTo>
                  <a:lnTo>
                    <a:pt x="245" y="128"/>
                  </a:lnTo>
                  <a:lnTo>
                    <a:pt x="252" y="127"/>
                  </a:lnTo>
                  <a:lnTo>
                    <a:pt x="260" y="104"/>
                  </a:lnTo>
                  <a:lnTo>
                    <a:pt x="265" y="60"/>
                  </a:lnTo>
                  <a:lnTo>
                    <a:pt x="267" y="19"/>
                  </a:lnTo>
                  <a:lnTo>
                    <a:pt x="267" y="0"/>
                  </a:lnTo>
                  <a:close/>
                </a:path>
              </a:pathLst>
            </a:custGeom>
            <a:solidFill>
              <a:srgbClr val="F9B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1" name="Freeform 7"/>
            <p:cNvSpPr>
              <a:spLocks/>
            </p:cNvSpPr>
            <p:nvPr/>
          </p:nvSpPr>
          <p:spPr bwMode="auto">
            <a:xfrm>
              <a:off x="2374" y="2682"/>
              <a:ext cx="915" cy="1037"/>
            </a:xfrm>
            <a:custGeom>
              <a:avLst/>
              <a:gdLst/>
              <a:ahLst/>
              <a:cxnLst>
                <a:cxn ang="0">
                  <a:pos x="1006" y="32"/>
                </a:cxn>
                <a:cxn ang="0">
                  <a:pos x="974" y="23"/>
                </a:cxn>
                <a:cxn ang="0">
                  <a:pos x="928" y="11"/>
                </a:cxn>
                <a:cxn ang="0">
                  <a:pos x="889" y="1"/>
                </a:cxn>
                <a:cxn ang="0">
                  <a:pos x="871" y="0"/>
                </a:cxn>
                <a:cxn ang="0">
                  <a:pos x="821" y="5"/>
                </a:cxn>
                <a:cxn ang="0">
                  <a:pos x="738" y="11"/>
                </a:cxn>
                <a:cxn ang="0">
                  <a:pos x="637" y="19"/>
                </a:cxn>
                <a:cxn ang="0">
                  <a:pos x="529" y="29"/>
                </a:cxn>
                <a:cxn ang="0">
                  <a:pos x="428" y="39"/>
                </a:cxn>
                <a:cxn ang="0">
                  <a:pos x="348" y="49"/>
                </a:cxn>
                <a:cxn ang="0">
                  <a:pos x="300" y="57"/>
                </a:cxn>
                <a:cxn ang="0">
                  <a:pos x="290" y="67"/>
                </a:cxn>
                <a:cxn ang="0">
                  <a:pos x="272" y="102"/>
                </a:cxn>
                <a:cxn ang="0">
                  <a:pos x="243" y="168"/>
                </a:cxn>
                <a:cxn ang="0">
                  <a:pos x="202" y="256"/>
                </a:cxn>
                <a:cxn ang="0">
                  <a:pos x="158" y="360"/>
                </a:cxn>
                <a:cxn ang="0">
                  <a:pos x="112" y="479"/>
                </a:cxn>
                <a:cxn ang="0">
                  <a:pos x="68" y="604"/>
                </a:cxn>
                <a:cxn ang="0">
                  <a:pos x="29" y="731"/>
                </a:cxn>
                <a:cxn ang="0">
                  <a:pos x="3" y="868"/>
                </a:cxn>
                <a:cxn ang="0">
                  <a:pos x="2" y="1010"/>
                </a:cxn>
                <a:cxn ang="0">
                  <a:pos x="16" y="1127"/>
                </a:cxn>
                <a:cxn ang="0">
                  <a:pos x="33" y="1200"/>
                </a:cxn>
                <a:cxn ang="0">
                  <a:pos x="42" y="1244"/>
                </a:cxn>
                <a:cxn ang="0">
                  <a:pos x="64" y="1318"/>
                </a:cxn>
                <a:cxn ang="0">
                  <a:pos x="80" y="1461"/>
                </a:cxn>
                <a:cxn ang="0">
                  <a:pos x="101" y="1961"/>
                </a:cxn>
                <a:cxn ang="0">
                  <a:pos x="1653" y="2074"/>
                </a:cxn>
                <a:cxn ang="0">
                  <a:pos x="1820" y="1705"/>
                </a:cxn>
                <a:cxn ang="0">
                  <a:pos x="1763" y="1518"/>
                </a:cxn>
                <a:cxn ang="0">
                  <a:pos x="1683" y="1264"/>
                </a:cxn>
                <a:cxn ang="0">
                  <a:pos x="1625" y="1070"/>
                </a:cxn>
                <a:cxn ang="0">
                  <a:pos x="1605" y="1023"/>
                </a:cxn>
                <a:cxn ang="0">
                  <a:pos x="1556" y="938"/>
                </a:cxn>
                <a:cxn ang="0">
                  <a:pos x="1472" y="796"/>
                </a:cxn>
                <a:cxn ang="0">
                  <a:pos x="1366" y="622"/>
                </a:cxn>
                <a:cxn ang="0">
                  <a:pos x="1255" y="436"/>
                </a:cxn>
                <a:cxn ang="0">
                  <a:pos x="1149" y="264"/>
                </a:cxn>
                <a:cxn ang="0">
                  <a:pos x="1066" y="125"/>
                </a:cxn>
                <a:cxn ang="0">
                  <a:pos x="1018" y="45"/>
                </a:cxn>
              </a:cxnLst>
              <a:rect l="0" t="0" r="r" b="b"/>
              <a:pathLst>
                <a:path w="1830" h="2074">
                  <a:moveTo>
                    <a:pt x="1011" y="34"/>
                  </a:moveTo>
                  <a:lnTo>
                    <a:pt x="1006" y="32"/>
                  </a:lnTo>
                  <a:lnTo>
                    <a:pt x="993" y="29"/>
                  </a:lnTo>
                  <a:lnTo>
                    <a:pt x="974" y="23"/>
                  </a:lnTo>
                  <a:lnTo>
                    <a:pt x="951" y="16"/>
                  </a:lnTo>
                  <a:lnTo>
                    <a:pt x="928" y="11"/>
                  </a:lnTo>
                  <a:lnTo>
                    <a:pt x="907" y="5"/>
                  </a:lnTo>
                  <a:lnTo>
                    <a:pt x="889" y="1"/>
                  </a:lnTo>
                  <a:lnTo>
                    <a:pt x="879" y="0"/>
                  </a:lnTo>
                  <a:lnTo>
                    <a:pt x="871" y="0"/>
                  </a:lnTo>
                  <a:lnTo>
                    <a:pt x="850" y="1"/>
                  </a:lnTo>
                  <a:lnTo>
                    <a:pt x="821" y="5"/>
                  </a:lnTo>
                  <a:lnTo>
                    <a:pt x="782" y="8"/>
                  </a:lnTo>
                  <a:lnTo>
                    <a:pt x="738" y="11"/>
                  </a:lnTo>
                  <a:lnTo>
                    <a:pt x="689" y="14"/>
                  </a:lnTo>
                  <a:lnTo>
                    <a:pt x="637" y="19"/>
                  </a:lnTo>
                  <a:lnTo>
                    <a:pt x="583" y="24"/>
                  </a:lnTo>
                  <a:lnTo>
                    <a:pt x="529" y="29"/>
                  </a:lnTo>
                  <a:lnTo>
                    <a:pt x="477" y="34"/>
                  </a:lnTo>
                  <a:lnTo>
                    <a:pt x="428" y="39"/>
                  </a:lnTo>
                  <a:lnTo>
                    <a:pt x="384" y="44"/>
                  </a:lnTo>
                  <a:lnTo>
                    <a:pt x="348" y="49"/>
                  </a:lnTo>
                  <a:lnTo>
                    <a:pt x="319" y="54"/>
                  </a:lnTo>
                  <a:lnTo>
                    <a:pt x="300" y="57"/>
                  </a:lnTo>
                  <a:lnTo>
                    <a:pt x="293" y="60"/>
                  </a:lnTo>
                  <a:lnTo>
                    <a:pt x="290" y="67"/>
                  </a:lnTo>
                  <a:lnTo>
                    <a:pt x="283" y="81"/>
                  </a:lnTo>
                  <a:lnTo>
                    <a:pt x="272" y="102"/>
                  </a:lnTo>
                  <a:lnTo>
                    <a:pt x="259" y="132"/>
                  </a:lnTo>
                  <a:lnTo>
                    <a:pt x="243" y="168"/>
                  </a:lnTo>
                  <a:lnTo>
                    <a:pt x="223" y="208"/>
                  </a:lnTo>
                  <a:lnTo>
                    <a:pt x="202" y="256"/>
                  </a:lnTo>
                  <a:lnTo>
                    <a:pt x="181" y="306"/>
                  </a:lnTo>
                  <a:lnTo>
                    <a:pt x="158" y="360"/>
                  </a:lnTo>
                  <a:lnTo>
                    <a:pt x="135" y="418"/>
                  </a:lnTo>
                  <a:lnTo>
                    <a:pt x="112" y="479"/>
                  </a:lnTo>
                  <a:lnTo>
                    <a:pt x="90" y="541"/>
                  </a:lnTo>
                  <a:lnTo>
                    <a:pt x="68" y="604"/>
                  </a:lnTo>
                  <a:lnTo>
                    <a:pt x="47" y="668"/>
                  </a:lnTo>
                  <a:lnTo>
                    <a:pt x="29" y="731"/>
                  </a:lnTo>
                  <a:lnTo>
                    <a:pt x="15" y="795"/>
                  </a:lnTo>
                  <a:lnTo>
                    <a:pt x="3" y="868"/>
                  </a:lnTo>
                  <a:lnTo>
                    <a:pt x="0" y="941"/>
                  </a:lnTo>
                  <a:lnTo>
                    <a:pt x="2" y="1010"/>
                  </a:lnTo>
                  <a:lnTo>
                    <a:pt x="8" y="1073"/>
                  </a:lnTo>
                  <a:lnTo>
                    <a:pt x="16" y="1127"/>
                  </a:lnTo>
                  <a:lnTo>
                    <a:pt x="26" y="1171"/>
                  </a:lnTo>
                  <a:lnTo>
                    <a:pt x="33" y="1200"/>
                  </a:lnTo>
                  <a:lnTo>
                    <a:pt x="36" y="1213"/>
                  </a:lnTo>
                  <a:lnTo>
                    <a:pt x="42" y="1244"/>
                  </a:lnTo>
                  <a:lnTo>
                    <a:pt x="54" y="1282"/>
                  </a:lnTo>
                  <a:lnTo>
                    <a:pt x="64" y="1318"/>
                  </a:lnTo>
                  <a:lnTo>
                    <a:pt x="72" y="1340"/>
                  </a:lnTo>
                  <a:lnTo>
                    <a:pt x="80" y="1461"/>
                  </a:lnTo>
                  <a:lnTo>
                    <a:pt x="91" y="1712"/>
                  </a:lnTo>
                  <a:lnTo>
                    <a:pt x="101" y="1961"/>
                  </a:lnTo>
                  <a:lnTo>
                    <a:pt x="106" y="2074"/>
                  </a:lnTo>
                  <a:lnTo>
                    <a:pt x="1653" y="2074"/>
                  </a:lnTo>
                  <a:lnTo>
                    <a:pt x="1830" y="1735"/>
                  </a:lnTo>
                  <a:lnTo>
                    <a:pt x="1820" y="1705"/>
                  </a:lnTo>
                  <a:lnTo>
                    <a:pt x="1797" y="1627"/>
                  </a:lnTo>
                  <a:lnTo>
                    <a:pt x="1763" y="1518"/>
                  </a:lnTo>
                  <a:lnTo>
                    <a:pt x="1724" y="1391"/>
                  </a:lnTo>
                  <a:lnTo>
                    <a:pt x="1683" y="1264"/>
                  </a:lnTo>
                  <a:lnTo>
                    <a:pt x="1649" y="1152"/>
                  </a:lnTo>
                  <a:lnTo>
                    <a:pt x="1625" y="1070"/>
                  </a:lnTo>
                  <a:lnTo>
                    <a:pt x="1613" y="1036"/>
                  </a:lnTo>
                  <a:lnTo>
                    <a:pt x="1605" y="1023"/>
                  </a:lnTo>
                  <a:lnTo>
                    <a:pt x="1586" y="989"/>
                  </a:lnTo>
                  <a:lnTo>
                    <a:pt x="1556" y="938"/>
                  </a:lnTo>
                  <a:lnTo>
                    <a:pt x="1517" y="873"/>
                  </a:lnTo>
                  <a:lnTo>
                    <a:pt x="1472" y="796"/>
                  </a:lnTo>
                  <a:lnTo>
                    <a:pt x="1421" y="712"/>
                  </a:lnTo>
                  <a:lnTo>
                    <a:pt x="1366" y="622"/>
                  </a:lnTo>
                  <a:lnTo>
                    <a:pt x="1311" y="529"/>
                  </a:lnTo>
                  <a:lnTo>
                    <a:pt x="1255" y="436"/>
                  </a:lnTo>
                  <a:lnTo>
                    <a:pt x="1200" y="347"/>
                  </a:lnTo>
                  <a:lnTo>
                    <a:pt x="1149" y="264"/>
                  </a:lnTo>
                  <a:lnTo>
                    <a:pt x="1104" y="189"/>
                  </a:lnTo>
                  <a:lnTo>
                    <a:pt x="1066" y="125"/>
                  </a:lnTo>
                  <a:lnTo>
                    <a:pt x="1037" y="76"/>
                  </a:lnTo>
                  <a:lnTo>
                    <a:pt x="1018" y="45"/>
                  </a:lnTo>
                  <a:lnTo>
                    <a:pt x="1011" y="34"/>
                  </a:lnTo>
                  <a:close/>
                </a:path>
              </a:pathLst>
            </a:custGeom>
            <a:solidFill>
              <a:srgbClr val="CCFC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2" name="Freeform 8"/>
            <p:cNvSpPr>
              <a:spLocks/>
            </p:cNvSpPr>
            <p:nvPr/>
          </p:nvSpPr>
          <p:spPr bwMode="auto">
            <a:xfrm>
              <a:off x="2836" y="2600"/>
              <a:ext cx="350" cy="410"/>
            </a:xfrm>
            <a:custGeom>
              <a:avLst/>
              <a:gdLst/>
              <a:ahLst/>
              <a:cxnLst>
                <a:cxn ang="0">
                  <a:pos x="324" y="2"/>
                </a:cxn>
                <a:cxn ang="0">
                  <a:pos x="281" y="13"/>
                </a:cxn>
                <a:cxn ang="0">
                  <a:pos x="224" y="34"/>
                </a:cxn>
                <a:cxn ang="0">
                  <a:pos x="171" y="67"/>
                </a:cxn>
                <a:cxn ang="0">
                  <a:pos x="133" y="111"/>
                </a:cxn>
                <a:cxn ang="0">
                  <a:pos x="93" y="173"/>
                </a:cxn>
                <a:cxn ang="0">
                  <a:pos x="52" y="246"/>
                </a:cxn>
                <a:cxn ang="0">
                  <a:pos x="21" y="321"/>
                </a:cxn>
                <a:cxn ang="0">
                  <a:pos x="1" y="419"/>
                </a:cxn>
                <a:cxn ang="0">
                  <a:pos x="3" y="529"/>
                </a:cxn>
                <a:cxn ang="0">
                  <a:pos x="16" y="590"/>
                </a:cxn>
                <a:cxn ang="0">
                  <a:pos x="26" y="622"/>
                </a:cxn>
                <a:cxn ang="0">
                  <a:pos x="44" y="652"/>
                </a:cxn>
                <a:cxn ang="0">
                  <a:pos x="68" y="674"/>
                </a:cxn>
                <a:cxn ang="0">
                  <a:pos x="104" y="694"/>
                </a:cxn>
                <a:cxn ang="0">
                  <a:pos x="151" y="707"/>
                </a:cxn>
                <a:cxn ang="0">
                  <a:pos x="194" y="712"/>
                </a:cxn>
                <a:cxn ang="0">
                  <a:pos x="220" y="713"/>
                </a:cxn>
                <a:cxn ang="0">
                  <a:pos x="224" y="717"/>
                </a:cxn>
                <a:cxn ang="0">
                  <a:pos x="237" y="735"/>
                </a:cxn>
                <a:cxn ang="0">
                  <a:pos x="255" y="761"/>
                </a:cxn>
                <a:cxn ang="0">
                  <a:pos x="275" y="780"/>
                </a:cxn>
                <a:cxn ang="0">
                  <a:pos x="290" y="787"/>
                </a:cxn>
                <a:cxn ang="0">
                  <a:pos x="316" y="790"/>
                </a:cxn>
                <a:cxn ang="0">
                  <a:pos x="355" y="797"/>
                </a:cxn>
                <a:cxn ang="0">
                  <a:pos x="402" y="803"/>
                </a:cxn>
                <a:cxn ang="0">
                  <a:pos x="452" y="810"/>
                </a:cxn>
                <a:cxn ang="0">
                  <a:pos x="498" y="816"/>
                </a:cxn>
                <a:cxn ang="0">
                  <a:pos x="537" y="819"/>
                </a:cxn>
                <a:cxn ang="0">
                  <a:pos x="561" y="819"/>
                </a:cxn>
                <a:cxn ang="0">
                  <a:pos x="576" y="806"/>
                </a:cxn>
                <a:cxn ang="0">
                  <a:pos x="615" y="730"/>
                </a:cxn>
                <a:cxn ang="0">
                  <a:pos x="661" y="629"/>
                </a:cxn>
                <a:cxn ang="0">
                  <a:pos x="693" y="554"/>
                </a:cxn>
                <a:cxn ang="0">
                  <a:pos x="693" y="528"/>
                </a:cxn>
                <a:cxn ang="0">
                  <a:pos x="672" y="454"/>
                </a:cxn>
                <a:cxn ang="0">
                  <a:pos x="666" y="422"/>
                </a:cxn>
                <a:cxn ang="0">
                  <a:pos x="653" y="399"/>
                </a:cxn>
                <a:cxn ang="0">
                  <a:pos x="631" y="375"/>
                </a:cxn>
                <a:cxn ang="0">
                  <a:pos x="610" y="358"/>
                </a:cxn>
                <a:cxn ang="0">
                  <a:pos x="591" y="353"/>
                </a:cxn>
                <a:cxn ang="0">
                  <a:pos x="560" y="344"/>
                </a:cxn>
                <a:cxn ang="0">
                  <a:pos x="524" y="331"/>
                </a:cxn>
                <a:cxn ang="0">
                  <a:pos x="500" y="321"/>
                </a:cxn>
                <a:cxn ang="0">
                  <a:pos x="446" y="36"/>
                </a:cxn>
              </a:cxnLst>
              <a:rect l="0" t="0" r="r" b="b"/>
              <a:pathLst>
                <a:path w="698" h="819">
                  <a:moveTo>
                    <a:pt x="334" y="0"/>
                  </a:moveTo>
                  <a:lnTo>
                    <a:pt x="324" y="2"/>
                  </a:lnTo>
                  <a:lnTo>
                    <a:pt x="306" y="5"/>
                  </a:lnTo>
                  <a:lnTo>
                    <a:pt x="281" y="13"/>
                  </a:lnTo>
                  <a:lnTo>
                    <a:pt x="254" y="23"/>
                  </a:lnTo>
                  <a:lnTo>
                    <a:pt x="224" y="34"/>
                  </a:lnTo>
                  <a:lnTo>
                    <a:pt x="197" y="49"/>
                  </a:lnTo>
                  <a:lnTo>
                    <a:pt x="171" y="67"/>
                  </a:lnTo>
                  <a:lnTo>
                    <a:pt x="151" y="86"/>
                  </a:lnTo>
                  <a:lnTo>
                    <a:pt x="133" y="111"/>
                  </a:lnTo>
                  <a:lnTo>
                    <a:pt x="114" y="140"/>
                  </a:lnTo>
                  <a:lnTo>
                    <a:pt x="93" y="173"/>
                  </a:lnTo>
                  <a:lnTo>
                    <a:pt x="71" y="208"/>
                  </a:lnTo>
                  <a:lnTo>
                    <a:pt x="52" y="246"/>
                  </a:lnTo>
                  <a:lnTo>
                    <a:pt x="36" y="285"/>
                  </a:lnTo>
                  <a:lnTo>
                    <a:pt x="21" y="321"/>
                  </a:lnTo>
                  <a:lnTo>
                    <a:pt x="11" y="355"/>
                  </a:lnTo>
                  <a:lnTo>
                    <a:pt x="1" y="419"/>
                  </a:lnTo>
                  <a:lnTo>
                    <a:pt x="0" y="477"/>
                  </a:lnTo>
                  <a:lnTo>
                    <a:pt x="3" y="529"/>
                  </a:lnTo>
                  <a:lnTo>
                    <a:pt x="11" y="572"/>
                  </a:lnTo>
                  <a:lnTo>
                    <a:pt x="16" y="590"/>
                  </a:lnTo>
                  <a:lnTo>
                    <a:pt x="21" y="608"/>
                  </a:lnTo>
                  <a:lnTo>
                    <a:pt x="26" y="622"/>
                  </a:lnTo>
                  <a:lnTo>
                    <a:pt x="34" y="637"/>
                  </a:lnTo>
                  <a:lnTo>
                    <a:pt x="44" y="652"/>
                  </a:lnTo>
                  <a:lnTo>
                    <a:pt x="55" y="663"/>
                  </a:lnTo>
                  <a:lnTo>
                    <a:pt x="68" y="674"/>
                  </a:lnTo>
                  <a:lnTo>
                    <a:pt x="83" y="684"/>
                  </a:lnTo>
                  <a:lnTo>
                    <a:pt x="104" y="694"/>
                  </a:lnTo>
                  <a:lnTo>
                    <a:pt x="128" y="702"/>
                  </a:lnTo>
                  <a:lnTo>
                    <a:pt x="151" y="707"/>
                  </a:lnTo>
                  <a:lnTo>
                    <a:pt x="174" y="710"/>
                  </a:lnTo>
                  <a:lnTo>
                    <a:pt x="194" y="712"/>
                  </a:lnTo>
                  <a:lnTo>
                    <a:pt x="208" y="713"/>
                  </a:lnTo>
                  <a:lnTo>
                    <a:pt x="220" y="713"/>
                  </a:lnTo>
                  <a:lnTo>
                    <a:pt x="223" y="713"/>
                  </a:lnTo>
                  <a:lnTo>
                    <a:pt x="224" y="717"/>
                  </a:lnTo>
                  <a:lnTo>
                    <a:pt x="229" y="723"/>
                  </a:lnTo>
                  <a:lnTo>
                    <a:pt x="237" y="735"/>
                  </a:lnTo>
                  <a:lnTo>
                    <a:pt x="246" y="748"/>
                  </a:lnTo>
                  <a:lnTo>
                    <a:pt x="255" y="761"/>
                  </a:lnTo>
                  <a:lnTo>
                    <a:pt x="265" y="772"/>
                  </a:lnTo>
                  <a:lnTo>
                    <a:pt x="275" y="780"/>
                  </a:lnTo>
                  <a:lnTo>
                    <a:pt x="283" y="785"/>
                  </a:lnTo>
                  <a:lnTo>
                    <a:pt x="290" y="787"/>
                  </a:lnTo>
                  <a:lnTo>
                    <a:pt x="301" y="788"/>
                  </a:lnTo>
                  <a:lnTo>
                    <a:pt x="316" y="790"/>
                  </a:lnTo>
                  <a:lnTo>
                    <a:pt x="334" y="793"/>
                  </a:lnTo>
                  <a:lnTo>
                    <a:pt x="355" y="797"/>
                  </a:lnTo>
                  <a:lnTo>
                    <a:pt x="378" y="800"/>
                  </a:lnTo>
                  <a:lnTo>
                    <a:pt x="402" y="803"/>
                  </a:lnTo>
                  <a:lnTo>
                    <a:pt x="428" y="806"/>
                  </a:lnTo>
                  <a:lnTo>
                    <a:pt x="452" y="810"/>
                  </a:lnTo>
                  <a:lnTo>
                    <a:pt x="475" y="813"/>
                  </a:lnTo>
                  <a:lnTo>
                    <a:pt x="498" y="816"/>
                  </a:lnTo>
                  <a:lnTo>
                    <a:pt x="519" y="818"/>
                  </a:lnTo>
                  <a:lnTo>
                    <a:pt x="537" y="819"/>
                  </a:lnTo>
                  <a:lnTo>
                    <a:pt x="550" y="819"/>
                  </a:lnTo>
                  <a:lnTo>
                    <a:pt x="561" y="819"/>
                  </a:lnTo>
                  <a:lnTo>
                    <a:pt x="566" y="819"/>
                  </a:lnTo>
                  <a:lnTo>
                    <a:pt x="576" y="806"/>
                  </a:lnTo>
                  <a:lnTo>
                    <a:pt x="592" y="774"/>
                  </a:lnTo>
                  <a:lnTo>
                    <a:pt x="615" y="730"/>
                  </a:lnTo>
                  <a:lnTo>
                    <a:pt x="638" y="679"/>
                  </a:lnTo>
                  <a:lnTo>
                    <a:pt x="661" y="629"/>
                  </a:lnTo>
                  <a:lnTo>
                    <a:pt x="680" y="585"/>
                  </a:lnTo>
                  <a:lnTo>
                    <a:pt x="693" y="554"/>
                  </a:lnTo>
                  <a:lnTo>
                    <a:pt x="698" y="542"/>
                  </a:lnTo>
                  <a:lnTo>
                    <a:pt x="693" y="528"/>
                  </a:lnTo>
                  <a:lnTo>
                    <a:pt x="684" y="492"/>
                  </a:lnTo>
                  <a:lnTo>
                    <a:pt x="672" y="454"/>
                  </a:lnTo>
                  <a:lnTo>
                    <a:pt x="667" y="430"/>
                  </a:lnTo>
                  <a:lnTo>
                    <a:pt x="666" y="422"/>
                  </a:lnTo>
                  <a:lnTo>
                    <a:pt x="659" y="412"/>
                  </a:lnTo>
                  <a:lnTo>
                    <a:pt x="653" y="399"/>
                  </a:lnTo>
                  <a:lnTo>
                    <a:pt x="643" y="388"/>
                  </a:lnTo>
                  <a:lnTo>
                    <a:pt x="631" y="375"/>
                  </a:lnTo>
                  <a:lnTo>
                    <a:pt x="620" y="365"/>
                  </a:lnTo>
                  <a:lnTo>
                    <a:pt x="610" y="358"/>
                  </a:lnTo>
                  <a:lnTo>
                    <a:pt x="602" y="355"/>
                  </a:lnTo>
                  <a:lnTo>
                    <a:pt x="591" y="353"/>
                  </a:lnTo>
                  <a:lnTo>
                    <a:pt x="576" y="350"/>
                  </a:lnTo>
                  <a:lnTo>
                    <a:pt x="560" y="344"/>
                  </a:lnTo>
                  <a:lnTo>
                    <a:pt x="542" y="337"/>
                  </a:lnTo>
                  <a:lnTo>
                    <a:pt x="524" y="331"/>
                  </a:lnTo>
                  <a:lnTo>
                    <a:pt x="509" y="324"/>
                  </a:lnTo>
                  <a:lnTo>
                    <a:pt x="500" y="321"/>
                  </a:lnTo>
                  <a:lnTo>
                    <a:pt x="496" y="319"/>
                  </a:lnTo>
                  <a:lnTo>
                    <a:pt x="446" y="36"/>
                  </a:lnTo>
                  <a:lnTo>
                    <a:pt x="334" y="0"/>
                  </a:lnTo>
                  <a:close/>
                </a:path>
              </a:pathLst>
            </a:custGeom>
            <a:solidFill>
              <a:srgbClr val="BC93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3" name="Freeform 9"/>
            <p:cNvSpPr>
              <a:spLocks/>
            </p:cNvSpPr>
            <p:nvPr/>
          </p:nvSpPr>
          <p:spPr bwMode="auto">
            <a:xfrm>
              <a:off x="2794" y="3514"/>
              <a:ext cx="553" cy="205"/>
            </a:xfrm>
            <a:custGeom>
              <a:avLst/>
              <a:gdLst/>
              <a:ahLst/>
              <a:cxnLst>
                <a:cxn ang="0">
                  <a:pos x="0" y="275"/>
                </a:cxn>
                <a:cxn ang="0">
                  <a:pos x="2" y="305"/>
                </a:cxn>
                <a:cxn ang="0">
                  <a:pos x="5" y="350"/>
                </a:cxn>
                <a:cxn ang="0">
                  <a:pos x="7" y="393"/>
                </a:cxn>
                <a:cxn ang="0">
                  <a:pos x="8" y="411"/>
                </a:cxn>
                <a:cxn ang="0">
                  <a:pos x="1106" y="411"/>
                </a:cxn>
                <a:cxn ang="0">
                  <a:pos x="1011" y="0"/>
                </a:cxn>
                <a:cxn ang="0">
                  <a:pos x="796" y="111"/>
                </a:cxn>
                <a:cxn ang="0">
                  <a:pos x="796" y="116"/>
                </a:cxn>
                <a:cxn ang="0">
                  <a:pos x="793" y="129"/>
                </a:cxn>
                <a:cxn ang="0">
                  <a:pos x="786" y="148"/>
                </a:cxn>
                <a:cxn ang="0">
                  <a:pos x="772" y="171"/>
                </a:cxn>
                <a:cxn ang="0">
                  <a:pos x="749" y="197"/>
                </a:cxn>
                <a:cxn ang="0">
                  <a:pos x="715" y="220"/>
                </a:cxn>
                <a:cxn ang="0">
                  <a:pos x="666" y="243"/>
                </a:cxn>
                <a:cxn ang="0">
                  <a:pos x="601" y="259"/>
                </a:cxn>
                <a:cxn ang="0">
                  <a:pos x="562" y="266"/>
                </a:cxn>
                <a:cxn ang="0">
                  <a:pos x="518" y="269"/>
                </a:cxn>
                <a:cxn ang="0">
                  <a:pos x="472" y="274"/>
                </a:cxn>
                <a:cxn ang="0">
                  <a:pos x="423" y="275"/>
                </a:cxn>
                <a:cxn ang="0">
                  <a:pos x="375" y="279"/>
                </a:cxn>
                <a:cxn ang="0">
                  <a:pos x="324" y="279"/>
                </a:cxn>
                <a:cxn ang="0">
                  <a:pos x="275" y="280"/>
                </a:cxn>
                <a:cxn ang="0">
                  <a:pos x="226" y="280"/>
                </a:cxn>
                <a:cxn ang="0">
                  <a:pos x="181" y="280"/>
                </a:cxn>
                <a:cxn ang="0">
                  <a:pos x="139" y="279"/>
                </a:cxn>
                <a:cxn ang="0">
                  <a:pos x="99" y="279"/>
                </a:cxn>
                <a:cxn ang="0">
                  <a:pos x="67" y="277"/>
                </a:cxn>
                <a:cxn ang="0">
                  <a:pos x="39" y="277"/>
                </a:cxn>
                <a:cxn ang="0">
                  <a:pos x="18" y="275"/>
                </a:cxn>
                <a:cxn ang="0">
                  <a:pos x="5" y="275"/>
                </a:cxn>
                <a:cxn ang="0">
                  <a:pos x="0" y="275"/>
                </a:cxn>
              </a:cxnLst>
              <a:rect l="0" t="0" r="r" b="b"/>
              <a:pathLst>
                <a:path w="1106" h="411">
                  <a:moveTo>
                    <a:pt x="0" y="275"/>
                  </a:moveTo>
                  <a:lnTo>
                    <a:pt x="2" y="305"/>
                  </a:lnTo>
                  <a:lnTo>
                    <a:pt x="5" y="350"/>
                  </a:lnTo>
                  <a:lnTo>
                    <a:pt x="7" y="393"/>
                  </a:lnTo>
                  <a:lnTo>
                    <a:pt x="8" y="411"/>
                  </a:lnTo>
                  <a:lnTo>
                    <a:pt x="1106" y="411"/>
                  </a:lnTo>
                  <a:lnTo>
                    <a:pt x="1011" y="0"/>
                  </a:lnTo>
                  <a:lnTo>
                    <a:pt x="796" y="111"/>
                  </a:lnTo>
                  <a:lnTo>
                    <a:pt x="796" y="116"/>
                  </a:lnTo>
                  <a:lnTo>
                    <a:pt x="793" y="129"/>
                  </a:lnTo>
                  <a:lnTo>
                    <a:pt x="786" y="148"/>
                  </a:lnTo>
                  <a:lnTo>
                    <a:pt x="772" y="171"/>
                  </a:lnTo>
                  <a:lnTo>
                    <a:pt x="749" y="197"/>
                  </a:lnTo>
                  <a:lnTo>
                    <a:pt x="715" y="220"/>
                  </a:lnTo>
                  <a:lnTo>
                    <a:pt x="666" y="243"/>
                  </a:lnTo>
                  <a:lnTo>
                    <a:pt x="601" y="259"/>
                  </a:lnTo>
                  <a:lnTo>
                    <a:pt x="562" y="266"/>
                  </a:lnTo>
                  <a:lnTo>
                    <a:pt x="518" y="269"/>
                  </a:lnTo>
                  <a:lnTo>
                    <a:pt x="472" y="274"/>
                  </a:lnTo>
                  <a:lnTo>
                    <a:pt x="423" y="275"/>
                  </a:lnTo>
                  <a:lnTo>
                    <a:pt x="375" y="279"/>
                  </a:lnTo>
                  <a:lnTo>
                    <a:pt x="324" y="279"/>
                  </a:lnTo>
                  <a:lnTo>
                    <a:pt x="275" y="280"/>
                  </a:lnTo>
                  <a:lnTo>
                    <a:pt x="226" y="280"/>
                  </a:lnTo>
                  <a:lnTo>
                    <a:pt x="181" y="280"/>
                  </a:lnTo>
                  <a:lnTo>
                    <a:pt x="139" y="279"/>
                  </a:lnTo>
                  <a:lnTo>
                    <a:pt x="99" y="279"/>
                  </a:lnTo>
                  <a:lnTo>
                    <a:pt x="67" y="277"/>
                  </a:lnTo>
                  <a:lnTo>
                    <a:pt x="39" y="277"/>
                  </a:lnTo>
                  <a:lnTo>
                    <a:pt x="18" y="275"/>
                  </a:lnTo>
                  <a:lnTo>
                    <a:pt x="5" y="275"/>
                  </a:lnTo>
                  <a:lnTo>
                    <a:pt x="0" y="275"/>
                  </a:lnTo>
                  <a:close/>
                </a:path>
              </a:pathLst>
            </a:custGeom>
            <a:solidFill>
              <a:srgbClr val="F9B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4" name="Freeform 10"/>
            <p:cNvSpPr>
              <a:spLocks/>
            </p:cNvSpPr>
            <p:nvPr/>
          </p:nvSpPr>
          <p:spPr bwMode="auto">
            <a:xfrm>
              <a:off x="2429" y="2974"/>
              <a:ext cx="890" cy="436"/>
            </a:xfrm>
            <a:custGeom>
              <a:avLst/>
              <a:gdLst/>
              <a:ahLst/>
              <a:cxnLst>
                <a:cxn ang="0">
                  <a:pos x="114" y="376"/>
                </a:cxn>
                <a:cxn ang="0">
                  <a:pos x="70" y="366"/>
                </a:cxn>
                <a:cxn ang="0">
                  <a:pos x="40" y="376"/>
                </a:cxn>
                <a:cxn ang="0">
                  <a:pos x="3" y="523"/>
                </a:cxn>
                <a:cxn ang="0">
                  <a:pos x="19" y="645"/>
                </a:cxn>
                <a:cxn ang="0">
                  <a:pos x="40" y="674"/>
                </a:cxn>
                <a:cxn ang="0">
                  <a:pos x="76" y="694"/>
                </a:cxn>
                <a:cxn ang="0">
                  <a:pos x="119" y="739"/>
                </a:cxn>
                <a:cxn ang="0">
                  <a:pos x="206" y="778"/>
                </a:cxn>
                <a:cxn ang="0">
                  <a:pos x="317" y="809"/>
                </a:cxn>
                <a:cxn ang="0">
                  <a:pos x="433" y="829"/>
                </a:cxn>
                <a:cxn ang="0">
                  <a:pos x="534" y="840"/>
                </a:cxn>
                <a:cxn ang="0">
                  <a:pos x="649" y="837"/>
                </a:cxn>
                <a:cxn ang="0">
                  <a:pos x="742" y="827"/>
                </a:cxn>
                <a:cxn ang="0">
                  <a:pos x="799" y="821"/>
                </a:cxn>
                <a:cxn ang="0">
                  <a:pos x="845" y="816"/>
                </a:cxn>
                <a:cxn ang="0">
                  <a:pos x="892" y="808"/>
                </a:cxn>
                <a:cxn ang="0">
                  <a:pos x="929" y="812"/>
                </a:cxn>
                <a:cxn ang="0">
                  <a:pos x="970" y="817"/>
                </a:cxn>
                <a:cxn ang="0">
                  <a:pos x="1030" y="824"/>
                </a:cxn>
                <a:cxn ang="0">
                  <a:pos x="1102" y="829"/>
                </a:cxn>
                <a:cxn ang="0">
                  <a:pos x="1175" y="832"/>
                </a:cxn>
                <a:cxn ang="0">
                  <a:pos x="1244" y="835"/>
                </a:cxn>
                <a:cxn ang="0">
                  <a:pos x="1351" y="834"/>
                </a:cxn>
                <a:cxn ang="0">
                  <a:pos x="1426" y="837"/>
                </a:cxn>
                <a:cxn ang="0">
                  <a:pos x="1480" y="861"/>
                </a:cxn>
                <a:cxn ang="0">
                  <a:pos x="1561" y="871"/>
                </a:cxn>
                <a:cxn ang="0">
                  <a:pos x="1631" y="868"/>
                </a:cxn>
                <a:cxn ang="0">
                  <a:pos x="1673" y="826"/>
                </a:cxn>
                <a:cxn ang="0">
                  <a:pos x="1742" y="692"/>
                </a:cxn>
                <a:cxn ang="0">
                  <a:pos x="1779" y="599"/>
                </a:cxn>
                <a:cxn ang="0">
                  <a:pos x="1753" y="508"/>
                </a:cxn>
                <a:cxn ang="0">
                  <a:pos x="1685" y="353"/>
                </a:cxn>
                <a:cxn ang="0">
                  <a:pos x="1608" y="257"/>
                </a:cxn>
                <a:cxn ang="0">
                  <a:pos x="1550" y="200"/>
                </a:cxn>
                <a:cxn ang="0">
                  <a:pos x="1486" y="135"/>
                </a:cxn>
                <a:cxn ang="0">
                  <a:pos x="1424" y="73"/>
                </a:cxn>
                <a:cxn ang="0">
                  <a:pos x="1371" y="26"/>
                </a:cxn>
                <a:cxn ang="0">
                  <a:pos x="1330" y="6"/>
                </a:cxn>
                <a:cxn ang="0">
                  <a:pos x="1244" y="1"/>
                </a:cxn>
                <a:cxn ang="0">
                  <a:pos x="1141" y="1"/>
                </a:cxn>
                <a:cxn ang="0">
                  <a:pos x="1063" y="11"/>
                </a:cxn>
                <a:cxn ang="0">
                  <a:pos x="994" y="39"/>
                </a:cxn>
                <a:cxn ang="0">
                  <a:pos x="921" y="99"/>
                </a:cxn>
                <a:cxn ang="0">
                  <a:pos x="845" y="198"/>
                </a:cxn>
                <a:cxn ang="0">
                  <a:pos x="776" y="306"/>
                </a:cxn>
                <a:cxn ang="0">
                  <a:pos x="723" y="371"/>
                </a:cxn>
                <a:cxn ang="0">
                  <a:pos x="654" y="394"/>
                </a:cxn>
                <a:cxn ang="0">
                  <a:pos x="561" y="404"/>
                </a:cxn>
                <a:cxn ang="0">
                  <a:pos x="480" y="395"/>
                </a:cxn>
                <a:cxn ang="0">
                  <a:pos x="386" y="374"/>
                </a:cxn>
                <a:cxn ang="0">
                  <a:pos x="285" y="351"/>
                </a:cxn>
                <a:cxn ang="0">
                  <a:pos x="182" y="340"/>
                </a:cxn>
                <a:cxn ang="0">
                  <a:pos x="135" y="363"/>
                </a:cxn>
                <a:cxn ang="0">
                  <a:pos x="127" y="381"/>
                </a:cxn>
              </a:cxnLst>
              <a:rect l="0" t="0" r="r" b="b"/>
              <a:pathLst>
                <a:path w="1779" h="871">
                  <a:moveTo>
                    <a:pt x="127" y="381"/>
                  </a:moveTo>
                  <a:lnTo>
                    <a:pt x="123" y="379"/>
                  </a:lnTo>
                  <a:lnTo>
                    <a:pt x="114" y="376"/>
                  </a:lnTo>
                  <a:lnTo>
                    <a:pt x="101" y="373"/>
                  </a:lnTo>
                  <a:lnTo>
                    <a:pt x="86" y="368"/>
                  </a:lnTo>
                  <a:lnTo>
                    <a:pt x="70" y="366"/>
                  </a:lnTo>
                  <a:lnTo>
                    <a:pt x="57" y="366"/>
                  </a:lnTo>
                  <a:lnTo>
                    <a:pt x="45" y="369"/>
                  </a:lnTo>
                  <a:lnTo>
                    <a:pt x="40" y="376"/>
                  </a:lnTo>
                  <a:lnTo>
                    <a:pt x="31" y="409"/>
                  </a:lnTo>
                  <a:lnTo>
                    <a:pt x="16" y="462"/>
                  </a:lnTo>
                  <a:lnTo>
                    <a:pt x="3" y="523"/>
                  </a:lnTo>
                  <a:lnTo>
                    <a:pt x="0" y="573"/>
                  </a:lnTo>
                  <a:lnTo>
                    <a:pt x="8" y="612"/>
                  </a:lnTo>
                  <a:lnTo>
                    <a:pt x="19" y="645"/>
                  </a:lnTo>
                  <a:lnTo>
                    <a:pt x="31" y="666"/>
                  </a:lnTo>
                  <a:lnTo>
                    <a:pt x="36" y="674"/>
                  </a:lnTo>
                  <a:lnTo>
                    <a:pt x="40" y="674"/>
                  </a:lnTo>
                  <a:lnTo>
                    <a:pt x="53" y="677"/>
                  </a:lnTo>
                  <a:lnTo>
                    <a:pt x="68" y="684"/>
                  </a:lnTo>
                  <a:lnTo>
                    <a:pt x="76" y="694"/>
                  </a:lnTo>
                  <a:lnTo>
                    <a:pt x="84" y="710"/>
                  </a:lnTo>
                  <a:lnTo>
                    <a:pt x="99" y="725"/>
                  </a:lnTo>
                  <a:lnTo>
                    <a:pt x="119" y="739"/>
                  </a:lnTo>
                  <a:lnTo>
                    <a:pt x="145" y="752"/>
                  </a:lnTo>
                  <a:lnTo>
                    <a:pt x="172" y="765"/>
                  </a:lnTo>
                  <a:lnTo>
                    <a:pt x="206" y="778"/>
                  </a:lnTo>
                  <a:lnTo>
                    <a:pt x="241" y="790"/>
                  </a:lnTo>
                  <a:lnTo>
                    <a:pt x="278" y="799"/>
                  </a:lnTo>
                  <a:lnTo>
                    <a:pt x="317" y="809"/>
                  </a:lnTo>
                  <a:lnTo>
                    <a:pt x="356" y="816"/>
                  </a:lnTo>
                  <a:lnTo>
                    <a:pt x="395" y="824"/>
                  </a:lnTo>
                  <a:lnTo>
                    <a:pt x="433" y="829"/>
                  </a:lnTo>
                  <a:lnTo>
                    <a:pt x="470" y="834"/>
                  </a:lnTo>
                  <a:lnTo>
                    <a:pt x="504" y="837"/>
                  </a:lnTo>
                  <a:lnTo>
                    <a:pt x="534" y="840"/>
                  </a:lnTo>
                  <a:lnTo>
                    <a:pt x="561" y="840"/>
                  </a:lnTo>
                  <a:lnTo>
                    <a:pt x="609" y="839"/>
                  </a:lnTo>
                  <a:lnTo>
                    <a:pt x="649" y="837"/>
                  </a:lnTo>
                  <a:lnTo>
                    <a:pt x="685" y="834"/>
                  </a:lnTo>
                  <a:lnTo>
                    <a:pt x="716" y="830"/>
                  </a:lnTo>
                  <a:lnTo>
                    <a:pt x="742" y="827"/>
                  </a:lnTo>
                  <a:lnTo>
                    <a:pt x="765" y="824"/>
                  </a:lnTo>
                  <a:lnTo>
                    <a:pt x="784" y="822"/>
                  </a:lnTo>
                  <a:lnTo>
                    <a:pt x="799" y="821"/>
                  </a:lnTo>
                  <a:lnTo>
                    <a:pt x="814" y="819"/>
                  </a:lnTo>
                  <a:lnTo>
                    <a:pt x="828" y="817"/>
                  </a:lnTo>
                  <a:lnTo>
                    <a:pt x="845" y="816"/>
                  </a:lnTo>
                  <a:lnTo>
                    <a:pt x="861" y="812"/>
                  </a:lnTo>
                  <a:lnTo>
                    <a:pt x="876" y="809"/>
                  </a:lnTo>
                  <a:lnTo>
                    <a:pt x="892" y="808"/>
                  </a:lnTo>
                  <a:lnTo>
                    <a:pt x="907" y="809"/>
                  </a:lnTo>
                  <a:lnTo>
                    <a:pt x="921" y="811"/>
                  </a:lnTo>
                  <a:lnTo>
                    <a:pt x="929" y="812"/>
                  </a:lnTo>
                  <a:lnTo>
                    <a:pt x="941" y="814"/>
                  </a:lnTo>
                  <a:lnTo>
                    <a:pt x="954" y="816"/>
                  </a:lnTo>
                  <a:lnTo>
                    <a:pt x="970" y="817"/>
                  </a:lnTo>
                  <a:lnTo>
                    <a:pt x="990" y="821"/>
                  </a:lnTo>
                  <a:lnTo>
                    <a:pt x="1009" y="822"/>
                  </a:lnTo>
                  <a:lnTo>
                    <a:pt x="1030" y="824"/>
                  </a:lnTo>
                  <a:lnTo>
                    <a:pt x="1053" y="826"/>
                  </a:lnTo>
                  <a:lnTo>
                    <a:pt x="1078" y="827"/>
                  </a:lnTo>
                  <a:lnTo>
                    <a:pt x="1102" y="829"/>
                  </a:lnTo>
                  <a:lnTo>
                    <a:pt x="1126" y="829"/>
                  </a:lnTo>
                  <a:lnTo>
                    <a:pt x="1151" y="830"/>
                  </a:lnTo>
                  <a:lnTo>
                    <a:pt x="1175" y="832"/>
                  </a:lnTo>
                  <a:lnTo>
                    <a:pt x="1200" y="834"/>
                  </a:lnTo>
                  <a:lnTo>
                    <a:pt x="1222" y="834"/>
                  </a:lnTo>
                  <a:lnTo>
                    <a:pt x="1244" y="835"/>
                  </a:lnTo>
                  <a:lnTo>
                    <a:pt x="1284" y="837"/>
                  </a:lnTo>
                  <a:lnTo>
                    <a:pt x="1320" y="835"/>
                  </a:lnTo>
                  <a:lnTo>
                    <a:pt x="1351" y="834"/>
                  </a:lnTo>
                  <a:lnTo>
                    <a:pt x="1380" y="834"/>
                  </a:lnTo>
                  <a:lnTo>
                    <a:pt x="1405" y="834"/>
                  </a:lnTo>
                  <a:lnTo>
                    <a:pt x="1426" y="837"/>
                  </a:lnTo>
                  <a:lnTo>
                    <a:pt x="1445" y="842"/>
                  </a:lnTo>
                  <a:lnTo>
                    <a:pt x="1462" y="852"/>
                  </a:lnTo>
                  <a:lnTo>
                    <a:pt x="1480" y="861"/>
                  </a:lnTo>
                  <a:lnTo>
                    <a:pt x="1504" y="866"/>
                  </a:lnTo>
                  <a:lnTo>
                    <a:pt x="1532" y="871"/>
                  </a:lnTo>
                  <a:lnTo>
                    <a:pt x="1561" y="871"/>
                  </a:lnTo>
                  <a:lnTo>
                    <a:pt x="1587" y="871"/>
                  </a:lnTo>
                  <a:lnTo>
                    <a:pt x="1613" y="869"/>
                  </a:lnTo>
                  <a:lnTo>
                    <a:pt x="1631" y="868"/>
                  </a:lnTo>
                  <a:lnTo>
                    <a:pt x="1644" y="866"/>
                  </a:lnTo>
                  <a:lnTo>
                    <a:pt x="1656" y="855"/>
                  </a:lnTo>
                  <a:lnTo>
                    <a:pt x="1673" y="826"/>
                  </a:lnTo>
                  <a:lnTo>
                    <a:pt x="1696" y="785"/>
                  </a:lnTo>
                  <a:lnTo>
                    <a:pt x="1719" y="739"/>
                  </a:lnTo>
                  <a:lnTo>
                    <a:pt x="1742" y="692"/>
                  </a:lnTo>
                  <a:lnTo>
                    <a:pt x="1761" y="650"/>
                  </a:lnTo>
                  <a:lnTo>
                    <a:pt x="1774" y="617"/>
                  </a:lnTo>
                  <a:lnTo>
                    <a:pt x="1779" y="599"/>
                  </a:lnTo>
                  <a:lnTo>
                    <a:pt x="1776" y="583"/>
                  </a:lnTo>
                  <a:lnTo>
                    <a:pt x="1768" y="550"/>
                  </a:lnTo>
                  <a:lnTo>
                    <a:pt x="1753" y="508"/>
                  </a:lnTo>
                  <a:lnTo>
                    <a:pt x="1734" y="457"/>
                  </a:lnTo>
                  <a:lnTo>
                    <a:pt x="1711" y="404"/>
                  </a:lnTo>
                  <a:lnTo>
                    <a:pt x="1685" y="353"/>
                  </a:lnTo>
                  <a:lnTo>
                    <a:pt x="1656" y="308"/>
                  </a:lnTo>
                  <a:lnTo>
                    <a:pt x="1625" y="273"/>
                  </a:lnTo>
                  <a:lnTo>
                    <a:pt x="1608" y="257"/>
                  </a:lnTo>
                  <a:lnTo>
                    <a:pt x="1589" y="241"/>
                  </a:lnTo>
                  <a:lnTo>
                    <a:pt x="1571" y="221"/>
                  </a:lnTo>
                  <a:lnTo>
                    <a:pt x="1550" y="200"/>
                  </a:lnTo>
                  <a:lnTo>
                    <a:pt x="1529" y="179"/>
                  </a:lnTo>
                  <a:lnTo>
                    <a:pt x="1507" y="156"/>
                  </a:lnTo>
                  <a:lnTo>
                    <a:pt x="1486" y="135"/>
                  </a:lnTo>
                  <a:lnTo>
                    <a:pt x="1465" y="112"/>
                  </a:lnTo>
                  <a:lnTo>
                    <a:pt x="1445" y="92"/>
                  </a:lnTo>
                  <a:lnTo>
                    <a:pt x="1424" y="73"/>
                  </a:lnTo>
                  <a:lnTo>
                    <a:pt x="1405" y="55"/>
                  </a:lnTo>
                  <a:lnTo>
                    <a:pt x="1387" y="39"/>
                  </a:lnTo>
                  <a:lnTo>
                    <a:pt x="1371" y="26"/>
                  </a:lnTo>
                  <a:lnTo>
                    <a:pt x="1354" y="16"/>
                  </a:lnTo>
                  <a:lnTo>
                    <a:pt x="1341" y="9"/>
                  </a:lnTo>
                  <a:lnTo>
                    <a:pt x="1330" y="6"/>
                  </a:lnTo>
                  <a:lnTo>
                    <a:pt x="1305" y="5"/>
                  </a:lnTo>
                  <a:lnTo>
                    <a:pt x="1276" y="3"/>
                  </a:lnTo>
                  <a:lnTo>
                    <a:pt x="1244" y="1"/>
                  </a:lnTo>
                  <a:lnTo>
                    <a:pt x="1209" y="0"/>
                  </a:lnTo>
                  <a:lnTo>
                    <a:pt x="1175" y="0"/>
                  </a:lnTo>
                  <a:lnTo>
                    <a:pt x="1141" y="1"/>
                  </a:lnTo>
                  <a:lnTo>
                    <a:pt x="1112" y="3"/>
                  </a:lnTo>
                  <a:lnTo>
                    <a:pt x="1086" y="6"/>
                  </a:lnTo>
                  <a:lnTo>
                    <a:pt x="1063" y="11"/>
                  </a:lnTo>
                  <a:lnTo>
                    <a:pt x="1042" y="18"/>
                  </a:lnTo>
                  <a:lnTo>
                    <a:pt x="1017" y="27"/>
                  </a:lnTo>
                  <a:lnTo>
                    <a:pt x="994" y="39"/>
                  </a:lnTo>
                  <a:lnTo>
                    <a:pt x="970" y="55"/>
                  </a:lnTo>
                  <a:lnTo>
                    <a:pt x="946" y="75"/>
                  </a:lnTo>
                  <a:lnTo>
                    <a:pt x="921" y="99"/>
                  </a:lnTo>
                  <a:lnTo>
                    <a:pt x="895" y="128"/>
                  </a:lnTo>
                  <a:lnTo>
                    <a:pt x="869" y="163"/>
                  </a:lnTo>
                  <a:lnTo>
                    <a:pt x="845" y="198"/>
                  </a:lnTo>
                  <a:lnTo>
                    <a:pt x="820" y="236"/>
                  </a:lnTo>
                  <a:lnTo>
                    <a:pt x="797" y="272"/>
                  </a:lnTo>
                  <a:lnTo>
                    <a:pt x="776" y="306"/>
                  </a:lnTo>
                  <a:lnTo>
                    <a:pt x="757" y="334"/>
                  </a:lnTo>
                  <a:lnTo>
                    <a:pt x="739" y="356"/>
                  </a:lnTo>
                  <a:lnTo>
                    <a:pt x="723" y="371"/>
                  </a:lnTo>
                  <a:lnTo>
                    <a:pt x="705" y="379"/>
                  </a:lnTo>
                  <a:lnTo>
                    <a:pt x="682" y="387"/>
                  </a:lnTo>
                  <a:lnTo>
                    <a:pt x="654" y="394"/>
                  </a:lnTo>
                  <a:lnTo>
                    <a:pt x="625" y="399"/>
                  </a:lnTo>
                  <a:lnTo>
                    <a:pt x="592" y="402"/>
                  </a:lnTo>
                  <a:lnTo>
                    <a:pt x="561" y="404"/>
                  </a:lnTo>
                  <a:lnTo>
                    <a:pt x="532" y="404"/>
                  </a:lnTo>
                  <a:lnTo>
                    <a:pt x="506" y="400"/>
                  </a:lnTo>
                  <a:lnTo>
                    <a:pt x="480" y="395"/>
                  </a:lnTo>
                  <a:lnTo>
                    <a:pt x="451" y="391"/>
                  </a:lnTo>
                  <a:lnTo>
                    <a:pt x="418" y="382"/>
                  </a:lnTo>
                  <a:lnTo>
                    <a:pt x="386" y="374"/>
                  </a:lnTo>
                  <a:lnTo>
                    <a:pt x="351" y="368"/>
                  </a:lnTo>
                  <a:lnTo>
                    <a:pt x="317" y="360"/>
                  </a:lnTo>
                  <a:lnTo>
                    <a:pt x="285" y="351"/>
                  </a:lnTo>
                  <a:lnTo>
                    <a:pt x="254" y="345"/>
                  </a:lnTo>
                  <a:lnTo>
                    <a:pt x="213" y="338"/>
                  </a:lnTo>
                  <a:lnTo>
                    <a:pt x="182" y="340"/>
                  </a:lnTo>
                  <a:lnTo>
                    <a:pt x="159" y="345"/>
                  </a:lnTo>
                  <a:lnTo>
                    <a:pt x="145" y="353"/>
                  </a:lnTo>
                  <a:lnTo>
                    <a:pt x="135" y="363"/>
                  </a:lnTo>
                  <a:lnTo>
                    <a:pt x="130" y="371"/>
                  </a:lnTo>
                  <a:lnTo>
                    <a:pt x="127" y="378"/>
                  </a:lnTo>
                  <a:lnTo>
                    <a:pt x="127" y="381"/>
                  </a:lnTo>
                  <a:close/>
                </a:path>
              </a:pathLst>
            </a:custGeom>
            <a:solidFill>
              <a:srgbClr val="F9B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5" name="Freeform 11"/>
            <p:cNvSpPr>
              <a:spLocks/>
            </p:cNvSpPr>
            <p:nvPr/>
          </p:nvSpPr>
          <p:spPr bwMode="auto">
            <a:xfrm>
              <a:off x="2427" y="2126"/>
              <a:ext cx="525" cy="510"/>
            </a:xfrm>
            <a:custGeom>
              <a:avLst/>
              <a:gdLst/>
              <a:ahLst/>
              <a:cxnLst>
                <a:cxn ang="0">
                  <a:pos x="949" y="543"/>
                </a:cxn>
                <a:cxn ang="0">
                  <a:pos x="1009" y="500"/>
                </a:cxn>
                <a:cxn ang="0">
                  <a:pos x="1047" y="409"/>
                </a:cxn>
                <a:cxn ang="0">
                  <a:pos x="1043" y="272"/>
                </a:cxn>
                <a:cxn ang="0">
                  <a:pos x="996" y="196"/>
                </a:cxn>
                <a:cxn ang="0">
                  <a:pos x="969" y="168"/>
                </a:cxn>
                <a:cxn ang="0">
                  <a:pos x="951" y="147"/>
                </a:cxn>
                <a:cxn ang="0">
                  <a:pos x="928" y="114"/>
                </a:cxn>
                <a:cxn ang="0">
                  <a:pos x="889" y="70"/>
                </a:cxn>
                <a:cxn ang="0">
                  <a:pos x="842" y="34"/>
                </a:cxn>
                <a:cxn ang="0">
                  <a:pos x="814" y="21"/>
                </a:cxn>
                <a:cxn ang="0">
                  <a:pos x="780" y="10"/>
                </a:cxn>
                <a:cxn ang="0">
                  <a:pos x="746" y="2"/>
                </a:cxn>
                <a:cxn ang="0">
                  <a:pos x="713" y="0"/>
                </a:cxn>
                <a:cxn ang="0">
                  <a:pos x="689" y="5"/>
                </a:cxn>
                <a:cxn ang="0">
                  <a:pos x="669" y="12"/>
                </a:cxn>
                <a:cxn ang="0">
                  <a:pos x="649" y="20"/>
                </a:cxn>
                <a:cxn ang="0">
                  <a:pos x="628" y="25"/>
                </a:cxn>
                <a:cxn ang="0">
                  <a:pos x="604" y="30"/>
                </a:cxn>
                <a:cxn ang="0">
                  <a:pos x="583" y="31"/>
                </a:cxn>
                <a:cxn ang="0">
                  <a:pos x="550" y="25"/>
                </a:cxn>
                <a:cxn ang="0">
                  <a:pos x="490" y="25"/>
                </a:cxn>
                <a:cxn ang="0">
                  <a:pos x="425" y="51"/>
                </a:cxn>
                <a:cxn ang="0">
                  <a:pos x="366" y="101"/>
                </a:cxn>
                <a:cxn ang="0">
                  <a:pos x="327" y="145"/>
                </a:cxn>
                <a:cxn ang="0">
                  <a:pos x="317" y="157"/>
                </a:cxn>
                <a:cxn ang="0">
                  <a:pos x="298" y="152"/>
                </a:cxn>
                <a:cxn ang="0">
                  <a:pos x="259" y="152"/>
                </a:cxn>
                <a:cxn ang="0">
                  <a:pos x="211" y="173"/>
                </a:cxn>
                <a:cxn ang="0">
                  <a:pos x="176" y="209"/>
                </a:cxn>
                <a:cxn ang="0">
                  <a:pos x="146" y="248"/>
                </a:cxn>
                <a:cxn ang="0">
                  <a:pos x="122" y="300"/>
                </a:cxn>
                <a:cxn ang="0">
                  <a:pos x="73" y="347"/>
                </a:cxn>
                <a:cxn ang="0">
                  <a:pos x="37" y="385"/>
                </a:cxn>
                <a:cxn ang="0">
                  <a:pos x="10" y="450"/>
                </a:cxn>
                <a:cxn ang="0">
                  <a:pos x="29" y="650"/>
                </a:cxn>
                <a:cxn ang="0">
                  <a:pos x="28" y="699"/>
                </a:cxn>
                <a:cxn ang="0">
                  <a:pos x="5" y="741"/>
                </a:cxn>
                <a:cxn ang="0">
                  <a:pos x="10" y="808"/>
                </a:cxn>
                <a:cxn ang="0">
                  <a:pos x="41" y="867"/>
                </a:cxn>
                <a:cxn ang="0">
                  <a:pos x="76" y="901"/>
                </a:cxn>
                <a:cxn ang="0">
                  <a:pos x="132" y="948"/>
                </a:cxn>
                <a:cxn ang="0">
                  <a:pos x="182" y="999"/>
                </a:cxn>
                <a:cxn ang="0">
                  <a:pos x="200" y="1020"/>
                </a:cxn>
                <a:cxn ang="0">
                  <a:pos x="211" y="1017"/>
                </a:cxn>
                <a:cxn ang="0">
                  <a:pos x="259" y="999"/>
                </a:cxn>
                <a:cxn ang="0">
                  <a:pos x="327" y="973"/>
                </a:cxn>
                <a:cxn ang="0">
                  <a:pos x="395" y="947"/>
                </a:cxn>
                <a:cxn ang="0">
                  <a:pos x="449" y="927"/>
                </a:cxn>
                <a:cxn ang="0">
                  <a:pos x="474" y="916"/>
                </a:cxn>
                <a:cxn ang="0">
                  <a:pos x="544" y="862"/>
                </a:cxn>
                <a:cxn ang="0">
                  <a:pos x="654" y="771"/>
                </a:cxn>
                <a:cxn ang="0">
                  <a:pos x="775" y="670"/>
                </a:cxn>
                <a:cxn ang="0">
                  <a:pos x="871" y="588"/>
                </a:cxn>
                <a:cxn ang="0">
                  <a:pos x="910" y="556"/>
                </a:cxn>
              </a:cxnLst>
              <a:rect l="0" t="0" r="r" b="b"/>
              <a:pathLst>
                <a:path w="1050" h="1022">
                  <a:moveTo>
                    <a:pt x="910" y="556"/>
                  </a:moveTo>
                  <a:lnTo>
                    <a:pt x="928" y="549"/>
                  </a:lnTo>
                  <a:lnTo>
                    <a:pt x="949" y="543"/>
                  </a:lnTo>
                  <a:lnTo>
                    <a:pt x="970" y="531"/>
                  </a:lnTo>
                  <a:lnTo>
                    <a:pt x="990" y="518"/>
                  </a:lnTo>
                  <a:lnTo>
                    <a:pt x="1009" y="500"/>
                  </a:lnTo>
                  <a:lnTo>
                    <a:pt x="1026" y="476"/>
                  </a:lnTo>
                  <a:lnTo>
                    <a:pt x="1039" y="447"/>
                  </a:lnTo>
                  <a:lnTo>
                    <a:pt x="1047" y="409"/>
                  </a:lnTo>
                  <a:lnTo>
                    <a:pt x="1050" y="375"/>
                  </a:lnTo>
                  <a:lnTo>
                    <a:pt x="1050" y="326"/>
                  </a:lnTo>
                  <a:lnTo>
                    <a:pt x="1043" y="272"/>
                  </a:lnTo>
                  <a:lnTo>
                    <a:pt x="1022" y="227"/>
                  </a:lnTo>
                  <a:lnTo>
                    <a:pt x="1008" y="209"/>
                  </a:lnTo>
                  <a:lnTo>
                    <a:pt x="996" y="196"/>
                  </a:lnTo>
                  <a:lnTo>
                    <a:pt x="985" y="184"/>
                  </a:lnTo>
                  <a:lnTo>
                    <a:pt x="977" y="175"/>
                  </a:lnTo>
                  <a:lnTo>
                    <a:pt x="969" y="168"/>
                  </a:lnTo>
                  <a:lnTo>
                    <a:pt x="962" y="160"/>
                  </a:lnTo>
                  <a:lnTo>
                    <a:pt x="956" y="153"/>
                  </a:lnTo>
                  <a:lnTo>
                    <a:pt x="951" y="147"/>
                  </a:lnTo>
                  <a:lnTo>
                    <a:pt x="944" y="137"/>
                  </a:lnTo>
                  <a:lnTo>
                    <a:pt x="938" y="127"/>
                  </a:lnTo>
                  <a:lnTo>
                    <a:pt x="928" y="114"/>
                  </a:lnTo>
                  <a:lnTo>
                    <a:pt x="916" y="100"/>
                  </a:lnTo>
                  <a:lnTo>
                    <a:pt x="903" y="85"/>
                  </a:lnTo>
                  <a:lnTo>
                    <a:pt x="889" y="70"/>
                  </a:lnTo>
                  <a:lnTo>
                    <a:pt x="871" y="54"/>
                  </a:lnTo>
                  <a:lnTo>
                    <a:pt x="850" y="39"/>
                  </a:lnTo>
                  <a:lnTo>
                    <a:pt x="842" y="34"/>
                  </a:lnTo>
                  <a:lnTo>
                    <a:pt x="833" y="31"/>
                  </a:lnTo>
                  <a:lnTo>
                    <a:pt x="824" y="26"/>
                  </a:lnTo>
                  <a:lnTo>
                    <a:pt x="814" y="21"/>
                  </a:lnTo>
                  <a:lnTo>
                    <a:pt x="802" y="18"/>
                  </a:lnTo>
                  <a:lnTo>
                    <a:pt x="791" y="13"/>
                  </a:lnTo>
                  <a:lnTo>
                    <a:pt x="780" y="10"/>
                  </a:lnTo>
                  <a:lnTo>
                    <a:pt x="768" y="7"/>
                  </a:lnTo>
                  <a:lnTo>
                    <a:pt x="757" y="4"/>
                  </a:lnTo>
                  <a:lnTo>
                    <a:pt x="746" y="2"/>
                  </a:lnTo>
                  <a:lnTo>
                    <a:pt x="734" y="0"/>
                  </a:lnTo>
                  <a:lnTo>
                    <a:pt x="724" y="0"/>
                  </a:lnTo>
                  <a:lnTo>
                    <a:pt x="713" y="0"/>
                  </a:lnTo>
                  <a:lnTo>
                    <a:pt x="705" y="0"/>
                  </a:lnTo>
                  <a:lnTo>
                    <a:pt x="695" y="2"/>
                  </a:lnTo>
                  <a:lnTo>
                    <a:pt x="689" y="5"/>
                  </a:lnTo>
                  <a:lnTo>
                    <a:pt x="682" y="7"/>
                  </a:lnTo>
                  <a:lnTo>
                    <a:pt x="676" y="10"/>
                  </a:lnTo>
                  <a:lnTo>
                    <a:pt x="669" y="12"/>
                  </a:lnTo>
                  <a:lnTo>
                    <a:pt x="662" y="15"/>
                  </a:lnTo>
                  <a:lnTo>
                    <a:pt x="656" y="17"/>
                  </a:lnTo>
                  <a:lnTo>
                    <a:pt x="649" y="20"/>
                  </a:lnTo>
                  <a:lnTo>
                    <a:pt x="643" y="21"/>
                  </a:lnTo>
                  <a:lnTo>
                    <a:pt x="636" y="23"/>
                  </a:lnTo>
                  <a:lnTo>
                    <a:pt x="628" y="25"/>
                  </a:lnTo>
                  <a:lnTo>
                    <a:pt x="620" y="28"/>
                  </a:lnTo>
                  <a:lnTo>
                    <a:pt x="612" y="30"/>
                  </a:lnTo>
                  <a:lnTo>
                    <a:pt x="604" y="30"/>
                  </a:lnTo>
                  <a:lnTo>
                    <a:pt x="596" y="31"/>
                  </a:lnTo>
                  <a:lnTo>
                    <a:pt x="589" y="31"/>
                  </a:lnTo>
                  <a:lnTo>
                    <a:pt x="583" y="31"/>
                  </a:lnTo>
                  <a:lnTo>
                    <a:pt x="576" y="30"/>
                  </a:lnTo>
                  <a:lnTo>
                    <a:pt x="565" y="28"/>
                  </a:lnTo>
                  <a:lnTo>
                    <a:pt x="550" y="25"/>
                  </a:lnTo>
                  <a:lnTo>
                    <a:pt x="532" y="23"/>
                  </a:lnTo>
                  <a:lnTo>
                    <a:pt x="513" y="23"/>
                  </a:lnTo>
                  <a:lnTo>
                    <a:pt x="490" y="25"/>
                  </a:lnTo>
                  <a:lnTo>
                    <a:pt x="469" y="30"/>
                  </a:lnTo>
                  <a:lnTo>
                    <a:pt x="446" y="38"/>
                  </a:lnTo>
                  <a:lnTo>
                    <a:pt x="425" y="51"/>
                  </a:lnTo>
                  <a:lnTo>
                    <a:pt x="404" y="67"/>
                  </a:lnTo>
                  <a:lnTo>
                    <a:pt x="386" y="83"/>
                  </a:lnTo>
                  <a:lnTo>
                    <a:pt x="366" y="101"/>
                  </a:lnTo>
                  <a:lnTo>
                    <a:pt x="352" y="118"/>
                  </a:lnTo>
                  <a:lnTo>
                    <a:pt x="338" y="134"/>
                  </a:lnTo>
                  <a:lnTo>
                    <a:pt x="327" y="145"/>
                  </a:lnTo>
                  <a:lnTo>
                    <a:pt x="321" y="153"/>
                  </a:lnTo>
                  <a:lnTo>
                    <a:pt x="319" y="157"/>
                  </a:lnTo>
                  <a:lnTo>
                    <a:pt x="317" y="157"/>
                  </a:lnTo>
                  <a:lnTo>
                    <a:pt x="314" y="155"/>
                  </a:lnTo>
                  <a:lnTo>
                    <a:pt x="308" y="153"/>
                  </a:lnTo>
                  <a:lnTo>
                    <a:pt x="298" y="152"/>
                  </a:lnTo>
                  <a:lnTo>
                    <a:pt x="286" y="150"/>
                  </a:lnTo>
                  <a:lnTo>
                    <a:pt x="273" y="150"/>
                  </a:lnTo>
                  <a:lnTo>
                    <a:pt x="259" y="152"/>
                  </a:lnTo>
                  <a:lnTo>
                    <a:pt x="242" y="157"/>
                  </a:lnTo>
                  <a:lnTo>
                    <a:pt x="226" y="163"/>
                  </a:lnTo>
                  <a:lnTo>
                    <a:pt x="211" y="173"/>
                  </a:lnTo>
                  <a:lnTo>
                    <a:pt x="198" y="184"/>
                  </a:lnTo>
                  <a:lnTo>
                    <a:pt x="187" y="196"/>
                  </a:lnTo>
                  <a:lnTo>
                    <a:pt x="176" y="209"/>
                  </a:lnTo>
                  <a:lnTo>
                    <a:pt x="166" y="222"/>
                  </a:lnTo>
                  <a:lnTo>
                    <a:pt x="156" y="236"/>
                  </a:lnTo>
                  <a:lnTo>
                    <a:pt x="146" y="248"/>
                  </a:lnTo>
                  <a:lnTo>
                    <a:pt x="135" y="267"/>
                  </a:lnTo>
                  <a:lnTo>
                    <a:pt x="130" y="284"/>
                  </a:lnTo>
                  <a:lnTo>
                    <a:pt x="122" y="300"/>
                  </a:lnTo>
                  <a:lnTo>
                    <a:pt x="101" y="323"/>
                  </a:lnTo>
                  <a:lnTo>
                    <a:pt x="86" y="336"/>
                  </a:lnTo>
                  <a:lnTo>
                    <a:pt x="73" y="347"/>
                  </a:lnTo>
                  <a:lnTo>
                    <a:pt x="60" y="359"/>
                  </a:lnTo>
                  <a:lnTo>
                    <a:pt x="49" y="372"/>
                  </a:lnTo>
                  <a:lnTo>
                    <a:pt x="37" y="385"/>
                  </a:lnTo>
                  <a:lnTo>
                    <a:pt x="28" y="403"/>
                  </a:lnTo>
                  <a:lnTo>
                    <a:pt x="18" y="424"/>
                  </a:lnTo>
                  <a:lnTo>
                    <a:pt x="10" y="450"/>
                  </a:lnTo>
                  <a:lnTo>
                    <a:pt x="5" y="517"/>
                  </a:lnTo>
                  <a:lnTo>
                    <a:pt x="16" y="588"/>
                  </a:lnTo>
                  <a:lnTo>
                    <a:pt x="29" y="650"/>
                  </a:lnTo>
                  <a:lnTo>
                    <a:pt x="36" y="683"/>
                  </a:lnTo>
                  <a:lnTo>
                    <a:pt x="34" y="689"/>
                  </a:lnTo>
                  <a:lnTo>
                    <a:pt x="28" y="699"/>
                  </a:lnTo>
                  <a:lnTo>
                    <a:pt x="19" y="710"/>
                  </a:lnTo>
                  <a:lnTo>
                    <a:pt x="11" y="725"/>
                  </a:lnTo>
                  <a:lnTo>
                    <a:pt x="5" y="741"/>
                  </a:lnTo>
                  <a:lnTo>
                    <a:pt x="0" y="761"/>
                  </a:lnTo>
                  <a:lnTo>
                    <a:pt x="1" y="784"/>
                  </a:lnTo>
                  <a:lnTo>
                    <a:pt x="10" y="808"/>
                  </a:lnTo>
                  <a:lnTo>
                    <a:pt x="21" y="833"/>
                  </a:lnTo>
                  <a:lnTo>
                    <a:pt x="31" y="851"/>
                  </a:lnTo>
                  <a:lnTo>
                    <a:pt x="41" y="867"/>
                  </a:lnTo>
                  <a:lnTo>
                    <a:pt x="52" y="878"/>
                  </a:lnTo>
                  <a:lnTo>
                    <a:pt x="63" y="890"/>
                  </a:lnTo>
                  <a:lnTo>
                    <a:pt x="76" y="901"/>
                  </a:lnTo>
                  <a:lnTo>
                    <a:pt x="89" y="912"/>
                  </a:lnTo>
                  <a:lnTo>
                    <a:pt x="106" y="926"/>
                  </a:lnTo>
                  <a:lnTo>
                    <a:pt x="132" y="948"/>
                  </a:lnTo>
                  <a:lnTo>
                    <a:pt x="153" y="969"/>
                  </a:lnTo>
                  <a:lnTo>
                    <a:pt x="169" y="986"/>
                  </a:lnTo>
                  <a:lnTo>
                    <a:pt x="182" y="999"/>
                  </a:lnTo>
                  <a:lnTo>
                    <a:pt x="192" y="1009"/>
                  </a:lnTo>
                  <a:lnTo>
                    <a:pt x="197" y="1017"/>
                  </a:lnTo>
                  <a:lnTo>
                    <a:pt x="200" y="1020"/>
                  </a:lnTo>
                  <a:lnTo>
                    <a:pt x="202" y="1022"/>
                  </a:lnTo>
                  <a:lnTo>
                    <a:pt x="205" y="1020"/>
                  </a:lnTo>
                  <a:lnTo>
                    <a:pt x="211" y="1017"/>
                  </a:lnTo>
                  <a:lnTo>
                    <a:pt x="225" y="1013"/>
                  </a:lnTo>
                  <a:lnTo>
                    <a:pt x="241" y="1007"/>
                  </a:lnTo>
                  <a:lnTo>
                    <a:pt x="259" y="999"/>
                  </a:lnTo>
                  <a:lnTo>
                    <a:pt x="280" y="991"/>
                  </a:lnTo>
                  <a:lnTo>
                    <a:pt x="303" y="983"/>
                  </a:lnTo>
                  <a:lnTo>
                    <a:pt x="327" y="973"/>
                  </a:lnTo>
                  <a:lnTo>
                    <a:pt x="350" y="963"/>
                  </a:lnTo>
                  <a:lnTo>
                    <a:pt x="373" y="955"/>
                  </a:lnTo>
                  <a:lnTo>
                    <a:pt x="395" y="947"/>
                  </a:lnTo>
                  <a:lnTo>
                    <a:pt x="417" y="939"/>
                  </a:lnTo>
                  <a:lnTo>
                    <a:pt x="435" y="932"/>
                  </a:lnTo>
                  <a:lnTo>
                    <a:pt x="449" y="927"/>
                  </a:lnTo>
                  <a:lnTo>
                    <a:pt x="459" y="922"/>
                  </a:lnTo>
                  <a:lnTo>
                    <a:pt x="465" y="921"/>
                  </a:lnTo>
                  <a:lnTo>
                    <a:pt x="474" y="916"/>
                  </a:lnTo>
                  <a:lnTo>
                    <a:pt x="490" y="904"/>
                  </a:lnTo>
                  <a:lnTo>
                    <a:pt x="514" y="885"/>
                  </a:lnTo>
                  <a:lnTo>
                    <a:pt x="544" y="862"/>
                  </a:lnTo>
                  <a:lnTo>
                    <a:pt x="578" y="834"/>
                  </a:lnTo>
                  <a:lnTo>
                    <a:pt x="615" y="803"/>
                  </a:lnTo>
                  <a:lnTo>
                    <a:pt x="654" y="771"/>
                  </a:lnTo>
                  <a:lnTo>
                    <a:pt x="695" y="737"/>
                  </a:lnTo>
                  <a:lnTo>
                    <a:pt x="736" y="702"/>
                  </a:lnTo>
                  <a:lnTo>
                    <a:pt x="775" y="670"/>
                  </a:lnTo>
                  <a:lnTo>
                    <a:pt x="811" y="639"/>
                  </a:lnTo>
                  <a:lnTo>
                    <a:pt x="843" y="613"/>
                  </a:lnTo>
                  <a:lnTo>
                    <a:pt x="871" y="588"/>
                  </a:lnTo>
                  <a:lnTo>
                    <a:pt x="892" y="572"/>
                  </a:lnTo>
                  <a:lnTo>
                    <a:pt x="905" y="559"/>
                  </a:lnTo>
                  <a:lnTo>
                    <a:pt x="910" y="556"/>
                  </a:lnTo>
                  <a:close/>
                </a:path>
              </a:pathLst>
            </a:custGeom>
            <a:solidFill>
              <a:srgbClr val="D8D8D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6" name="Freeform 12"/>
            <p:cNvSpPr>
              <a:spLocks/>
            </p:cNvSpPr>
            <p:nvPr/>
          </p:nvSpPr>
          <p:spPr bwMode="auto">
            <a:xfrm>
              <a:off x="2916" y="2534"/>
              <a:ext cx="432" cy="576"/>
            </a:xfrm>
            <a:custGeom>
              <a:avLst/>
              <a:gdLst/>
              <a:ahLst/>
              <a:cxnLst>
                <a:cxn ang="0">
                  <a:pos x="349" y="34"/>
                </a:cxn>
                <a:cxn ang="0">
                  <a:pos x="310" y="26"/>
                </a:cxn>
                <a:cxn ang="0">
                  <a:pos x="259" y="11"/>
                </a:cxn>
                <a:cxn ang="0">
                  <a:pos x="210" y="2"/>
                </a:cxn>
                <a:cxn ang="0">
                  <a:pos x="148" y="5"/>
                </a:cxn>
                <a:cxn ang="0">
                  <a:pos x="93" y="36"/>
                </a:cxn>
                <a:cxn ang="0">
                  <a:pos x="52" y="70"/>
                </a:cxn>
                <a:cxn ang="0">
                  <a:pos x="21" y="108"/>
                </a:cxn>
                <a:cxn ang="0">
                  <a:pos x="0" y="186"/>
                </a:cxn>
                <a:cxn ang="0">
                  <a:pos x="7" y="215"/>
                </a:cxn>
                <a:cxn ang="0">
                  <a:pos x="48" y="187"/>
                </a:cxn>
                <a:cxn ang="0">
                  <a:pos x="113" y="161"/>
                </a:cxn>
                <a:cxn ang="0">
                  <a:pos x="175" y="158"/>
                </a:cxn>
                <a:cxn ang="0">
                  <a:pos x="219" y="161"/>
                </a:cxn>
                <a:cxn ang="0">
                  <a:pos x="236" y="163"/>
                </a:cxn>
                <a:cxn ang="0">
                  <a:pos x="232" y="239"/>
                </a:cxn>
                <a:cxn ang="0">
                  <a:pos x="246" y="301"/>
                </a:cxn>
                <a:cxn ang="0">
                  <a:pos x="271" y="367"/>
                </a:cxn>
                <a:cxn ang="0">
                  <a:pos x="302" y="425"/>
                </a:cxn>
                <a:cxn ang="0">
                  <a:pos x="332" y="463"/>
                </a:cxn>
                <a:cxn ang="0">
                  <a:pos x="357" y="485"/>
                </a:cxn>
                <a:cxn ang="0">
                  <a:pos x="380" y="492"/>
                </a:cxn>
                <a:cxn ang="0">
                  <a:pos x="412" y="489"/>
                </a:cxn>
                <a:cxn ang="0">
                  <a:pos x="438" y="492"/>
                </a:cxn>
                <a:cxn ang="0">
                  <a:pos x="458" y="544"/>
                </a:cxn>
                <a:cxn ang="0">
                  <a:pos x="430" y="627"/>
                </a:cxn>
                <a:cxn ang="0">
                  <a:pos x="402" y="663"/>
                </a:cxn>
                <a:cxn ang="0">
                  <a:pos x="481" y="681"/>
                </a:cxn>
                <a:cxn ang="0">
                  <a:pos x="466" y="740"/>
                </a:cxn>
                <a:cxn ang="0">
                  <a:pos x="443" y="780"/>
                </a:cxn>
                <a:cxn ang="0">
                  <a:pos x="769" y="1119"/>
                </a:cxn>
                <a:cxn ang="0">
                  <a:pos x="827" y="1010"/>
                </a:cxn>
                <a:cxn ang="0">
                  <a:pos x="863" y="937"/>
                </a:cxn>
                <a:cxn ang="0">
                  <a:pos x="844" y="871"/>
                </a:cxn>
                <a:cxn ang="0">
                  <a:pos x="805" y="770"/>
                </a:cxn>
                <a:cxn ang="0">
                  <a:pos x="779" y="705"/>
                </a:cxn>
                <a:cxn ang="0">
                  <a:pos x="733" y="609"/>
                </a:cxn>
                <a:cxn ang="0">
                  <a:pos x="694" y="518"/>
                </a:cxn>
                <a:cxn ang="0">
                  <a:pos x="668" y="406"/>
                </a:cxn>
                <a:cxn ang="0">
                  <a:pos x="642" y="296"/>
                </a:cxn>
                <a:cxn ang="0">
                  <a:pos x="608" y="220"/>
                </a:cxn>
                <a:cxn ang="0">
                  <a:pos x="564" y="145"/>
                </a:cxn>
                <a:cxn ang="0">
                  <a:pos x="484" y="72"/>
                </a:cxn>
                <a:cxn ang="0">
                  <a:pos x="396" y="39"/>
                </a:cxn>
                <a:cxn ang="0">
                  <a:pos x="357" y="36"/>
                </a:cxn>
              </a:cxnLst>
              <a:rect l="0" t="0" r="r" b="b"/>
              <a:pathLst>
                <a:path w="863" h="1150">
                  <a:moveTo>
                    <a:pt x="357" y="36"/>
                  </a:moveTo>
                  <a:lnTo>
                    <a:pt x="355" y="36"/>
                  </a:lnTo>
                  <a:lnTo>
                    <a:pt x="349" y="34"/>
                  </a:lnTo>
                  <a:lnTo>
                    <a:pt x="337" y="33"/>
                  </a:lnTo>
                  <a:lnTo>
                    <a:pt x="326" y="29"/>
                  </a:lnTo>
                  <a:lnTo>
                    <a:pt x="310" y="26"/>
                  </a:lnTo>
                  <a:lnTo>
                    <a:pt x="293" y="21"/>
                  </a:lnTo>
                  <a:lnTo>
                    <a:pt x="277" y="16"/>
                  </a:lnTo>
                  <a:lnTo>
                    <a:pt x="259" y="11"/>
                  </a:lnTo>
                  <a:lnTo>
                    <a:pt x="246" y="8"/>
                  </a:lnTo>
                  <a:lnTo>
                    <a:pt x="230" y="3"/>
                  </a:lnTo>
                  <a:lnTo>
                    <a:pt x="210" y="2"/>
                  </a:lnTo>
                  <a:lnTo>
                    <a:pt x="191" y="0"/>
                  </a:lnTo>
                  <a:lnTo>
                    <a:pt x="170" y="2"/>
                  </a:lnTo>
                  <a:lnTo>
                    <a:pt x="148" y="5"/>
                  </a:lnTo>
                  <a:lnTo>
                    <a:pt x="127" y="11"/>
                  </a:lnTo>
                  <a:lnTo>
                    <a:pt x="109" y="23"/>
                  </a:lnTo>
                  <a:lnTo>
                    <a:pt x="93" y="36"/>
                  </a:lnTo>
                  <a:lnTo>
                    <a:pt x="78" y="47"/>
                  </a:lnTo>
                  <a:lnTo>
                    <a:pt x="64" y="59"/>
                  </a:lnTo>
                  <a:lnTo>
                    <a:pt x="52" y="70"/>
                  </a:lnTo>
                  <a:lnTo>
                    <a:pt x="41" y="83"/>
                  </a:lnTo>
                  <a:lnTo>
                    <a:pt x="30" y="94"/>
                  </a:lnTo>
                  <a:lnTo>
                    <a:pt x="21" y="108"/>
                  </a:lnTo>
                  <a:lnTo>
                    <a:pt x="13" y="122"/>
                  </a:lnTo>
                  <a:lnTo>
                    <a:pt x="4" y="155"/>
                  </a:lnTo>
                  <a:lnTo>
                    <a:pt x="0" y="186"/>
                  </a:lnTo>
                  <a:lnTo>
                    <a:pt x="2" y="209"/>
                  </a:lnTo>
                  <a:lnTo>
                    <a:pt x="4" y="218"/>
                  </a:lnTo>
                  <a:lnTo>
                    <a:pt x="7" y="215"/>
                  </a:lnTo>
                  <a:lnTo>
                    <a:pt x="17" y="209"/>
                  </a:lnTo>
                  <a:lnTo>
                    <a:pt x="30" y="199"/>
                  </a:lnTo>
                  <a:lnTo>
                    <a:pt x="48" y="187"/>
                  </a:lnTo>
                  <a:lnTo>
                    <a:pt x="69" y="178"/>
                  </a:lnTo>
                  <a:lnTo>
                    <a:pt x="90" y="168"/>
                  </a:lnTo>
                  <a:lnTo>
                    <a:pt x="113" y="161"/>
                  </a:lnTo>
                  <a:lnTo>
                    <a:pt x="134" y="158"/>
                  </a:lnTo>
                  <a:lnTo>
                    <a:pt x="155" y="158"/>
                  </a:lnTo>
                  <a:lnTo>
                    <a:pt x="175" y="158"/>
                  </a:lnTo>
                  <a:lnTo>
                    <a:pt x="191" y="160"/>
                  </a:lnTo>
                  <a:lnTo>
                    <a:pt x="207" y="160"/>
                  </a:lnTo>
                  <a:lnTo>
                    <a:pt x="219" y="161"/>
                  </a:lnTo>
                  <a:lnTo>
                    <a:pt x="228" y="163"/>
                  </a:lnTo>
                  <a:lnTo>
                    <a:pt x="235" y="163"/>
                  </a:lnTo>
                  <a:lnTo>
                    <a:pt x="236" y="163"/>
                  </a:lnTo>
                  <a:lnTo>
                    <a:pt x="235" y="176"/>
                  </a:lnTo>
                  <a:lnTo>
                    <a:pt x="232" y="205"/>
                  </a:lnTo>
                  <a:lnTo>
                    <a:pt x="232" y="239"/>
                  </a:lnTo>
                  <a:lnTo>
                    <a:pt x="236" y="269"/>
                  </a:lnTo>
                  <a:lnTo>
                    <a:pt x="241" y="283"/>
                  </a:lnTo>
                  <a:lnTo>
                    <a:pt x="246" y="301"/>
                  </a:lnTo>
                  <a:lnTo>
                    <a:pt x="253" y="321"/>
                  </a:lnTo>
                  <a:lnTo>
                    <a:pt x="261" y="344"/>
                  </a:lnTo>
                  <a:lnTo>
                    <a:pt x="271" y="367"/>
                  </a:lnTo>
                  <a:lnTo>
                    <a:pt x="280" y="389"/>
                  </a:lnTo>
                  <a:lnTo>
                    <a:pt x="290" y="409"/>
                  </a:lnTo>
                  <a:lnTo>
                    <a:pt x="302" y="425"/>
                  </a:lnTo>
                  <a:lnTo>
                    <a:pt x="313" y="440"/>
                  </a:lnTo>
                  <a:lnTo>
                    <a:pt x="323" y="453"/>
                  </a:lnTo>
                  <a:lnTo>
                    <a:pt x="332" y="463"/>
                  </a:lnTo>
                  <a:lnTo>
                    <a:pt x="341" y="472"/>
                  </a:lnTo>
                  <a:lnTo>
                    <a:pt x="349" y="479"/>
                  </a:lnTo>
                  <a:lnTo>
                    <a:pt x="357" y="485"/>
                  </a:lnTo>
                  <a:lnTo>
                    <a:pt x="363" y="489"/>
                  </a:lnTo>
                  <a:lnTo>
                    <a:pt x="372" y="492"/>
                  </a:lnTo>
                  <a:lnTo>
                    <a:pt x="380" y="492"/>
                  </a:lnTo>
                  <a:lnTo>
                    <a:pt x="391" y="492"/>
                  </a:lnTo>
                  <a:lnTo>
                    <a:pt x="401" y="490"/>
                  </a:lnTo>
                  <a:lnTo>
                    <a:pt x="412" y="489"/>
                  </a:lnTo>
                  <a:lnTo>
                    <a:pt x="422" y="489"/>
                  </a:lnTo>
                  <a:lnTo>
                    <a:pt x="430" y="489"/>
                  </a:lnTo>
                  <a:lnTo>
                    <a:pt x="438" y="492"/>
                  </a:lnTo>
                  <a:lnTo>
                    <a:pt x="443" y="497"/>
                  </a:lnTo>
                  <a:lnTo>
                    <a:pt x="451" y="516"/>
                  </a:lnTo>
                  <a:lnTo>
                    <a:pt x="458" y="544"/>
                  </a:lnTo>
                  <a:lnTo>
                    <a:pt x="459" y="573"/>
                  </a:lnTo>
                  <a:lnTo>
                    <a:pt x="448" y="603"/>
                  </a:lnTo>
                  <a:lnTo>
                    <a:pt x="430" y="627"/>
                  </a:lnTo>
                  <a:lnTo>
                    <a:pt x="416" y="647"/>
                  </a:lnTo>
                  <a:lnTo>
                    <a:pt x="406" y="658"/>
                  </a:lnTo>
                  <a:lnTo>
                    <a:pt x="402" y="663"/>
                  </a:lnTo>
                  <a:lnTo>
                    <a:pt x="484" y="648"/>
                  </a:lnTo>
                  <a:lnTo>
                    <a:pt x="482" y="658"/>
                  </a:lnTo>
                  <a:lnTo>
                    <a:pt x="481" y="681"/>
                  </a:lnTo>
                  <a:lnTo>
                    <a:pt x="477" y="705"/>
                  </a:lnTo>
                  <a:lnTo>
                    <a:pt x="472" y="725"/>
                  </a:lnTo>
                  <a:lnTo>
                    <a:pt x="466" y="740"/>
                  </a:lnTo>
                  <a:lnTo>
                    <a:pt x="456" y="757"/>
                  </a:lnTo>
                  <a:lnTo>
                    <a:pt x="446" y="774"/>
                  </a:lnTo>
                  <a:lnTo>
                    <a:pt x="443" y="780"/>
                  </a:lnTo>
                  <a:lnTo>
                    <a:pt x="751" y="1150"/>
                  </a:lnTo>
                  <a:lnTo>
                    <a:pt x="756" y="1142"/>
                  </a:lnTo>
                  <a:lnTo>
                    <a:pt x="769" y="1119"/>
                  </a:lnTo>
                  <a:lnTo>
                    <a:pt x="787" y="1087"/>
                  </a:lnTo>
                  <a:lnTo>
                    <a:pt x="808" y="1049"/>
                  </a:lnTo>
                  <a:lnTo>
                    <a:pt x="827" y="1010"/>
                  </a:lnTo>
                  <a:lnTo>
                    <a:pt x="845" y="976"/>
                  </a:lnTo>
                  <a:lnTo>
                    <a:pt x="858" y="950"/>
                  </a:lnTo>
                  <a:lnTo>
                    <a:pt x="863" y="937"/>
                  </a:lnTo>
                  <a:lnTo>
                    <a:pt x="860" y="925"/>
                  </a:lnTo>
                  <a:lnTo>
                    <a:pt x="853" y="902"/>
                  </a:lnTo>
                  <a:lnTo>
                    <a:pt x="844" y="871"/>
                  </a:lnTo>
                  <a:lnTo>
                    <a:pt x="831" y="837"/>
                  </a:lnTo>
                  <a:lnTo>
                    <a:pt x="818" y="803"/>
                  </a:lnTo>
                  <a:lnTo>
                    <a:pt x="805" y="770"/>
                  </a:lnTo>
                  <a:lnTo>
                    <a:pt x="795" y="743"/>
                  </a:lnTo>
                  <a:lnTo>
                    <a:pt x="787" y="725"/>
                  </a:lnTo>
                  <a:lnTo>
                    <a:pt x="779" y="705"/>
                  </a:lnTo>
                  <a:lnTo>
                    <a:pt x="766" y="679"/>
                  </a:lnTo>
                  <a:lnTo>
                    <a:pt x="749" y="645"/>
                  </a:lnTo>
                  <a:lnTo>
                    <a:pt x="733" y="609"/>
                  </a:lnTo>
                  <a:lnTo>
                    <a:pt x="717" y="575"/>
                  </a:lnTo>
                  <a:lnTo>
                    <a:pt x="704" y="542"/>
                  </a:lnTo>
                  <a:lnTo>
                    <a:pt x="694" y="518"/>
                  </a:lnTo>
                  <a:lnTo>
                    <a:pt x="691" y="502"/>
                  </a:lnTo>
                  <a:lnTo>
                    <a:pt x="684" y="464"/>
                  </a:lnTo>
                  <a:lnTo>
                    <a:pt x="668" y="406"/>
                  </a:lnTo>
                  <a:lnTo>
                    <a:pt x="652" y="347"/>
                  </a:lnTo>
                  <a:lnTo>
                    <a:pt x="645" y="309"/>
                  </a:lnTo>
                  <a:lnTo>
                    <a:pt x="642" y="296"/>
                  </a:lnTo>
                  <a:lnTo>
                    <a:pt x="634" y="275"/>
                  </a:lnTo>
                  <a:lnTo>
                    <a:pt x="621" y="249"/>
                  </a:lnTo>
                  <a:lnTo>
                    <a:pt x="608" y="220"/>
                  </a:lnTo>
                  <a:lnTo>
                    <a:pt x="591" y="192"/>
                  </a:lnTo>
                  <a:lnTo>
                    <a:pt x="577" y="166"/>
                  </a:lnTo>
                  <a:lnTo>
                    <a:pt x="564" y="145"/>
                  </a:lnTo>
                  <a:lnTo>
                    <a:pt x="554" y="132"/>
                  </a:lnTo>
                  <a:lnTo>
                    <a:pt x="520" y="98"/>
                  </a:lnTo>
                  <a:lnTo>
                    <a:pt x="484" y="72"/>
                  </a:lnTo>
                  <a:lnTo>
                    <a:pt x="451" y="55"/>
                  </a:lnTo>
                  <a:lnTo>
                    <a:pt x="422" y="44"/>
                  </a:lnTo>
                  <a:lnTo>
                    <a:pt x="396" y="39"/>
                  </a:lnTo>
                  <a:lnTo>
                    <a:pt x="375" y="36"/>
                  </a:lnTo>
                  <a:lnTo>
                    <a:pt x="362" y="36"/>
                  </a:lnTo>
                  <a:lnTo>
                    <a:pt x="357" y="36"/>
                  </a:lnTo>
                  <a:close/>
                </a:path>
              </a:pathLst>
            </a:custGeom>
            <a:solidFill>
              <a:srgbClr val="3F3F3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7" name="Freeform 13"/>
            <p:cNvSpPr>
              <a:spLocks/>
            </p:cNvSpPr>
            <p:nvPr/>
          </p:nvSpPr>
          <p:spPr bwMode="auto">
            <a:xfrm>
              <a:off x="2509" y="2368"/>
              <a:ext cx="396" cy="408"/>
            </a:xfrm>
            <a:custGeom>
              <a:avLst/>
              <a:gdLst/>
              <a:ahLst/>
              <a:cxnLst>
                <a:cxn ang="0">
                  <a:pos x="764" y="42"/>
                </a:cxn>
                <a:cxn ang="0">
                  <a:pos x="720" y="50"/>
                </a:cxn>
                <a:cxn ang="0">
                  <a:pos x="668" y="62"/>
                </a:cxn>
                <a:cxn ang="0">
                  <a:pos x="624" y="60"/>
                </a:cxn>
                <a:cxn ang="0">
                  <a:pos x="599" y="39"/>
                </a:cxn>
                <a:cxn ang="0">
                  <a:pos x="570" y="6"/>
                </a:cxn>
                <a:cxn ang="0">
                  <a:pos x="453" y="75"/>
                </a:cxn>
                <a:cxn ang="0">
                  <a:pos x="412" y="18"/>
                </a:cxn>
                <a:cxn ang="0">
                  <a:pos x="386" y="39"/>
                </a:cxn>
                <a:cxn ang="0">
                  <a:pos x="345" y="66"/>
                </a:cxn>
                <a:cxn ang="0">
                  <a:pos x="306" y="88"/>
                </a:cxn>
                <a:cxn ang="0">
                  <a:pos x="253" y="88"/>
                </a:cxn>
                <a:cxn ang="0">
                  <a:pos x="204" y="65"/>
                </a:cxn>
                <a:cxn ang="0">
                  <a:pos x="181" y="31"/>
                </a:cxn>
                <a:cxn ang="0">
                  <a:pos x="174" y="5"/>
                </a:cxn>
                <a:cxn ang="0">
                  <a:pos x="114" y="151"/>
                </a:cxn>
                <a:cxn ang="0">
                  <a:pos x="104" y="146"/>
                </a:cxn>
                <a:cxn ang="0">
                  <a:pos x="83" y="140"/>
                </a:cxn>
                <a:cxn ang="0">
                  <a:pos x="54" y="140"/>
                </a:cxn>
                <a:cxn ang="0">
                  <a:pos x="28" y="156"/>
                </a:cxn>
                <a:cxn ang="0">
                  <a:pos x="5" y="211"/>
                </a:cxn>
                <a:cxn ang="0">
                  <a:pos x="4" y="262"/>
                </a:cxn>
                <a:cxn ang="0">
                  <a:pos x="17" y="285"/>
                </a:cxn>
                <a:cxn ang="0">
                  <a:pos x="34" y="322"/>
                </a:cxn>
                <a:cxn ang="0">
                  <a:pos x="52" y="358"/>
                </a:cxn>
                <a:cxn ang="0">
                  <a:pos x="59" y="373"/>
                </a:cxn>
                <a:cxn ang="0">
                  <a:pos x="67" y="428"/>
                </a:cxn>
                <a:cxn ang="0">
                  <a:pos x="74" y="505"/>
                </a:cxn>
                <a:cxn ang="0">
                  <a:pos x="56" y="622"/>
                </a:cxn>
                <a:cxn ang="0">
                  <a:pos x="49" y="723"/>
                </a:cxn>
                <a:cxn ang="0">
                  <a:pos x="74" y="731"/>
                </a:cxn>
                <a:cxn ang="0">
                  <a:pos x="118" y="739"/>
                </a:cxn>
                <a:cxn ang="0">
                  <a:pos x="174" y="749"/>
                </a:cxn>
                <a:cxn ang="0">
                  <a:pos x="236" y="757"/>
                </a:cxn>
                <a:cxn ang="0">
                  <a:pos x="287" y="764"/>
                </a:cxn>
                <a:cxn ang="0">
                  <a:pos x="324" y="769"/>
                </a:cxn>
                <a:cxn ang="0">
                  <a:pos x="358" y="777"/>
                </a:cxn>
                <a:cxn ang="0">
                  <a:pos x="398" y="793"/>
                </a:cxn>
                <a:cxn ang="0">
                  <a:pos x="438" y="809"/>
                </a:cxn>
                <a:cxn ang="0">
                  <a:pos x="472" y="814"/>
                </a:cxn>
                <a:cxn ang="0">
                  <a:pos x="508" y="809"/>
                </a:cxn>
                <a:cxn ang="0">
                  <a:pos x="555" y="798"/>
                </a:cxn>
                <a:cxn ang="0">
                  <a:pos x="598" y="775"/>
                </a:cxn>
                <a:cxn ang="0">
                  <a:pos x="635" y="736"/>
                </a:cxn>
                <a:cxn ang="0">
                  <a:pos x="665" y="690"/>
                </a:cxn>
                <a:cxn ang="0">
                  <a:pos x="689" y="650"/>
                </a:cxn>
                <a:cxn ang="0">
                  <a:pos x="705" y="607"/>
                </a:cxn>
                <a:cxn ang="0">
                  <a:pos x="725" y="532"/>
                </a:cxn>
                <a:cxn ang="0">
                  <a:pos x="746" y="451"/>
                </a:cxn>
                <a:cxn ang="0">
                  <a:pos x="761" y="386"/>
                </a:cxn>
                <a:cxn ang="0">
                  <a:pos x="779" y="301"/>
                </a:cxn>
                <a:cxn ang="0">
                  <a:pos x="792" y="220"/>
                </a:cxn>
                <a:cxn ang="0">
                  <a:pos x="785" y="117"/>
                </a:cxn>
                <a:cxn ang="0">
                  <a:pos x="777" y="44"/>
                </a:cxn>
              </a:cxnLst>
              <a:rect l="0" t="0" r="r" b="b"/>
              <a:pathLst>
                <a:path w="792" h="814">
                  <a:moveTo>
                    <a:pt x="777" y="44"/>
                  </a:moveTo>
                  <a:lnTo>
                    <a:pt x="764" y="42"/>
                  </a:lnTo>
                  <a:lnTo>
                    <a:pt x="744" y="45"/>
                  </a:lnTo>
                  <a:lnTo>
                    <a:pt x="720" y="50"/>
                  </a:lnTo>
                  <a:lnTo>
                    <a:pt x="694" y="57"/>
                  </a:lnTo>
                  <a:lnTo>
                    <a:pt x="668" y="62"/>
                  </a:lnTo>
                  <a:lnTo>
                    <a:pt x="645" y="63"/>
                  </a:lnTo>
                  <a:lnTo>
                    <a:pt x="624" y="60"/>
                  </a:lnTo>
                  <a:lnTo>
                    <a:pt x="611" y="52"/>
                  </a:lnTo>
                  <a:lnTo>
                    <a:pt x="599" y="39"/>
                  </a:lnTo>
                  <a:lnTo>
                    <a:pt x="583" y="21"/>
                  </a:lnTo>
                  <a:lnTo>
                    <a:pt x="570" y="6"/>
                  </a:lnTo>
                  <a:lnTo>
                    <a:pt x="564" y="0"/>
                  </a:lnTo>
                  <a:lnTo>
                    <a:pt x="453" y="75"/>
                  </a:lnTo>
                  <a:lnTo>
                    <a:pt x="417" y="14"/>
                  </a:lnTo>
                  <a:lnTo>
                    <a:pt x="412" y="18"/>
                  </a:lnTo>
                  <a:lnTo>
                    <a:pt x="402" y="26"/>
                  </a:lnTo>
                  <a:lnTo>
                    <a:pt x="386" y="39"/>
                  </a:lnTo>
                  <a:lnTo>
                    <a:pt x="367" y="52"/>
                  </a:lnTo>
                  <a:lnTo>
                    <a:pt x="345" y="66"/>
                  </a:lnTo>
                  <a:lnTo>
                    <a:pt x="324" y="78"/>
                  </a:lnTo>
                  <a:lnTo>
                    <a:pt x="306" y="88"/>
                  </a:lnTo>
                  <a:lnTo>
                    <a:pt x="292" y="91"/>
                  </a:lnTo>
                  <a:lnTo>
                    <a:pt x="253" y="88"/>
                  </a:lnTo>
                  <a:lnTo>
                    <a:pt x="223" y="80"/>
                  </a:lnTo>
                  <a:lnTo>
                    <a:pt x="204" y="65"/>
                  </a:lnTo>
                  <a:lnTo>
                    <a:pt x="189" y="47"/>
                  </a:lnTo>
                  <a:lnTo>
                    <a:pt x="181" y="31"/>
                  </a:lnTo>
                  <a:lnTo>
                    <a:pt x="176" y="14"/>
                  </a:lnTo>
                  <a:lnTo>
                    <a:pt x="174" y="5"/>
                  </a:lnTo>
                  <a:lnTo>
                    <a:pt x="174" y="0"/>
                  </a:lnTo>
                  <a:lnTo>
                    <a:pt x="114" y="151"/>
                  </a:lnTo>
                  <a:lnTo>
                    <a:pt x="113" y="150"/>
                  </a:lnTo>
                  <a:lnTo>
                    <a:pt x="104" y="146"/>
                  </a:lnTo>
                  <a:lnTo>
                    <a:pt x="95" y="143"/>
                  </a:lnTo>
                  <a:lnTo>
                    <a:pt x="83" y="140"/>
                  </a:lnTo>
                  <a:lnTo>
                    <a:pt x="69" y="138"/>
                  </a:lnTo>
                  <a:lnTo>
                    <a:pt x="54" y="140"/>
                  </a:lnTo>
                  <a:lnTo>
                    <a:pt x="41" y="146"/>
                  </a:lnTo>
                  <a:lnTo>
                    <a:pt x="28" y="156"/>
                  </a:lnTo>
                  <a:lnTo>
                    <a:pt x="15" y="179"/>
                  </a:lnTo>
                  <a:lnTo>
                    <a:pt x="5" y="211"/>
                  </a:lnTo>
                  <a:lnTo>
                    <a:pt x="0" y="242"/>
                  </a:lnTo>
                  <a:lnTo>
                    <a:pt x="4" y="262"/>
                  </a:lnTo>
                  <a:lnTo>
                    <a:pt x="8" y="272"/>
                  </a:lnTo>
                  <a:lnTo>
                    <a:pt x="17" y="285"/>
                  </a:lnTo>
                  <a:lnTo>
                    <a:pt x="25" y="303"/>
                  </a:lnTo>
                  <a:lnTo>
                    <a:pt x="34" y="322"/>
                  </a:lnTo>
                  <a:lnTo>
                    <a:pt x="44" y="342"/>
                  </a:lnTo>
                  <a:lnTo>
                    <a:pt x="52" y="358"/>
                  </a:lnTo>
                  <a:lnTo>
                    <a:pt x="57" y="368"/>
                  </a:lnTo>
                  <a:lnTo>
                    <a:pt x="59" y="373"/>
                  </a:lnTo>
                  <a:lnTo>
                    <a:pt x="61" y="389"/>
                  </a:lnTo>
                  <a:lnTo>
                    <a:pt x="67" y="428"/>
                  </a:lnTo>
                  <a:lnTo>
                    <a:pt x="72" y="472"/>
                  </a:lnTo>
                  <a:lnTo>
                    <a:pt x="74" y="505"/>
                  </a:lnTo>
                  <a:lnTo>
                    <a:pt x="67" y="550"/>
                  </a:lnTo>
                  <a:lnTo>
                    <a:pt x="56" y="622"/>
                  </a:lnTo>
                  <a:lnTo>
                    <a:pt x="46" y="689"/>
                  </a:lnTo>
                  <a:lnTo>
                    <a:pt x="49" y="723"/>
                  </a:lnTo>
                  <a:lnTo>
                    <a:pt x="57" y="726"/>
                  </a:lnTo>
                  <a:lnTo>
                    <a:pt x="74" y="731"/>
                  </a:lnTo>
                  <a:lnTo>
                    <a:pt x="93" y="736"/>
                  </a:lnTo>
                  <a:lnTo>
                    <a:pt x="118" y="739"/>
                  </a:lnTo>
                  <a:lnTo>
                    <a:pt x="145" y="744"/>
                  </a:lnTo>
                  <a:lnTo>
                    <a:pt x="174" y="749"/>
                  </a:lnTo>
                  <a:lnTo>
                    <a:pt x="205" y="754"/>
                  </a:lnTo>
                  <a:lnTo>
                    <a:pt x="236" y="757"/>
                  </a:lnTo>
                  <a:lnTo>
                    <a:pt x="264" y="760"/>
                  </a:lnTo>
                  <a:lnTo>
                    <a:pt x="287" y="764"/>
                  </a:lnTo>
                  <a:lnTo>
                    <a:pt x="306" y="765"/>
                  </a:lnTo>
                  <a:lnTo>
                    <a:pt x="324" y="769"/>
                  </a:lnTo>
                  <a:lnTo>
                    <a:pt x="341" y="772"/>
                  </a:lnTo>
                  <a:lnTo>
                    <a:pt x="358" y="777"/>
                  </a:lnTo>
                  <a:lnTo>
                    <a:pt x="376" y="783"/>
                  </a:lnTo>
                  <a:lnTo>
                    <a:pt x="398" y="793"/>
                  </a:lnTo>
                  <a:lnTo>
                    <a:pt x="419" y="803"/>
                  </a:lnTo>
                  <a:lnTo>
                    <a:pt x="438" y="809"/>
                  </a:lnTo>
                  <a:lnTo>
                    <a:pt x="455" y="813"/>
                  </a:lnTo>
                  <a:lnTo>
                    <a:pt x="472" y="814"/>
                  </a:lnTo>
                  <a:lnTo>
                    <a:pt x="490" y="813"/>
                  </a:lnTo>
                  <a:lnTo>
                    <a:pt x="508" y="809"/>
                  </a:lnTo>
                  <a:lnTo>
                    <a:pt x="531" y="804"/>
                  </a:lnTo>
                  <a:lnTo>
                    <a:pt x="555" y="798"/>
                  </a:lnTo>
                  <a:lnTo>
                    <a:pt x="577" y="790"/>
                  </a:lnTo>
                  <a:lnTo>
                    <a:pt x="598" y="775"/>
                  </a:lnTo>
                  <a:lnTo>
                    <a:pt x="617" y="757"/>
                  </a:lnTo>
                  <a:lnTo>
                    <a:pt x="635" y="736"/>
                  </a:lnTo>
                  <a:lnTo>
                    <a:pt x="650" y="713"/>
                  </a:lnTo>
                  <a:lnTo>
                    <a:pt x="665" y="690"/>
                  </a:lnTo>
                  <a:lnTo>
                    <a:pt x="678" y="669"/>
                  </a:lnTo>
                  <a:lnTo>
                    <a:pt x="689" y="650"/>
                  </a:lnTo>
                  <a:lnTo>
                    <a:pt x="695" y="633"/>
                  </a:lnTo>
                  <a:lnTo>
                    <a:pt x="705" y="607"/>
                  </a:lnTo>
                  <a:lnTo>
                    <a:pt x="715" y="571"/>
                  </a:lnTo>
                  <a:lnTo>
                    <a:pt x="725" y="532"/>
                  </a:lnTo>
                  <a:lnTo>
                    <a:pt x="736" y="490"/>
                  </a:lnTo>
                  <a:lnTo>
                    <a:pt x="746" y="451"/>
                  </a:lnTo>
                  <a:lnTo>
                    <a:pt x="754" y="415"/>
                  </a:lnTo>
                  <a:lnTo>
                    <a:pt x="761" y="386"/>
                  </a:lnTo>
                  <a:lnTo>
                    <a:pt x="769" y="348"/>
                  </a:lnTo>
                  <a:lnTo>
                    <a:pt x="779" y="301"/>
                  </a:lnTo>
                  <a:lnTo>
                    <a:pt x="787" y="255"/>
                  </a:lnTo>
                  <a:lnTo>
                    <a:pt x="792" y="220"/>
                  </a:lnTo>
                  <a:lnTo>
                    <a:pt x="790" y="176"/>
                  </a:lnTo>
                  <a:lnTo>
                    <a:pt x="785" y="117"/>
                  </a:lnTo>
                  <a:lnTo>
                    <a:pt x="780" y="65"/>
                  </a:lnTo>
                  <a:lnTo>
                    <a:pt x="777" y="44"/>
                  </a:lnTo>
                  <a:close/>
                </a:path>
              </a:pathLst>
            </a:custGeom>
            <a:solidFill>
              <a:srgbClr val="A56D4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8" name="Freeform 14"/>
            <p:cNvSpPr>
              <a:spLocks/>
            </p:cNvSpPr>
            <p:nvPr/>
          </p:nvSpPr>
          <p:spPr bwMode="auto">
            <a:xfrm>
              <a:off x="3223" y="3195"/>
              <a:ext cx="184" cy="332"/>
            </a:xfrm>
            <a:custGeom>
              <a:avLst/>
              <a:gdLst/>
              <a:ahLst/>
              <a:cxnLst>
                <a:cxn ang="0">
                  <a:pos x="7" y="367"/>
                </a:cxn>
                <a:cxn ang="0">
                  <a:pos x="28" y="339"/>
                </a:cxn>
                <a:cxn ang="0">
                  <a:pos x="57" y="301"/>
                </a:cxn>
                <a:cxn ang="0">
                  <a:pos x="93" y="264"/>
                </a:cxn>
                <a:cxn ang="0">
                  <a:pos x="132" y="228"/>
                </a:cxn>
                <a:cxn ang="0">
                  <a:pos x="169" y="174"/>
                </a:cxn>
                <a:cxn ang="0">
                  <a:pos x="196" y="116"/>
                </a:cxn>
                <a:cxn ang="0">
                  <a:pos x="212" y="77"/>
                </a:cxn>
                <a:cxn ang="0">
                  <a:pos x="217" y="65"/>
                </a:cxn>
                <a:cxn ang="0">
                  <a:pos x="235" y="38"/>
                </a:cxn>
                <a:cxn ang="0">
                  <a:pos x="257" y="8"/>
                </a:cxn>
                <a:cxn ang="0">
                  <a:pos x="275" y="2"/>
                </a:cxn>
                <a:cxn ang="0">
                  <a:pos x="277" y="64"/>
                </a:cxn>
                <a:cxn ang="0">
                  <a:pos x="270" y="160"/>
                </a:cxn>
                <a:cxn ang="0">
                  <a:pos x="272" y="174"/>
                </a:cxn>
                <a:cxn ang="0">
                  <a:pos x="288" y="150"/>
                </a:cxn>
                <a:cxn ang="0">
                  <a:pos x="314" y="121"/>
                </a:cxn>
                <a:cxn ang="0">
                  <a:pos x="340" y="98"/>
                </a:cxn>
                <a:cxn ang="0">
                  <a:pos x="362" y="108"/>
                </a:cxn>
                <a:cxn ang="0">
                  <a:pos x="368" y="171"/>
                </a:cxn>
                <a:cxn ang="0">
                  <a:pos x="362" y="270"/>
                </a:cxn>
                <a:cxn ang="0">
                  <a:pos x="360" y="339"/>
                </a:cxn>
                <a:cxn ang="0">
                  <a:pos x="362" y="411"/>
                </a:cxn>
                <a:cxn ang="0">
                  <a:pos x="357" y="466"/>
                </a:cxn>
                <a:cxn ang="0">
                  <a:pos x="322" y="523"/>
                </a:cxn>
                <a:cxn ang="0">
                  <a:pos x="274" y="570"/>
                </a:cxn>
                <a:cxn ang="0">
                  <a:pos x="220" y="614"/>
                </a:cxn>
                <a:cxn ang="0">
                  <a:pos x="178" y="642"/>
                </a:cxn>
                <a:cxn ang="0">
                  <a:pos x="158" y="650"/>
                </a:cxn>
                <a:cxn ang="0">
                  <a:pos x="124" y="655"/>
                </a:cxn>
                <a:cxn ang="0">
                  <a:pos x="83" y="660"/>
                </a:cxn>
                <a:cxn ang="0">
                  <a:pos x="55" y="663"/>
                </a:cxn>
                <a:cxn ang="0">
                  <a:pos x="16" y="466"/>
                </a:cxn>
              </a:cxnLst>
              <a:rect l="0" t="0" r="r" b="b"/>
              <a:pathLst>
                <a:path w="368" h="663">
                  <a:moveTo>
                    <a:pt x="0" y="375"/>
                  </a:moveTo>
                  <a:lnTo>
                    <a:pt x="7" y="367"/>
                  </a:lnTo>
                  <a:lnTo>
                    <a:pt x="16" y="355"/>
                  </a:lnTo>
                  <a:lnTo>
                    <a:pt x="28" y="339"/>
                  </a:lnTo>
                  <a:lnTo>
                    <a:pt x="42" y="321"/>
                  </a:lnTo>
                  <a:lnTo>
                    <a:pt x="57" y="301"/>
                  </a:lnTo>
                  <a:lnTo>
                    <a:pt x="73" y="282"/>
                  </a:lnTo>
                  <a:lnTo>
                    <a:pt x="93" y="264"/>
                  </a:lnTo>
                  <a:lnTo>
                    <a:pt x="112" y="248"/>
                  </a:lnTo>
                  <a:lnTo>
                    <a:pt x="132" y="228"/>
                  </a:lnTo>
                  <a:lnTo>
                    <a:pt x="152" y="202"/>
                  </a:lnTo>
                  <a:lnTo>
                    <a:pt x="169" y="174"/>
                  </a:lnTo>
                  <a:lnTo>
                    <a:pt x="184" y="143"/>
                  </a:lnTo>
                  <a:lnTo>
                    <a:pt x="196" y="116"/>
                  </a:lnTo>
                  <a:lnTo>
                    <a:pt x="205" y="93"/>
                  </a:lnTo>
                  <a:lnTo>
                    <a:pt x="212" y="77"/>
                  </a:lnTo>
                  <a:lnTo>
                    <a:pt x="213" y="70"/>
                  </a:lnTo>
                  <a:lnTo>
                    <a:pt x="217" y="65"/>
                  </a:lnTo>
                  <a:lnTo>
                    <a:pt x="223" y="54"/>
                  </a:lnTo>
                  <a:lnTo>
                    <a:pt x="235" y="38"/>
                  </a:lnTo>
                  <a:lnTo>
                    <a:pt x="246" y="21"/>
                  </a:lnTo>
                  <a:lnTo>
                    <a:pt x="257" y="8"/>
                  </a:lnTo>
                  <a:lnTo>
                    <a:pt x="269" y="0"/>
                  </a:lnTo>
                  <a:lnTo>
                    <a:pt x="275" y="2"/>
                  </a:lnTo>
                  <a:lnTo>
                    <a:pt x="279" y="15"/>
                  </a:lnTo>
                  <a:lnTo>
                    <a:pt x="277" y="64"/>
                  </a:lnTo>
                  <a:lnTo>
                    <a:pt x="274" y="117"/>
                  </a:lnTo>
                  <a:lnTo>
                    <a:pt x="270" y="160"/>
                  </a:lnTo>
                  <a:lnTo>
                    <a:pt x="269" y="178"/>
                  </a:lnTo>
                  <a:lnTo>
                    <a:pt x="272" y="174"/>
                  </a:lnTo>
                  <a:lnTo>
                    <a:pt x="279" y="165"/>
                  </a:lnTo>
                  <a:lnTo>
                    <a:pt x="288" y="150"/>
                  </a:lnTo>
                  <a:lnTo>
                    <a:pt x="301" y="135"/>
                  </a:lnTo>
                  <a:lnTo>
                    <a:pt x="314" y="121"/>
                  </a:lnTo>
                  <a:lnTo>
                    <a:pt x="329" y="108"/>
                  </a:lnTo>
                  <a:lnTo>
                    <a:pt x="340" y="98"/>
                  </a:lnTo>
                  <a:lnTo>
                    <a:pt x="350" y="96"/>
                  </a:lnTo>
                  <a:lnTo>
                    <a:pt x="362" y="108"/>
                  </a:lnTo>
                  <a:lnTo>
                    <a:pt x="366" y="132"/>
                  </a:lnTo>
                  <a:lnTo>
                    <a:pt x="368" y="171"/>
                  </a:lnTo>
                  <a:lnTo>
                    <a:pt x="365" y="223"/>
                  </a:lnTo>
                  <a:lnTo>
                    <a:pt x="362" y="270"/>
                  </a:lnTo>
                  <a:lnTo>
                    <a:pt x="360" y="306"/>
                  </a:lnTo>
                  <a:lnTo>
                    <a:pt x="360" y="339"/>
                  </a:lnTo>
                  <a:lnTo>
                    <a:pt x="360" y="375"/>
                  </a:lnTo>
                  <a:lnTo>
                    <a:pt x="362" y="411"/>
                  </a:lnTo>
                  <a:lnTo>
                    <a:pt x="363" y="438"/>
                  </a:lnTo>
                  <a:lnTo>
                    <a:pt x="357" y="466"/>
                  </a:lnTo>
                  <a:lnTo>
                    <a:pt x="339" y="502"/>
                  </a:lnTo>
                  <a:lnTo>
                    <a:pt x="322" y="523"/>
                  </a:lnTo>
                  <a:lnTo>
                    <a:pt x="300" y="547"/>
                  </a:lnTo>
                  <a:lnTo>
                    <a:pt x="274" y="570"/>
                  </a:lnTo>
                  <a:lnTo>
                    <a:pt x="246" y="593"/>
                  </a:lnTo>
                  <a:lnTo>
                    <a:pt x="220" y="614"/>
                  </a:lnTo>
                  <a:lnTo>
                    <a:pt x="196" y="630"/>
                  </a:lnTo>
                  <a:lnTo>
                    <a:pt x="178" y="642"/>
                  </a:lnTo>
                  <a:lnTo>
                    <a:pt x="168" y="648"/>
                  </a:lnTo>
                  <a:lnTo>
                    <a:pt x="158" y="650"/>
                  </a:lnTo>
                  <a:lnTo>
                    <a:pt x="143" y="653"/>
                  </a:lnTo>
                  <a:lnTo>
                    <a:pt x="124" y="655"/>
                  </a:lnTo>
                  <a:lnTo>
                    <a:pt x="104" y="658"/>
                  </a:lnTo>
                  <a:lnTo>
                    <a:pt x="83" y="660"/>
                  </a:lnTo>
                  <a:lnTo>
                    <a:pt x="67" y="661"/>
                  </a:lnTo>
                  <a:lnTo>
                    <a:pt x="55" y="663"/>
                  </a:lnTo>
                  <a:lnTo>
                    <a:pt x="51" y="663"/>
                  </a:lnTo>
                  <a:lnTo>
                    <a:pt x="16" y="466"/>
                  </a:lnTo>
                  <a:lnTo>
                    <a:pt x="0" y="375"/>
                  </a:lnTo>
                  <a:close/>
                </a:path>
              </a:pathLst>
            </a:custGeom>
            <a:solidFill>
              <a:srgbClr val="A56D4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9" name="Freeform 15"/>
            <p:cNvSpPr>
              <a:spLocks/>
            </p:cNvSpPr>
            <p:nvPr/>
          </p:nvSpPr>
          <p:spPr bwMode="auto">
            <a:xfrm>
              <a:off x="3046" y="2898"/>
              <a:ext cx="245" cy="267"/>
            </a:xfrm>
            <a:custGeom>
              <a:avLst/>
              <a:gdLst/>
              <a:ahLst/>
              <a:cxnLst>
                <a:cxn ang="0">
                  <a:pos x="378" y="16"/>
                </a:cxn>
                <a:cxn ang="0">
                  <a:pos x="363" y="8"/>
                </a:cxn>
                <a:cxn ang="0">
                  <a:pos x="334" y="0"/>
                </a:cxn>
                <a:cxn ang="0">
                  <a:pos x="293" y="6"/>
                </a:cxn>
                <a:cxn ang="0">
                  <a:pos x="251" y="24"/>
                </a:cxn>
                <a:cxn ang="0">
                  <a:pos x="185" y="42"/>
                </a:cxn>
                <a:cxn ang="0">
                  <a:pos x="111" y="63"/>
                </a:cxn>
                <a:cxn ang="0">
                  <a:pos x="55" y="84"/>
                </a:cxn>
                <a:cxn ang="0">
                  <a:pos x="44" y="114"/>
                </a:cxn>
                <a:cxn ang="0">
                  <a:pos x="45" y="159"/>
                </a:cxn>
                <a:cxn ang="0">
                  <a:pos x="19" y="197"/>
                </a:cxn>
                <a:cxn ang="0">
                  <a:pos x="0" y="229"/>
                </a:cxn>
                <a:cxn ang="0">
                  <a:pos x="18" y="268"/>
                </a:cxn>
                <a:cxn ang="0">
                  <a:pos x="41" y="286"/>
                </a:cxn>
                <a:cxn ang="0">
                  <a:pos x="50" y="322"/>
                </a:cxn>
                <a:cxn ang="0">
                  <a:pos x="76" y="360"/>
                </a:cxn>
                <a:cxn ang="0">
                  <a:pos x="84" y="373"/>
                </a:cxn>
                <a:cxn ang="0">
                  <a:pos x="99" y="405"/>
                </a:cxn>
                <a:cxn ang="0">
                  <a:pos x="115" y="421"/>
                </a:cxn>
                <a:cxn ang="0">
                  <a:pos x="120" y="431"/>
                </a:cxn>
                <a:cxn ang="0">
                  <a:pos x="128" y="438"/>
                </a:cxn>
                <a:cxn ang="0">
                  <a:pos x="151" y="439"/>
                </a:cxn>
                <a:cxn ang="0">
                  <a:pos x="197" y="433"/>
                </a:cxn>
                <a:cxn ang="0">
                  <a:pos x="249" y="420"/>
                </a:cxn>
                <a:cxn ang="0">
                  <a:pos x="296" y="407"/>
                </a:cxn>
                <a:cxn ang="0">
                  <a:pos x="330" y="400"/>
                </a:cxn>
                <a:cxn ang="0">
                  <a:pos x="348" y="410"/>
                </a:cxn>
                <a:cxn ang="0">
                  <a:pos x="366" y="439"/>
                </a:cxn>
                <a:cxn ang="0">
                  <a:pos x="395" y="475"/>
                </a:cxn>
                <a:cxn ang="0">
                  <a:pos x="417" y="500"/>
                </a:cxn>
                <a:cxn ang="0">
                  <a:pos x="435" y="519"/>
                </a:cxn>
                <a:cxn ang="0">
                  <a:pos x="449" y="531"/>
                </a:cxn>
                <a:cxn ang="0">
                  <a:pos x="465" y="529"/>
                </a:cxn>
                <a:cxn ang="0">
                  <a:pos x="478" y="487"/>
                </a:cxn>
                <a:cxn ang="0">
                  <a:pos x="488" y="412"/>
                </a:cxn>
                <a:cxn ang="0">
                  <a:pos x="477" y="285"/>
                </a:cxn>
                <a:cxn ang="0">
                  <a:pos x="454" y="198"/>
                </a:cxn>
                <a:cxn ang="0">
                  <a:pos x="433" y="115"/>
                </a:cxn>
                <a:cxn ang="0">
                  <a:pos x="405" y="48"/>
                </a:cxn>
                <a:cxn ang="0">
                  <a:pos x="382" y="21"/>
                </a:cxn>
              </a:cxnLst>
              <a:rect l="0" t="0" r="r" b="b"/>
              <a:pathLst>
                <a:path w="488" h="534">
                  <a:moveTo>
                    <a:pt x="379" y="17"/>
                  </a:moveTo>
                  <a:lnTo>
                    <a:pt x="378" y="16"/>
                  </a:lnTo>
                  <a:lnTo>
                    <a:pt x="371" y="13"/>
                  </a:lnTo>
                  <a:lnTo>
                    <a:pt x="363" y="8"/>
                  </a:lnTo>
                  <a:lnTo>
                    <a:pt x="350" y="3"/>
                  </a:lnTo>
                  <a:lnTo>
                    <a:pt x="334" y="0"/>
                  </a:lnTo>
                  <a:lnTo>
                    <a:pt x="314" y="1"/>
                  </a:lnTo>
                  <a:lnTo>
                    <a:pt x="293" y="6"/>
                  </a:lnTo>
                  <a:lnTo>
                    <a:pt x="268" y="17"/>
                  </a:lnTo>
                  <a:lnTo>
                    <a:pt x="251" y="24"/>
                  </a:lnTo>
                  <a:lnTo>
                    <a:pt x="221" y="32"/>
                  </a:lnTo>
                  <a:lnTo>
                    <a:pt x="185" y="42"/>
                  </a:lnTo>
                  <a:lnTo>
                    <a:pt x="148" y="52"/>
                  </a:lnTo>
                  <a:lnTo>
                    <a:pt x="111" y="63"/>
                  </a:lnTo>
                  <a:lnTo>
                    <a:pt x="78" y="73"/>
                  </a:lnTo>
                  <a:lnTo>
                    <a:pt x="55" y="84"/>
                  </a:lnTo>
                  <a:lnTo>
                    <a:pt x="45" y="94"/>
                  </a:lnTo>
                  <a:lnTo>
                    <a:pt x="44" y="114"/>
                  </a:lnTo>
                  <a:lnTo>
                    <a:pt x="45" y="136"/>
                  </a:lnTo>
                  <a:lnTo>
                    <a:pt x="45" y="159"/>
                  </a:lnTo>
                  <a:lnTo>
                    <a:pt x="36" y="179"/>
                  </a:lnTo>
                  <a:lnTo>
                    <a:pt x="19" y="197"/>
                  </a:lnTo>
                  <a:lnTo>
                    <a:pt x="6" y="213"/>
                  </a:lnTo>
                  <a:lnTo>
                    <a:pt x="0" y="229"/>
                  </a:lnTo>
                  <a:lnTo>
                    <a:pt x="5" y="250"/>
                  </a:lnTo>
                  <a:lnTo>
                    <a:pt x="18" y="268"/>
                  </a:lnTo>
                  <a:lnTo>
                    <a:pt x="31" y="278"/>
                  </a:lnTo>
                  <a:lnTo>
                    <a:pt x="41" y="286"/>
                  </a:lnTo>
                  <a:lnTo>
                    <a:pt x="45" y="301"/>
                  </a:lnTo>
                  <a:lnTo>
                    <a:pt x="50" y="322"/>
                  </a:lnTo>
                  <a:lnTo>
                    <a:pt x="63" y="343"/>
                  </a:lnTo>
                  <a:lnTo>
                    <a:pt x="76" y="360"/>
                  </a:lnTo>
                  <a:lnTo>
                    <a:pt x="81" y="366"/>
                  </a:lnTo>
                  <a:lnTo>
                    <a:pt x="84" y="373"/>
                  </a:lnTo>
                  <a:lnTo>
                    <a:pt x="91" y="387"/>
                  </a:lnTo>
                  <a:lnTo>
                    <a:pt x="99" y="405"/>
                  </a:lnTo>
                  <a:lnTo>
                    <a:pt x="111" y="417"/>
                  </a:lnTo>
                  <a:lnTo>
                    <a:pt x="115" y="421"/>
                  </a:lnTo>
                  <a:lnTo>
                    <a:pt x="117" y="426"/>
                  </a:lnTo>
                  <a:lnTo>
                    <a:pt x="120" y="431"/>
                  </a:lnTo>
                  <a:lnTo>
                    <a:pt x="122" y="434"/>
                  </a:lnTo>
                  <a:lnTo>
                    <a:pt x="128" y="438"/>
                  </a:lnTo>
                  <a:lnTo>
                    <a:pt x="137" y="439"/>
                  </a:lnTo>
                  <a:lnTo>
                    <a:pt x="151" y="439"/>
                  </a:lnTo>
                  <a:lnTo>
                    <a:pt x="172" y="438"/>
                  </a:lnTo>
                  <a:lnTo>
                    <a:pt x="197" y="433"/>
                  </a:lnTo>
                  <a:lnTo>
                    <a:pt x="225" y="426"/>
                  </a:lnTo>
                  <a:lnTo>
                    <a:pt x="249" y="420"/>
                  </a:lnTo>
                  <a:lnTo>
                    <a:pt x="275" y="412"/>
                  </a:lnTo>
                  <a:lnTo>
                    <a:pt x="296" y="407"/>
                  </a:lnTo>
                  <a:lnTo>
                    <a:pt x="316" y="402"/>
                  </a:lnTo>
                  <a:lnTo>
                    <a:pt x="330" y="400"/>
                  </a:lnTo>
                  <a:lnTo>
                    <a:pt x="338" y="402"/>
                  </a:lnTo>
                  <a:lnTo>
                    <a:pt x="348" y="410"/>
                  </a:lnTo>
                  <a:lnTo>
                    <a:pt x="355" y="423"/>
                  </a:lnTo>
                  <a:lnTo>
                    <a:pt x="366" y="439"/>
                  </a:lnTo>
                  <a:lnTo>
                    <a:pt x="384" y="462"/>
                  </a:lnTo>
                  <a:lnTo>
                    <a:pt x="395" y="475"/>
                  </a:lnTo>
                  <a:lnTo>
                    <a:pt x="405" y="488"/>
                  </a:lnTo>
                  <a:lnTo>
                    <a:pt x="417" y="500"/>
                  </a:lnTo>
                  <a:lnTo>
                    <a:pt x="425" y="509"/>
                  </a:lnTo>
                  <a:lnTo>
                    <a:pt x="435" y="519"/>
                  </a:lnTo>
                  <a:lnTo>
                    <a:pt x="443" y="526"/>
                  </a:lnTo>
                  <a:lnTo>
                    <a:pt x="449" y="531"/>
                  </a:lnTo>
                  <a:lnTo>
                    <a:pt x="456" y="534"/>
                  </a:lnTo>
                  <a:lnTo>
                    <a:pt x="465" y="529"/>
                  </a:lnTo>
                  <a:lnTo>
                    <a:pt x="472" y="513"/>
                  </a:lnTo>
                  <a:lnTo>
                    <a:pt x="478" y="487"/>
                  </a:lnTo>
                  <a:lnTo>
                    <a:pt x="485" y="457"/>
                  </a:lnTo>
                  <a:lnTo>
                    <a:pt x="488" y="412"/>
                  </a:lnTo>
                  <a:lnTo>
                    <a:pt x="485" y="348"/>
                  </a:lnTo>
                  <a:lnTo>
                    <a:pt x="477" y="285"/>
                  </a:lnTo>
                  <a:lnTo>
                    <a:pt x="465" y="236"/>
                  </a:lnTo>
                  <a:lnTo>
                    <a:pt x="454" y="198"/>
                  </a:lnTo>
                  <a:lnTo>
                    <a:pt x="444" y="156"/>
                  </a:lnTo>
                  <a:lnTo>
                    <a:pt x="433" y="115"/>
                  </a:lnTo>
                  <a:lnTo>
                    <a:pt x="420" y="78"/>
                  </a:lnTo>
                  <a:lnTo>
                    <a:pt x="405" y="48"/>
                  </a:lnTo>
                  <a:lnTo>
                    <a:pt x="392" y="30"/>
                  </a:lnTo>
                  <a:lnTo>
                    <a:pt x="382" y="21"/>
                  </a:lnTo>
                  <a:lnTo>
                    <a:pt x="379" y="17"/>
                  </a:lnTo>
                  <a:close/>
                </a:path>
              </a:pathLst>
            </a:custGeom>
            <a:solidFill>
              <a:srgbClr val="A56D4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0" name="Freeform 16"/>
            <p:cNvSpPr>
              <a:spLocks/>
            </p:cNvSpPr>
            <p:nvPr/>
          </p:nvSpPr>
          <p:spPr bwMode="auto">
            <a:xfrm>
              <a:off x="2319" y="2754"/>
              <a:ext cx="245" cy="555"/>
            </a:xfrm>
            <a:custGeom>
              <a:avLst/>
              <a:gdLst/>
              <a:ahLst/>
              <a:cxnLst>
                <a:cxn ang="0">
                  <a:pos x="425" y="132"/>
                </a:cxn>
                <a:cxn ang="0">
                  <a:pos x="407" y="88"/>
                </a:cxn>
                <a:cxn ang="0">
                  <a:pos x="394" y="46"/>
                </a:cxn>
                <a:cxn ang="0">
                  <a:pos x="386" y="18"/>
                </a:cxn>
                <a:cxn ang="0">
                  <a:pos x="354" y="3"/>
                </a:cxn>
                <a:cxn ang="0">
                  <a:pos x="324" y="0"/>
                </a:cxn>
                <a:cxn ang="0">
                  <a:pos x="275" y="2"/>
                </a:cxn>
                <a:cxn ang="0">
                  <a:pos x="220" y="23"/>
                </a:cxn>
                <a:cxn ang="0">
                  <a:pos x="171" y="73"/>
                </a:cxn>
                <a:cxn ang="0">
                  <a:pos x="140" y="135"/>
                </a:cxn>
                <a:cxn ang="0">
                  <a:pos x="124" y="184"/>
                </a:cxn>
                <a:cxn ang="0">
                  <a:pos x="114" y="225"/>
                </a:cxn>
                <a:cxn ang="0">
                  <a:pos x="106" y="261"/>
                </a:cxn>
                <a:cxn ang="0">
                  <a:pos x="95" y="295"/>
                </a:cxn>
                <a:cxn ang="0">
                  <a:pos x="83" y="329"/>
                </a:cxn>
                <a:cxn ang="0">
                  <a:pos x="70" y="365"/>
                </a:cxn>
                <a:cxn ang="0">
                  <a:pos x="56" y="407"/>
                </a:cxn>
                <a:cxn ang="0">
                  <a:pos x="52" y="502"/>
                </a:cxn>
                <a:cxn ang="0">
                  <a:pos x="69" y="593"/>
                </a:cxn>
                <a:cxn ang="0">
                  <a:pos x="61" y="605"/>
                </a:cxn>
                <a:cxn ang="0">
                  <a:pos x="51" y="621"/>
                </a:cxn>
                <a:cxn ang="0">
                  <a:pos x="21" y="692"/>
                </a:cxn>
                <a:cxn ang="0">
                  <a:pos x="5" y="766"/>
                </a:cxn>
                <a:cxn ang="0">
                  <a:pos x="0" y="831"/>
                </a:cxn>
                <a:cxn ang="0">
                  <a:pos x="5" y="883"/>
                </a:cxn>
                <a:cxn ang="0">
                  <a:pos x="54" y="994"/>
                </a:cxn>
                <a:cxn ang="0">
                  <a:pos x="135" y="1064"/>
                </a:cxn>
                <a:cxn ang="0">
                  <a:pos x="210" y="1100"/>
                </a:cxn>
                <a:cxn ang="0">
                  <a:pos x="243" y="1111"/>
                </a:cxn>
                <a:cxn ang="0">
                  <a:pos x="269" y="820"/>
                </a:cxn>
                <a:cxn ang="0">
                  <a:pos x="246" y="800"/>
                </a:cxn>
                <a:cxn ang="0">
                  <a:pos x="214" y="771"/>
                </a:cxn>
                <a:cxn ang="0">
                  <a:pos x="179" y="745"/>
                </a:cxn>
                <a:cxn ang="0">
                  <a:pos x="157" y="730"/>
                </a:cxn>
                <a:cxn ang="0">
                  <a:pos x="134" y="707"/>
                </a:cxn>
                <a:cxn ang="0">
                  <a:pos x="129" y="691"/>
                </a:cxn>
                <a:cxn ang="0">
                  <a:pos x="155" y="688"/>
                </a:cxn>
                <a:cxn ang="0">
                  <a:pos x="191" y="681"/>
                </a:cxn>
                <a:cxn ang="0">
                  <a:pos x="223" y="668"/>
                </a:cxn>
                <a:cxn ang="0">
                  <a:pos x="241" y="650"/>
                </a:cxn>
                <a:cxn ang="0">
                  <a:pos x="259" y="627"/>
                </a:cxn>
                <a:cxn ang="0">
                  <a:pos x="280" y="606"/>
                </a:cxn>
                <a:cxn ang="0">
                  <a:pos x="302" y="590"/>
                </a:cxn>
                <a:cxn ang="0">
                  <a:pos x="332" y="582"/>
                </a:cxn>
                <a:cxn ang="0">
                  <a:pos x="354" y="575"/>
                </a:cxn>
                <a:cxn ang="0">
                  <a:pos x="357" y="517"/>
                </a:cxn>
                <a:cxn ang="0">
                  <a:pos x="339" y="396"/>
                </a:cxn>
                <a:cxn ang="0">
                  <a:pos x="339" y="375"/>
                </a:cxn>
                <a:cxn ang="0">
                  <a:pos x="365" y="394"/>
                </a:cxn>
                <a:cxn ang="0">
                  <a:pos x="404" y="414"/>
                </a:cxn>
                <a:cxn ang="0">
                  <a:pos x="440" y="412"/>
                </a:cxn>
                <a:cxn ang="0">
                  <a:pos x="464" y="352"/>
                </a:cxn>
                <a:cxn ang="0">
                  <a:pos x="487" y="258"/>
                </a:cxn>
                <a:cxn ang="0">
                  <a:pos x="489" y="215"/>
                </a:cxn>
                <a:cxn ang="0">
                  <a:pos x="479" y="199"/>
                </a:cxn>
                <a:cxn ang="0">
                  <a:pos x="463" y="184"/>
                </a:cxn>
                <a:cxn ang="0">
                  <a:pos x="445" y="163"/>
                </a:cxn>
              </a:cxnLst>
              <a:rect l="0" t="0" r="r" b="b"/>
              <a:pathLst>
                <a:path w="490" h="1111">
                  <a:moveTo>
                    <a:pt x="435" y="150"/>
                  </a:moveTo>
                  <a:lnTo>
                    <a:pt x="425" y="132"/>
                  </a:lnTo>
                  <a:lnTo>
                    <a:pt x="415" y="111"/>
                  </a:lnTo>
                  <a:lnTo>
                    <a:pt x="407" y="88"/>
                  </a:lnTo>
                  <a:lnTo>
                    <a:pt x="401" y="67"/>
                  </a:lnTo>
                  <a:lnTo>
                    <a:pt x="394" y="46"/>
                  </a:lnTo>
                  <a:lnTo>
                    <a:pt x="389" y="30"/>
                  </a:lnTo>
                  <a:lnTo>
                    <a:pt x="386" y="18"/>
                  </a:lnTo>
                  <a:lnTo>
                    <a:pt x="385" y="13"/>
                  </a:lnTo>
                  <a:lnTo>
                    <a:pt x="354" y="3"/>
                  </a:lnTo>
                  <a:lnTo>
                    <a:pt x="342" y="2"/>
                  </a:lnTo>
                  <a:lnTo>
                    <a:pt x="324" y="0"/>
                  </a:lnTo>
                  <a:lnTo>
                    <a:pt x="302" y="0"/>
                  </a:lnTo>
                  <a:lnTo>
                    <a:pt x="275" y="2"/>
                  </a:lnTo>
                  <a:lnTo>
                    <a:pt x="248" y="10"/>
                  </a:lnTo>
                  <a:lnTo>
                    <a:pt x="220" y="23"/>
                  </a:lnTo>
                  <a:lnTo>
                    <a:pt x="194" y="44"/>
                  </a:lnTo>
                  <a:lnTo>
                    <a:pt x="171" y="73"/>
                  </a:lnTo>
                  <a:lnTo>
                    <a:pt x="153" y="106"/>
                  </a:lnTo>
                  <a:lnTo>
                    <a:pt x="140" y="135"/>
                  </a:lnTo>
                  <a:lnTo>
                    <a:pt x="131" y="161"/>
                  </a:lnTo>
                  <a:lnTo>
                    <a:pt x="124" y="184"/>
                  </a:lnTo>
                  <a:lnTo>
                    <a:pt x="119" y="205"/>
                  </a:lnTo>
                  <a:lnTo>
                    <a:pt x="114" y="225"/>
                  </a:lnTo>
                  <a:lnTo>
                    <a:pt x="111" y="243"/>
                  </a:lnTo>
                  <a:lnTo>
                    <a:pt x="106" y="261"/>
                  </a:lnTo>
                  <a:lnTo>
                    <a:pt x="101" y="277"/>
                  </a:lnTo>
                  <a:lnTo>
                    <a:pt x="95" y="295"/>
                  </a:lnTo>
                  <a:lnTo>
                    <a:pt x="88" y="311"/>
                  </a:lnTo>
                  <a:lnTo>
                    <a:pt x="83" y="329"/>
                  </a:lnTo>
                  <a:lnTo>
                    <a:pt x="77" y="347"/>
                  </a:lnTo>
                  <a:lnTo>
                    <a:pt x="70" y="365"/>
                  </a:lnTo>
                  <a:lnTo>
                    <a:pt x="62" y="386"/>
                  </a:lnTo>
                  <a:lnTo>
                    <a:pt x="56" y="407"/>
                  </a:lnTo>
                  <a:lnTo>
                    <a:pt x="49" y="453"/>
                  </a:lnTo>
                  <a:lnTo>
                    <a:pt x="52" y="502"/>
                  </a:lnTo>
                  <a:lnTo>
                    <a:pt x="61" y="552"/>
                  </a:lnTo>
                  <a:lnTo>
                    <a:pt x="69" y="593"/>
                  </a:lnTo>
                  <a:lnTo>
                    <a:pt x="65" y="598"/>
                  </a:lnTo>
                  <a:lnTo>
                    <a:pt x="61" y="605"/>
                  </a:lnTo>
                  <a:lnTo>
                    <a:pt x="56" y="613"/>
                  </a:lnTo>
                  <a:lnTo>
                    <a:pt x="51" y="621"/>
                  </a:lnTo>
                  <a:lnTo>
                    <a:pt x="34" y="657"/>
                  </a:lnTo>
                  <a:lnTo>
                    <a:pt x="21" y="692"/>
                  </a:lnTo>
                  <a:lnTo>
                    <a:pt x="12" y="730"/>
                  </a:lnTo>
                  <a:lnTo>
                    <a:pt x="5" y="766"/>
                  </a:lnTo>
                  <a:lnTo>
                    <a:pt x="2" y="800"/>
                  </a:lnTo>
                  <a:lnTo>
                    <a:pt x="0" y="831"/>
                  </a:lnTo>
                  <a:lnTo>
                    <a:pt x="2" y="860"/>
                  </a:lnTo>
                  <a:lnTo>
                    <a:pt x="5" y="883"/>
                  </a:lnTo>
                  <a:lnTo>
                    <a:pt x="23" y="943"/>
                  </a:lnTo>
                  <a:lnTo>
                    <a:pt x="54" y="994"/>
                  </a:lnTo>
                  <a:lnTo>
                    <a:pt x="93" y="1033"/>
                  </a:lnTo>
                  <a:lnTo>
                    <a:pt x="135" y="1064"/>
                  </a:lnTo>
                  <a:lnTo>
                    <a:pt x="176" y="1085"/>
                  </a:lnTo>
                  <a:lnTo>
                    <a:pt x="210" y="1100"/>
                  </a:lnTo>
                  <a:lnTo>
                    <a:pt x="233" y="1108"/>
                  </a:lnTo>
                  <a:lnTo>
                    <a:pt x="243" y="1111"/>
                  </a:lnTo>
                  <a:lnTo>
                    <a:pt x="272" y="823"/>
                  </a:lnTo>
                  <a:lnTo>
                    <a:pt x="269" y="820"/>
                  </a:lnTo>
                  <a:lnTo>
                    <a:pt x="261" y="811"/>
                  </a:lnTo>
                  <a:lnTo>
                    <a:pt x="246" y="800"/>
                  </a:lnTo>
                  <a:lnTo>
                    <a:pt x="231" y="785"/>
                  </a:lnTo>
                  <a:lnTo>
                    <a:pt x="214" y="771"/>
                  </a:lnTo>
                  <a:lnTo>
                    <a:pt x="196" y="756"/>
                  </a:lnTo>
                  <a:lnTo>
                    <a:pt x="179" y="745"/>
                  </a:lnTo>
                  <a:lnTo>
                    <a:pt x="166" y="736"/>
                  </a:lnTo>
                  <a:lnTo>
                    <a:pt x="157" y="730"/>
                  </a:lnTo>
                  <a:lnTo>
                    <a:pt x="145" y="719"/>
                  </a:lnTo>
                  <a:lnTo>
                    <a:pt x="134" y="707"/>
                  </a:lnTo>
                  <a:lnTo>
                    <a:pt x="122" y="692"/>
                  </a:lnTo>
                  <a:lnTo>
                    <a:pt x="129" y="691"/>
                  </a:lnTo>
                  <a:lnTo>
                    <a:pt x="140" y="689"/>
                  </a:lnTo>
                  <a:lnTo>
                    <a:pt x="155" y="688"/>
                  </a:lnTo>
                  <a:lnTo>
                    <a:pt x="173" y="684"/>
                  </a:lnTo>
                  <a:lnTo>
                    <a:pt x="191" y="681"/>
                  </a:lnTo>
                  <a:lnTo>
                    <a:pt x="209" y="675"/>
                  </a:lnTo>
                  <a:lnTo>
                    <a:pt x="223" y="668"/>
                  </a:lnTo>
                  <a:lnTo>
                    <a:pt x="233" y="660"/>
                  </a:lnTo>
                  <a:lnTo>
                    <a:pt x="241" y="650"/>
                  </a:lnTo>
                  <a:lnTo>
                    <a:pt x="249" y="639"/>
                  </a:lnTo>
                  <a:lnTo>
                    <a:pt x="259" y="627"/>
                  </a:lnTo>
                  <a:lnTo>
                    <a:pt x="269" y="618"/>
                  </a:lnTo>
                  <a:lnTo>
                    <a:pt x="280" y="606"/>
                  </a:lnTo>
                  <a:lnTo>
                    <a:pt x="290" y="598"/>
                  </a:lnTo>
                  <a:lnTo>
                    <a:pt x="302" y="590"/>
                  </a:lnTo>
                  <a:lnTo>
                    <a:pt x="313" y="585"/>
                  </a:lnTo>
                  <a:lnTo>
                    <a:pt x="332" y="582"/>
                  </a:lnTo>
                  <a:lnTo>
                    <a:pt x="345" y="580"/>
                  </a:lnTo>
                  <a:lnTo>
                    <a:pt x="354" y="575"/>
                  </a:lnTo>
                  <a:lnTo>
                    <a:pt x="358" y="559"/>
                  </a:lnTo>
                  <a:lnTo>
                    <a:pt x="357" y="517"/>
                  </a:lnTo>
                  <a:lnTo>
                    <a:pt x="349" y="455"/>
                  </a:lnTo>
                  <a:lnTo>
                    <a:pt x="339" y="396"/>
                  </a:lnTo>
                  <a:lnTo>
                    <a:pt x="334" y="372"/>
                  </a:lnTo>
                  <a:lnTo>
                    <a:pt x="339" y="375"/>
                  </a:lnTo>
                  <a:lnTo>
                    <a:pt x="349" y="383"/>
                  </a:lnTo>
                  <a:lnTo>
                    <a:pt x="365" y="394"/>
                  </a:lnTo>
                  <a:lnTo>
                    <a:pt x="385" y="406"/>
                  </a:lnTo>
                  <a:lnTo>
                    <a:pt x="404" y="414"/>
                  </a:lnTo>
                  <a:lnTo>
                    <a:pt x="424" y="417"/>
                  </a:lnTo>
                  <a:lnTo>
                    <a:pt x="440" y="412"/>
                  </a:lnTo>
                  <a:lnTo>
                    <a:pt x="450" y="398"/>
                  </a:lnTo>
                  <a:lnTo>
                    <a:pt x="464" y="352"/>
                  </a:lnTo>
                  <a:lnTo>
                    <a:pt x="477" y="302"/>
                  </a:lnTo>
                  <a:lnTo>
                    <a:pt x="487" y="258"/>
                  </a:lnTo>
                  <a:lnTo>
                    <a:pt x="490" y="225"/>
                  </a:lnTo>
                  <a:lnTo>
                    <a:pt x="489" y="215"/>
                  </a:lnTo>
                  <a:lnTo>
                    <a:pt x="485" y="207"/>
                  </a:lnTo>
                  <a:lnTo>
                    <a:pt x="479" y="199"/>
                  </a:lnTo>
                  <a:lnTo>
                    <a:pt x="472" y="192"/>
                  </a:lnTo>
                  <a:lnTo>
                    <a:pt x="463" y="184"/>
                  </a:lnTo>
                  <a:lnTo>
                    <a:pt x="455" y="174"/>
                  </a:lnTo>
                  <a:lnTo>
                    <a:pt x="445" y="163"/>
                  </a:lnTo>
                  <a:lnTo>
                    <a:pt x="435" y="150"/>
                  </a:lnTo>
                  <a:close/>
                </a:path>
              </a:pathLst>
            </a:custGeom>
            <a:solidFill>
              <a:srgbClr val="BC93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1" name="Freeform 17"/>
            <p:cNvSpPr>
              <a:spLocks/>
            </p:cNvSpPr>
            <p:nvPr/>
          </p:nvSpPr>
          <p:spPr bwMode="auto">
            <a:xfrm>
              <a:off x="3163" y="2733"/>
              <a:ext cx="193" cy="164"/>
            </a:xfrm>
            <a:custGeom>
              <a:avLst/>
              <a:gdLst/>
              <a:ahLst/>
              <a:cxnLst>
                <a:cxn ang="0">
                  <a:pos x="0" y="237"/>
                </a:cxn>
                <a:cxn ang="0">
                  <a:pos x="9" y="237"/>
                </a:cxn>
                <a:cxn ang="0">
                  <a:pos x="24" y="235"/>
                </a:cxn>
                <a:cxn ang="0">
                  <a:pos x="42" y="233"/>
                </a:cxn>
                <a:cxn ang="0">
                  <a:pos x="63" y="230"/>
                </a:cxn>
                <a:cxn ang="0">
                  <a:pos x="83" y="229"/>
                </a:cxn>
                <a:cxn ang="0">
                  <a:pos x="102" y="225"/>
                </a:cxn>
                <a:cxn ang="0">
                  <a:pos x="117" y="224"/>
                </a:cxn>
                <a:cxn ang="0">
                  <a:pos x="127" y="220"/>
                </a:cxn>
                <a:cxn ang="0">
                  <a:pos x="133" y="201"/>
                </a:cxn>
                <a:cxn ang="0">
                  <a:pos x="135" y="162"/>
                </a:cxn>
                <a:cxn ang="0">
                  <a:pos x="140" y="118"/>
                </a:cxn>
                <a:cxn ang="0">
                  <a:pos x="151" y="85"/>
                </a:cxn>
                <a:cxn ang="0">
                  <a:pos x="161" y="72"/>
                </a:cxn>
                <a:cxn ang="0">
                  <a:pos x="172" y="56"/>
                </a:cxn>
                <a:cxn ang="0">
                  <a:pos x="184" y="41"/>
                </a:cxn>
                <a:cxn ang="0">
                  <a:pos x="197" y="25"/>
                </a:cxn>
                <a:cxn ang="0">
                  <a:pos x="208" y="13"/>
                </a:cxn>
                <a:cxn ang="0">
                  <a:pos x="219" y="4"/>
                </a:cxn>
                <a:cxn ang="0">
                  <a:pos x="231" y="0"/>
                </a:cxn>
                <a:cxn ang="0">
                  <a:pos x="241" y="4"/>
                </a:cxn>
                <a:cxn ang="0">
                  <a:pos x="250" y="12"/>
                </a:cxn>
                <a:cxn ang="0">
                  <a:pos x="259" y="25"/>
                </a:cxn>
                <a:cxn ang="0">
                  <a:pos x="267" y="38"/>
                </a:cxn>
                <a:cxn ang="0">
                  <a:pos x="275" y="51"/>
                </a:cxn>
                <a:cxn ang="0">
                  <a:pos x="281" y="66"/>
                </a:cxn>
                <a:cxn ang="0">
                  <a:pos x="286" y="79"/>
                </a:cxn>
                <a:cxn ang="0">
                  <a:pos x="289" y="92"/>
                </a:cxn>
                <a:cxn ang="0">
                  <a:pos x="293" y="100"/>
                </a:cxn>
                <a:cxn ang="0">
                  <a:pos x="298" y="114"/>
                </a:cxn>
                <a:cxn ang="0">
                  <a:pos x="307" y="129"/>
                </a:cxn>
                <a:cxn ang="0">
                  <a:pos x="319" y="145"/>
                </a:cxn>
                <a:cxn ang="0">
                  <a:pos x="333" y="165"/>
                </a:cxn>
                <a:cxn ang="0">
                  <a:pos x="342" y="176"/>
                </a:cxn>
                <a:cxn ang="0">
                  <a:pos x="353" y="189"/>
                </a:cxn>
                <a:cxn ang="0">
                  <a:pos x="363" y="201"/>
                </a:cxn>
                <a:cxn ang="0">
                  <a:pos x="372" y="212"/>
                </a:cxn>
                <a:cxn ang="0">
                  <a:pos x="381" y="225"/>
                </a:cxn>
                <a:cxn ang="0">
                  <a:pos x="386" y="237"/>
                </a:cxn>
                <a:cxn ang="0">
                  <a:pos x="386" y="246"/>
                </a:cxn>
                <a:cxn ang="0">
                  <a:pos x="379" y="256"/>
                </a:cxn>
                <a:cxn ang="0">
                  <a:pos x="369" y="266"/>
                </a:cxn>
                <a:cxn ang="0">
                  <a:pos x="358" y="279"/>
                </a:cxn>
                <a:cxn ang="0">
                  <a:pos x="346" y="290"/>
                </a:cxn>
                <a:cxn ang="0">
                  <a:pos x="333" y="302"/>
                </a:cxn>
                <a:cxn ang="0">
                  <a:pos x="324" y="312"/>
                </a:cxn>
                <a:cxn ang="0">
                  <a:pos x="312" y="320"/>
                </a:cxn>
                <a:cxn ang="0">
                  <a:pos x="304" y="326"/>
                </a:cxn>
                <a:cxn ang="0">
                  <a:pos x="298" y="328"/>
                </a:cxn>
                <a:cxn ang="0">
                  <a:pos x="288" y="326"/>
                </a:cxn>
                <a:cxn ang="0">
                  <a:pos x="272" y="323"/>
                </a:cxn>
                <a:cxn ang="0">
                  <a:pos x="252" y="318"/>
                </a:cxn>
                <a:cxn ang="0">
                  <a:pos x="231" y="313"/>
                </a:cxn>
                <a:cxn ang="0">
                  <a:pos x="210" y="308"/>
                </a:cxn>
                <a:cxn ang="0">
                  <a:pos x="192" y="303"/>
                </a:cxn>
                <a:cxn ang="0">
                  <a:pos x="179" y="300"/>
                </a:cxn>
                <a:cxn ang="0">
                  <a:pos x="174" y="299"/>
                </a:cxn>
                <a:cxn ang="0">
                  <a:pos x="101" y="292"/>
                </a:cxn>
                <a:cxn ang="0">
                  <a:pos x="0" y="297"/>
                </a:cxn>
                <a:cxn ang="0">
                  <a:pos x="0" y="237"/>
                </a:cxn>
              </a:cxnLst>
              <a:rect l="0" t="0" r="r" b="b"/>
              <a:pathLst>
                <a:path w="386" h="328">
                  <a:moveTo>
                    <a:pt x="0" y="237"/>
                  </a:moveTo>
                  <a:lnTo>
                    <a:pt x="9" y="237"/>
                  </a:lnTo>
                  <a:lnTo>
                    <a:pt x="24" y="235"/>
                  </a:lnTo>
                  <a:lnTo>
                    <a:pt x="42" y="233"/>
                  </a:lnTo>
                  <a:lnTo>
                    <a:pt x="63" y="230"/>
                  </a:lnTo>
                  <a:lnTo>
                    <a:pt x="83" y="229"/>
                  </a:lnTo>
                  <a:lnTo>
                    <a:pt x="102" y="225"/>
                  </a:lnTo>
                  <a:lnTo>
                    <a:pt x="117" y="224"/>
                  </a:lnTo>
                  <a:lnTo>
                    <a:pt x="127" y="220"/>
                  </a:lnTo>
                  <a:lnTo>
                    <a:pt x="133" y="201"/>
                  </a:lnTo>
                  <a:lnTo>
                    <a:pt x="135" y="162"/>
                  </a:lnTo>
                  <a:lnTo>
                    <a:pt x="140" y="118"/>
                  </a:lnTo>
                  <a:lnTo>
                    <a:pt x="151" y="85"/>
                  </a:lnTo>
                  <a:lnTo>
                    <a:pt x="161" y="72"/>
                  </a:lnTo>
                  <a:lnTo>
                    <a:pt x="172" y="56"/>
                  </a:lnTo>
                  <a:lnTo>
                    <a:pt x="184" y="41"/>
                  </a:lnTo>
                  <a:lnTo>
                    <a:pt x="197" y="25"/>
                  </a:lnTo>
                  <a:lnTo>
                    <a:pt x="208" y="13"/>
                  </a:lnTo>
                  <a:lnTo>
                    <a:pt x="219" y="4"/>
                  </a:lnTo>
                  <a:lnTo>
                    <a:pt x="231" y="0"/>
                  </a:lnTo>
                  <a:lnTo>
                    <a:pt x="241" y="4"/>
                  </a:lnTo>
                  <a:lnTo>
                    <a:pt x="250" y="12"/>
                  </a:lnTo>
                  <a:lnTo>
                    <a:pt x="259" y="25"/>
                  </a:lnTo>
                  <a:lnTo>
                    <a:pt x="267" y="38"/>
                  </a:lnTo>
                  <a:lnTo>
                    <a:pt x="275" y="51"/>
                  </a:lnTo>
                  <a:lnTo>
                    <a:pt x="281" y="66"/>
                  </a:lnTo>
                  <a:lnTo>
                    <a:pt x="286" y="79"/>
                  </a:lnTo>
                  <a:lnTo>
                    <a:pt x="289" y="92"/>
                  </a:lnTo>
                  <a:lnTo>
                    <a:pt x="293" y="100"/>
                  </a:lnTo>
                  <a:lnTo>
                    <a:pt x="298" y="114"/>
                  </a:lnTo>
                  <a:lnTo>
                    <a:pt x="307" y="129"/>
                  </a:lnTo>
                  <a:lnTo>
                    <a:pt x="319" y="145"/>
                  </a:lnTo>
                  <a:lnTo>
                    <a:pt x="333" y="165"/>
                  </a:lnTo>
                  <a:lnTo>
                    <a:pt x="342" y="176"/>
                  </a:lnTo>
                  <a:lnTo>
                    <a:pt x="353" y="189"/>
                  </a:lnTo>
                  <a:lnTo>
                    <a:pt x="363" y="201"/>
                  </a:lnTo>
                  <a:lnTo>
                    <a:pt x="372" y="212"/>
                  </a:lnTo>
                  <a:lnTo>
                    <a:pt x="381" y="225"/>
                  </a:lnTo>
                  <a:lnTo>
                    <a:pt x="386" y="237"/>
                  </a:lnTo>
                  <a:lnTo>
                    <a:pt x="386" y="246"/>
                  </a:lnTo>
                  <a:lnTo>
                    <a:pt x="379" y="256"/>
                  </a:lnTo>
                  <a:lnTo>
                    <a:pt x="369" y="266"/>
                  </a:lnTo>
                  <a:lnTo>
                    <a:pt x="358" y="279"/>
                  </a:lnTo>
                  <a:lnTo>
                    <a:pt x="346" y="290"/>
                  </a:lnTo>
                  <a:lnTo>
                    <a:pt x="333" y="302"/>
                  </a:lnTo>
                  <a:lnTo>
                    <a:pt x="324" y="312"/>
                  </a:lnTo>
                  <a:lnTo>
                    <a:pt x="312" y="320"/>
                  </a:lnTo>
                  <a:lnTo>
                    <a:pt x="304" y="326"/>
                  </a:lnTo>
                  <a:lnTo>
                    <a:pt x="298" y="328"/>
                  </a:lnTo>
                  <a:lnTo>
                    <a:pt x="288" y="326"/>
                  </a:lnTo>
                  <a:lnTo>
                    <a:pt x="272" y="323"/>
                  </a:lnTo>
                  <a:lnTo>
                    <a:pt x="252" y="318"/>
                  </a:lnTo>
                  <a:lnTo>
                    <a:pt x="231" y="313"/>
                  </a:lnTo>
                  <a:lnTo>
                    <a:pt x="210" y="308"/>
                  </a:lnTo>
                  <a:lnTo>
                    <a:pt x="192" y="303"/>
                  </a:lnTo>
                  <a:lnTo>
                    <a:pt x="179" y="300"/>
                  </a:lnTo>
                  <a:lnTo>
                    <a:pt x="174" y="299"/>
                  </a:lnTo>
                  <a:lnTo>
                    <a:pt x="101" y="292"/>
                  </a:lnTo>
                  <a:lnTo>
                    <a:pt x="0" y="297"/>
                  </a:lnTo>
                  <a:lnTo>
                    <a:pt x="0" y="237"/>
                  </a:lnTo>
                  <a:close/>
                </a:path>
              </a:pathLst>
            </a:custGeom>
            <a:solidFill>
              <a:srgbClr val="F772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2" name="Freeform 18"/>
            <p:cNvSpPr>
              <a:spLocks/>
            </p:cNvSpPr>
            <p:nvPr/>
          </p:nvSpPr>
          <p:spPr bwMode="auto">
            <a:xfrm>
              <a:off x="3289" y="2960"/>
              <a:ext cx="120" cy="94"/>
            </a:xfrm>
            <a:custGeom>
              <a:avLst/>
              <a:gdLst/>
              <a:ahLst/>
              <a:cxnLst>
                <a:cxn ang="0">
                  <a:pos x="187" y="188"/>
                </a:cxn>
                <a:cxn ang="0">
                  <a:pos x="210" y="178"/>
                </a:cxn>
                <a:cxn ang="0">
                  <a:pos x="223" y="158"/>
                </a:cxn>
                <a:cxn ang="0">
                  <a:pos x="226" y="136"/>
                </a:cxn>
                <a:cxn ang="0">
                  <a:pos x="228" y="118"/>
                </a:cxn>
                <a:cxn ang="0">
                  <a:pos x="231" y="96"/>
                </a:cxn>
                <a:cxn ang="0">
                  <a:pos x="238" y="69"/>
                </a:cxn>
                <a:cxn ang="0">
                  <a:pos x="239" y="43"/>
                </a:cxn>
                <a:cxn ang="0">
                  <a:pos x="228" y="21"/>
                </a:cxn>
                <a:cxn ang="0">
                  <a:pos x="218" y="17"/>
                </a:cxn>
                <a:cxn ang="0">
                  <a:pos x="207" y="15"/>
                </a:cxn>
                <a:cxn ang="0">
                  <a:pos x="197" y="17"/>
                </a:cxn>
                <a:cxn ang="0">
                  <a:pos x="189" y="21"/>
                </a:cxn>
                <a:cxn ang="0">
                  <a:pos x="179" y="26"/>
                </a:cxn>
                <a:cxn ang="0">
                  <a:pos x="174" y="31"/>
                </a:cxn>
                <a:cxn ang="0">
                  <a:pos x="169" y="35"/>
                </a:cxn>
                <a:cxn ang="0">
                  <a:pos x="168" y="36"/>
                </a:cxn>
                <a:cxn ang="0">
                  <a:pos x="164" y="35"/>
                </a:cxn>
                <a:cxn ang="0">
                  <a:pos x="156" y="30"/>
                </a:cxn>
                <a:cxn ang="0">
                  <a:pos x="143" y="23"/>
                </a:cxn>
                <a:cxn ang="0">
                  <a:pos x="127" y="17"/>
                </a:cxn>
                <a:cxn ang="0">
                  <a:pos x="111" y="10"/>
                </a:cxn>
                <a:cxn ang="0">
                  <a:pos x="93" y="4"/>
                </a:cxn>
                <a:cxn ang="0">
                  <a:pos x="78" y="0"/>
                </a:cxn>
                <a:cxn ang="0">
                  <a:pos x="67" y="0"/>
                </a:cxn>
                <a:cxn ang="0">
                  <a:pos x="50" y="8"/>
                </a:cxn>
                <a:cxn ang="0">
                  <a:pos x="44" y="23"/>
                </a:cxn>
                <a:cxn ang="0">
                  <a:pos x="42" y="38"/>
                </a:cxn>
                <a:cxn ang="0">
                  <a:pos x="46" y="51"/>
                </a:cxn>
                <a:cxn ang="0">
                  <a:pos x="44" y="59"/>
                </a:cxn>
                <a:cxn ang="0">
                  <a:pos x="39" y="67"/>
                </a:cxn>
                <a:cxn ang="0">
                  <a:pos x="31" y="79"/>
                </a:cxn>
                <a:cxn ang="0">
                  <a:pos x="21" y="92"/>
                </a:cxn>
                <a:cxn ang="0">
                  <a:pos x="11" y="105"/>
                </a:cxn>
                <a:cxn ang="0">
                  <a:pos x="3" y="118"/>
                </a:cxn>
                <a:cxn ang="0">
                  <a:pos x="0" y="131"/>
                </a:cxn>
                <a:cxn ang="0">
                  <a:pos x="0" y="142"/>
                </a:cxn>
                <a:cxn ang="0">
                  <a:pos x="3" y="163"/>
                </a:cxn>
                <a:cxn ang="0">
                  <a:pos x="7" y="179"/>
                </a:cxn>
                <a:cxn ang="0">
                  <a:pos x="15" y="189"/>
                </a:cxn>
                <a:cxn ang="0">
                  <a:pos x="36" y="188"/>
                </a:cxn>
                <a:cxn ang="0">
                  <a:pos x="50" y="183"/>
                </a:cxn>
                <a:cxn ang="0">
                  <a:pos x="65" y="178"/>
                </a:cxn>
                <a:cxn ang="0">
                  <a:pos x="80" y="171"/>
                </a:cxn>
                <a:cxn ang="0">
                  <a:pos x="91" y="166"/>
                </a:cxn>
                <a:cxn ang="0">
                  <a:pos x="103" y="160"/>
                </a:cxn>
                <a:cxn ang="0">
                  <a:pos x="111" y="157"/>
                </a:cxn>
                <a:cxn ang="0">
                  <a:pos x="116" y="153"/>
                </a:cxn>
                <a:cxn ang="0">
                  <a:pos x="117" y="152"/>
                </a:cxn>
                <a:cxn ang="0">
                  <a:pos x="119" y="153"/>
                </a:cxn>
                <a:cxn ang="0">
                  <a:pos x="122" y="158"/>
                </a:cxn>
                <a:cxn ang="0">
                  <a:pos x="129" y="165"/>
                </a:cxn>
                <a:cxn ang="0">
                  <a:pos x="138" y="171"/>
                </a:cxn>
                <a:cxn ang="0">
                  <a:pos x="148" y="178"/>
                </a:cxn>
                <a:cxn ang="0">
                  <a:pos x="160" y="184"/>
                </a:cxn>
                <a:cxn ang="0">
                  <a:pos x="173" y="188"/>
                </a:cxn>
                <a:cxn ang="0">
                  <a:pos x="187" y="188"/>
                </a:cxn>
              </a:cxnLst>
              <a:rect l="0" t="0" r="r" b="b"/>
              <a:pathLst>
                <a:path w="239" h="189">
                  <a:moveTo>
                    <a:pt x="187" y="188"/>
                  </a:moveTo>
                  <a:lnTo>
                    <a:pt x="210" y="178"/>
                  </a:lnTo>
                  <a:lnTo>
                    <a:pt x="223" y="158"/>
                  </a:lnTo>
                  <a:lnTo>
                    <a:pt x="226" y="136"/>
                  </a:lnTo>
                  <a:lnTo>
                    <a:pt x="228" y="118"/>
                  </a:lnTo>
                  <a:lnTo>
                    <a:pt x="231" y="96"/>
                  </a:lnTo>
                  <a:lnTo>
                    <a:pt x="238" y="69"/>
                  </a:lnTo>
                  <a:lnTo>
                    <a:pt x="239" y="43"/>
                  </a:lnTo>
                  <a:lnTo>
                    <a:pt x="228" y="21"/>
                  </a:lnTo>
                  <a:lnTo>
                    <a:pt x="218" y="17"/>
                  </a:lnTo>
                  <a:lnTo>
                    <a:pt x="207" y="15"/>
                  </a:lnTo>
                  <a:lnTo>
                    <a:pt x="197" y="17"/>
                  </a:lnTo>
                  <a:lnTo>
                    <a:pt x="189" y="21"/>
                  </a:lnTo>
                  <a:lnTo>
                    <a:pt x="179" y="26"/>
                  </a:lnTo>
                  <a:lnTo>
                    <a:pt x="174" y="31"/>
                  </a:lnTo>
                  <a:lnTo>
                    <a:pt x="169" y="35"/>
                  </a:lnTo>
                  <a:lnTo>
                    <a:pt x="168" y="36"/>
                  </a:lnTo>
                  <a:lnTo>
                    <a:pt x="164" y="35"/>
                  </a:lnTo>
                  <a:lnTo>
                    <a:pt x="156" y="30"/>
                  </a:lnTo>
                  <a:lnTo>
                    <a:pt x="143" y="23"/>
                  </a:lnTo>
                  <a:lnTo>
                    <a:pt x="127" y="17"/>
                  </a:lnTo>
                  <a:lnTo>
                    <a:pt x="111" y="10"/>
                  </a:lnTo>
                  <a:lnTo>
                    <a:pt x="93" y="4"/>
                  </a:lnTo>
                  <a:lnTo>
                    <a:pt x="78" y="0"/>
                  </a:lnTo>
                  <a:lnTo>
                    <a:pt x="67" y="0"/>
                  </a:lnTo>
                  <a:lnTo>
                    <a:pt x="50" y="8"/>
                  </a:lnTo>
                  <a:lnTo>
                    <a:pt x="44" y="23"/>
                  </a:lnTo>
                  <a:lnTo>
                    <a:pt x="42" y="38"/>
                  </a:lnTo>
                  <a:lnTo>
                    <a:pt x="46" y="51"/>
                  </a:lnTo>
                  <a:lnTo>
                    <a:pt x="44" y="59"/>
                  </a:lnTo>
                  <a:lnTo>
                    <a:pt x="39" y="67"/>
                  </a:lnTo>
                  <a:lnTo>
                    <a:pt x="31" y="79"/>
                  </a:lnTo>
                  <a:lnTo>
                    <a:pt x="21" y="92"/>
                  </a:lnTo>
                  <a:lnTo>
                    <a:pt x="11" y="105"/>
                  </a:lnTo>
                  <a:lnTo>
                    <a:pt x="3" y="118"/>
                  </a:lnTo>
                  <a:lnTo>
                    <a:pt x="0" y="131"/>
                  </a:lnTo>
                  <a:lnTo>
                    <a:pt x="0" y="142"/>
                  </a:lnTo>
                  <a:lnTo>
                    <a:pt x="3" y="163"/>
                  </a:lnTo>
                  <a:lnTo>
                    <a:pt x="7" y="179"/>
                  </a:lnTo>
                  <a:lnTo>
                    <a:pt x="15" y="189"/>
                  </a:lnTo>
                  <a:lnTo>
                    <a:pt x="36" y="188"/>
                  </a:lnTo>
                  <a:lnTo>
                    <a:pt x="50" y="183"/>
                  </a:lnTo>
                  <a:lnTo>
                    <a:pt x="65" y="178"/>
                  </a:lnTo>
                  <a:lnTo>
                    <a:pt x="80" y="171"/>
                  </a:lnTo>
                  <a:lnTo>
                    <a:pt x="91" y="166"/>
                  </a:lnTo>
                  <a:lnTo>
                    <a:pt x="103" y="160"/>
                  </a:lnTo>
                  <a:lnTo>
                    <a:pt x="111" y="157"/>
                  </a:lnTo>
                  <a:lnTo>
                    <a:pt x="116" y="153"/>
                  </a:lnTo>
                  <a:lnTo>
                    <a:pt x="117" y="152"/>
                  </a:lnTo>
                  <a:lnTo>
                    <a:pt x="119" y="153"/>
                  </a:lnTo>
                  <a:lnTo>
                    <a:pt x="122" y="158"/>
                  </a:lnTo>
                  <a:lnTo>
                    <a:pt x="129" y="165"/>
                  </a:lnTo>
                  <a:lnTo>
                    <a:pt x="138" y="171"/>
                  </a:lnTo>
                  <a:lnTo>
                    <a:pt x="148" y="178"/>
                  </a:lnTo>
                  <a:lnTo>
                    <a:pt x="160" y="184"/>
                  </a:lnTo>
                  <a:lnTo>
                    <a:pt x="173" y="188"/>
                  </a:lnTo>
                  <a:lnTo>
                    <a:pt x="187" y="188"/>
                  </a:lnTo>
                  <a:close/>
                </a:path>
              </a:pathLst>
            </a:custGeom>
            <a:solidFill>
              <a:srgbClr val="FFA83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3" name="Freeform 19"/>
            <p:cNvSpPr>
              <a:spLocks/>
            </p:cNvSpPr>
            <p:nvPr/>
          </p:nvSpPr>
          <p:spPr bwMode="auto">
            <a:xfrm>
              <a:off x="3549" y="3102"/>
              <a:ext cx="92" cy="112"/>
            </a:xfrm>
            <a:custGeom>
              <a:avLst/>
              <a:gdLst/>
              <a:ahLst/>
              <a:cxnLst>
                <a:cxn ang="0">
                  <a:pos x="96" y="82"/>
                </a:cxn>
                <a:cxn ang="0">
                  <a:pos x="94" y="75"/>
                </a:cxn>
                <a:cxn ang="0">
                  <a:pos x="90" y="66"/>
                </a:cxn>
                <a:cxn ang="0">
                  <a:pos x="81" y="56"/>
                </a:cxn>
                <a:cxn ang="0">
                  <a:pos x="73" y="48"/>
                </a:cxn>
                <a:cxn ang="0">
                  <a:pos x="62" y="41"/>
                </a:cxn>
                <a:cxn ang="0">
                  <a:pos x="50" y="36"/>
                </a:cxn>
                <a:cxn ang="0">
                  <a:pos x="37" y="36"/>
                </a:cxn>
                <a:cxn ang="0">
                  <a:pos x="26" y="41"/>
                </a:cxn>
                <a:cxn ang="0">
                  <a:pos x="8" y="56"/>
                </a:cxn>
                <a:cxn ang="0">
                  <a:pos x="0" y="69"/>
                </a:cxn>
                <a:cxn ang="0">
                  <a:pos x="0" y="82"/>
                </a:cxn>
                <a:cxn ang="0">
                  <a:pos x="5" y="96"/>
                </a:cxn>
                <a:cxn ang="0">
                  <a:pos x="13" y="111"/>
                </a:cxn>
                <a:cxn ang="0">
                  <a:pos x="23" y="126"/>
                </a:cxn>
                <a:cxn ang="0">
                  <a:pos x="28" y="137"/>
                </a:cxn>
                <a:cxn ang="0">
                  <a:pos x="31" y="142"/>
                </a:cxn>
                <a:cxn ang="0">
                  <a:pos x="29" y="152"/>
                </a:cxn>
                <a:cxn ang="0">
                  <a:pos x="26" y="176"/>
                </a:cxn>
                <a:cxn ang="0">
                  <a:pos x="24" y="202"/>
                </a:cxn>
                <a:cxn ang="0">
                  <a:pos x="31" y="219"/>
                </a:cxn>
                <a:cxn ang="0">
                  <a:pos x="37" y="220"/>
                </a:cxn>
                <a:cxn ang="0">
                  <a:pos x="46" y="220"/>
                </a:cxn>
                <a:cxn ang="0">
                  <a:pos x="54" y="217"/>
                </a:cxn>
                <a:cxn ang="0">
                  <a:pos x="62" y="214"/>
                </a:cxn>
                <a:cxn ang="0">
                  <a:pos x="70" y="211"/>
                </a:cxn>
                <a:cxn ang="0">
                  <a:pos x="75" y="206"/>
                </a:cxn>
                <a:cxn ang="0">
                  <a:pos x="80" y="204"/>
                </a:cxn>
                <a:cxn ang="0">
                  <a:pos x="81" y="202"/>
                </a:cxn>
                <a:cxn ang="0">
                  <a:pos x="83" y="206"/>
                </a:cxn>
                <a:cxn ang="0">
                  <a:pos x="90" y="214"/>
                </a:cxn>
                <a:cxn ang="0">
                  <a:pos x="103" y="220"/>
                </a:cxn>
                <a:cxn ang="0">
                  <a:pos x="122" y="224"/>
                </a:cxn>
                <a:cxn ang="0">
                  <a:pos x="145" y="214"/>
                </a:cxn>
                <a:cxn ang="0">
                  <a:pos x="156" y="196"/>
                </a:cxn>
                <a:cxn ang="0">
                  <a:pos x="160" y="176"/>
                </a:cxn>
                <a:cxn ang="0">
                  <a:pos x="153" y="163"/>
                </a:cxn>
                <a:cxn ang="0">
                  <a:pos x="148" y="155"/>
                </a:cxn>
                <a:cxn ang="0">
                  <a:pos x="151" y="144"/>
                </a:cxn>
                <a:cxn ang="0">
                  <a:pos x="156" y="131"/>
                </a:cxn>
                <a:cxn ang="0">
                  <a:pos x="166" y="116"/>
                </a:cxn>
                <a:cxn ang="0">
                  <a:pos x="174" y="101"/>
                </a:cxn>
                <a:cxn ang="0">
                  <a:pos x="181" y="87"/>
                </a:cxn>
                <a:cxn ang="0">
                  <a:pos x="184" y="75"/>
                </a:cxn>
                <a:cxn ang="0">
                  <a:pos x="182" y="66"/>
                </a:cxn>
                <a:cxn ang="0">
                  <a:pos x="169" y="56"/>
                </a:cxn>
                <a:cxn ang="0">
                  <a:pos x="155" y="51"/>
                </a:cxn>
                <a:cxn ang="0">
                  <a:pos x="142" y="51"/>
                </a:cxn>
                <a:cxn ang="0">
                  <a:pos x="137" y="51"/>
                </a:cxn>
                <a:cxn ang="0">
                  <a:pos x="138" y="44"/>
                </a:cxn>
                <a:cxn ang="0">
                  <a:pos x="142" y="30"/>
                </a:cxn>
                <a:cxn ang="0">
                  <a:pos x="137" y="13"/>
                </a:cxn>
                <a:cxn ang="0">
                  <a:pos x="122" y="0"/>
                </a:cxn>
                <a:cxn ang="0">
                  <a:pos x="104" y="9"/>
                </a:cxn>
                <a:cxn ang="0">
                  <a:pos x="98" y="36"/>
                </a:cxn>
                <a:cxn ang="0">
                  <a:pos x="96" y="67"/>
                </a:cxn>
                <a:cxn ang="0">
                  <a:pos x="96" y="82"/>
                </a:cxn>
              </a:cxnLst>
              <a:rect l="0" t="0" r="r" b="b"/>
              <a:pathLst>
                <a:path w="184" h="224">
                  <a:moveTo>
                    <a:pt x="96" y="82"/>
                  </a:moveTo>
                  <a:lnTo>
                    <a:pt x="94" y="75"/>
                  </a:lnTo>
                  <a:lnTo>
                    <a:pt x="90" y="66"/>
                  </a:lnTo>
                  <a:lnTo>
                    <a:pt x="81" y="56"/>
                  </a:lnTo>
                  <a:lnTo>
                    <a:pt x="73" y="48"/>
                  </a:lnTo>
                  <a:lnTo>
                    <a:pt x="62" y="41"/>
                  </a:lnTo>
                  <a:lnTo>
                    <a:pt x="50" y="36"/>
                  </a:lnTo>
                  <a:lnTo>
                    <a:pt x="37" y="36"/>
                  </a:lnTo>
                  <a:lnTo>
                    <a:pt x="26" y="41"/>
                  </a:lnTo>
                  <a:lnTo>
                    <a:pt x="8" y="56"/>
                  </a:lnTo>
                  <a:lnTo>
                    <a:pt x="0" y="69"/>
                  </a:lnTo>
                  <a:lnTo>
                    <a:pt x="0" y="82"/>
                  </a:lnTo>
                  <a:lnTo>
                    <a:pt x="5" y="96"/>
                  </a:lnTo>
                  <a:lnTo>
                    <a:pt x="13" y="111"/>
                  </a:lnTo>
                  <a:lnTo>
                    <a:pt x="23" y="126"/>
                  </a:lnTo>
                  <a:lnTo>
                    <a:pt x="28" y="137"/>
                  </a:lnTo>
                  <a:lnTo>
                    <a:pt x="31" y="142"/>
                  </a:lnTo>
                  <a:lnTo>
                    <a:pt x="29" y="152"/>
                  </a:lnTo>
                  <a:lnTo>
                    <a:pt x="26" y="176"/>
                  </a:lnTo>
                  <a:lnTo>
                    <a:pt x="24" y="202"/>
                  </a:lnTo>
                  <a:lnTo>
                    <a:pt x="31" y="219"/>
                  </a:lnTo>
                  <a:lnTo>
                    <a:pt x="37" y="220"/>
                  </a:lnTo>
                  <a:lnTo>
                    <a:pt x="46" y="220"/>
                  </a:lnTo>
                  <a:lnTo>
                    <a:pt x="54" y="217"/>
                  </a:lnTo>
                  <a:lnTo>
                    <a:pt x="62" y="214"/>
                  </a:lnTo>
                  <a:lnTo>
                    <a:pt x="70" y="211"/>
                  </a:lnTo>
                  <a:lnTo>
                    <a:pt x="75" y="206"/>
                  </a:lnTo>
                  <a:lnTo>
                    <a:pt x="80" y="204"/>
                  </a:lnTo>
                  <a:lnTo>
                    <a:pt x="81" y="202"/>
                  </a:lnTo>
                  <a:lnTo>
                    <a:pt x="83" y="206"/>
                  </a:lnTo>
                  <a:lnTo>
                    <a:pt x="90" y="214"/>
                  </a:lnTo>
                  <a:lnTo>
                    <a:pt x="103" y="220"/>
                  </a:lnTo>
                  <a:lnTo>
                    <a:pt x="122" y="224"/>
                  </a:lnTo>
                  <a:lnTo>
                    <a:pt x="145" y="214"/>
                  </a:lnTo>
                  <a:lnTo>
                    <a:pt x="156" y="196"/>
                  </a:lnTo>
                  <a:lnTo>
                    <a:pt x="160" y="176"/>
                  </a:lnTo>
                  <a:lnTo>
                    <a:pt x="153" y="163"/>
                  </a:lnTo>
                  <a:lnTo>
                    <a:pt x="148" y="155"/>
                  </a:lnTo>
                  <a:lnTo>
                    <a:pt x="151" y="144"/>
                  </a:lnTo>
                  <a:lnTo>
                    <a:pt x="156" y="131"/>
                  </a:lnTo>
                  <a:lnTo>
                    <a:pt x="166" y="116"/>
                  </a:lnTo>
                  <a:lnTo>
                    <a:pt x="174" y="101"/>
                  </a:lnTo>
                  <a:lnTo>
                    <a:pt x="181" y="87"/>
                  </a:lnTo>
                  <a:lnTo>
                    <a:pt x="184" y="75"/>
                  </a:lnTo>
                  <a:lnTo>
                    <a:pt x="182" y="66"/>
                  </a:lnTo>
                  <a:lnTo>
                    <a:pt x="169" y="56"/>
                  </a:lnTo>
                  <a:lnTo>
                    <a:pt x="155" y="51"/>
                  </a:lnTo>
                  <a:lnTo>
                    <a:pt x="142" y="51"/>
                  </a:lnTo>
                  <a:lnTo>
                    <a:pt x="137" y="51"/>
                  </a:lnTo>
                  <a:lnTo>
                    <a:pt x="138" y="44"/>
                  </a:lnTo>
                  <a:lnTo>
                    <a:pt x="142" y="30"/>
                  </a:lnTo>
                  <a:lnTo>
                    <a:pt x="137" y="13"/>
                  </a:lnTo>
                  <a:lnTo>
                    <a:pt x="122" y="0"/>
                  </a:lnTo>
                  <a:lnTo>
                    <a:pt x="104" y="9"/>
                  </a:lnTo>
                  <a:lnTo>
                    <a:pt x="98" y="36"/>
                  </a:lnTo>
                  <a:lnTo>
                    <a:pt x="96" y="67"/>
                  </a:lnTo>
                  <a:lnTo>
                    <a:pt x="96" y="82"/>
                  </a:lnTo>
                  <a:close/>
                </a:path>
              </a:pathLst>
            </a:custGeom>
            <a:solidFill>
              <a:srgbClr val="FFA83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4" name="Freeform 20"/>
            <p:cNvSpPr>
              <a:spLocks/>
            </p:cNvSpPr>
            <p:nvPr/>
          </p:nvSpPr>
          <p:spPr bwMode="auto">
            <a:xfrm>
              <a:off x="3541" y="3240"/>
              <a:ext cx="95" cy="107"/>
            </a:xfrm>
            <a:custGeom>
              <a:avLst/>
              <a:gdLst/>
              <a:ahLst/>
              <a:cxnLst>
                <a:cxn ang="0">
                  <a:pos x="64" y="47"/>
                </a:cxn>
                <a:cxn ang="0">
                  <a:pos x="62" y="47"/>
                </a:cxn>
                <a:cxn ang="0">
                  <a:pos x="55" y="47"/>
                </a:cxn>
                <a:cxn ang="0">
                  <a:pos x="47" y="47"/>
                </a:cxn>
                <a:cxn ang="0">
                  <a:pos x="39" y="47"/>
                </a:cxn>
                <a:cxn ang="0">
                  <a:pos x="31" y="47"/>
                </a:cxn>
                <a:cxn ang="0">
                  <a:pos x="23" y="50"/>
                </a:cxn>
                <a:cxn ang="0">
                  <a:pos x="18" y="53"/>
                </a:cxn>
                <a:cxn ang="0">
                  <a:pos x="18" y="58"/>
                </a:cxn>
                <a:cxn ang="0">
                  <a:pos x="26" y="71"/>
                </a:cxn>
                <a:cxn ang="0">
                  <a:pos x="36" y="86"/>
                </a:cxn>
                <a:cxn ang="0">
                  <a:pos x="46" y="97"/>
                </a:cxn>
                <a:cxn ang="0">
                  <a:pos x="49" y="102"/>
                </a:cxn>
                <a:cxn ang="0">
                  <a:pos x="46" y="106"/>
                </a:cxn>
                <a:cxn ang="0">
                  <a:pos x="39" y="115"/>
                </a:cxn>
                <a:cxn ang="0">
                  <a:pos x="29" y="128"/>
                </a:cxn>
                <a:cxn ang="0">
                  <a:pos x="20" y="145"/>
                </a:cxn>
                <a:cxn ang="0">
                  <a:pos x="10" y="161"/>
                </a:cxn>
                <a:cxn ang="0">
                  <a:pos x="2" y="177"/>
                </a:cxn>
                <a:cxn ang="0">
                  <a:pos x="0" y="190"/>
                </a:cxn>
                <a:cxn ang="0">
                  <a:pos x="3" y="198"/>
                </a:cxn>
                <a:cxn ang="0">
                  <a:pos x="13" y="202"/>
                </a:cxn>
                <a:cxn ang="0">
                  <a:pos x="23" y="200"/>
                </a:cxn>
                <a:cxn ang="0">
                  <a:pos x="36" y="197"/>
                </a:cxn>
                <a:cxn ang="0">
                  <a:pos x="47" y="190"/>
                </a:cxn>
                <a:cxn ang="0">
                  <a:pos x="59" y="182"/>
                </a:cxn>
                <a:cxn ang="0">
                  <a:pos x="67" y="176"/>
                </a:cxn>
                <a:cxn ang="0">
                  <a:pos x="73" y="171"/>
                </a:cxn>
                <a:cxn ang="0">
                  <a:pos x="75" y="169"/>
                </a:cxn>
                <a:cxn ang="0">
                  <a:pos x="78" y="177"/>
                </a:cxn>
                <a:cxn ang="0">
                  <a:pos x="90" y="195"/>
                </a:cxn>
                <a:cxn ang="0">
                  <a:pos x="101" y="211"/>
                </a:cxn>
                <a:cxn ang="0">
                  <a:pos x="114" y="215"/>
                </a:cxn>
                <a:cxn ang="0">
                  <a:pos x="121" y="202"/>
                </a:cxn>
                <a:cxn ang="0">
                  <a:pos x="122" y="180"/>
                </a:cxn>
                <a:cxn ang="0">
                  <a:pos x="125" y="159"/>
                </a:cxn>
                <a:cxn ang="0">
                  <a:pos x="135" y="148"/>
                </a:cxn>
                <a:cxn ang="0">
                  <a:pos x="143" y="146"/>
                </a:cxn>
                <a:cxn ang="0">
                  <a:pos x="155" y="143"/>
                </a:cxn>
                <a:cxn ang="0">
                  <a:pos x="165" y="138"/>
                </a:cxn>
                <a:cxn ang="0">
                  <a:pos x="176" y="133"/>
                </a:cxn>
                <a:cxn ang="0">
                  <a:pos x="184" y="127"/>
                </a:cxn>
                <a:cxn ang="0">
                  <a:pos x="189" y="120"/>
                </a:cxn>
                <a:cxn ang="0">
                  <a:pos x="191" y="112"/>
                </a:cxn>
                <a:cxn ang="0">
                  <a:pos x="186" y="102"/>
                </a:cxn>
                <a:cxn ang="0">
                  <a:pos x="176" y="84"/>
                </a:cxn>
                <a:cxn ang="0">
                  <a:pos x="171" y="68"/>
                </a:cxn>
                <a:cxn ang="0">
                  <a:pos x="171" y="57"/>
                </a:cxn>
                <a:cxn ang="0">
                  <a:pos x="171" y="52"/>
                </a:cxn>
                <a:cxn ang="0">
                  <a:pos x="173" y="47"/>
                </a:cxn>
                <a:cxn ang="0">
                  <a:pos x="176" y="32"/>
                </a:cxn>
                <a:cxn ang="0">
                  <a:pos x="171" y="16"/>
                </a:cxn>
                <a:cxn ang="0">
                  <a:pos x="155" y="1"/>
                </a:cxn>
                <a:cxn ang="0">
                  <a:pos x="142" y="0"/>
                </a:cxn>
                <a:cxn ang="0">
                  <a:pos x="127" y="3"/>
                </a:cxn>
                <a:cxn ang="0">
                  <a:pos x="112" y="9"/>
                </a:cxn>
                <a:cxn ang="0">
                  <a:pos x="98" y="19"/>
                </a:cxn>
                <a:cxn ang="0">
                  <a:pos x="85" y="29"/>
                </a:cxn>
                <a:cxn ang="0">
                  <a:pos x="73" y="37"/>
                </a:cxn>
                <a:cxn ang="0">
                  <a:pos x="67" y="44"/>
                </a:cxn>
                <a:cxn ang="0">
                  <a:pos x="64" y="47"/>
                </a:cxn>
              </a:cxnLst>
              <a:rect l="0" t="0" r="r" b="b"/>
              <a:pathLst>
                <a:path w="191" h="215">
                  <a:moveTo>
                    <a:pt x="64" y="47"/>
                  </a:moveTo>
                  <a:lnTo>
                    <a:pt x="62" y="47"/>
                  </a:lnTo>
                  <a:lnTo>
                    <a:pt x="55" y="47"/>
                  </a:lnTo>
                  <a:lnTo>
                    <a:pt x="47" y="47"/>
                  </a:lnTo>
                  <a:lnTo>
                    <a:pt x="39" y="47"/>
                  </a:lnTo>
                  <a:lnTo>
                    <a:pt x="31" y="47"/>
                  </a:lnTo>
                  <a:lnTo>
                    <a:pt x="23" y="50"/>
                  </a:lnTo>
                  <a:lnTo>
                    <a:pt x="18" y="53"/>
                  </a:lnTo>
                  <a:lnTo>
                    <a:pt x="18" y="58"/>
                  </a:lnTo>
                  <a:lnTo>
                    <a:pt x="26" y="71"/>
                  </a:lnTo>
                  <a:lnTo>
                    <a:pt x="36" y="86"/>
                  </a:lnTo>
                  <a:lnTo>
                    <a:pt x="46" y="97"/>
                  </a:lnTo>
                  <a:lnTo>
                    <a:pt x="49" y="102"/>
                  </a:lnTo>
                  <a:lnTo>
                    <a:pt x="46" y="106"/>
                  </a:lnTo>
                  <a:lnTo>
                    <a:pt x="39" y="115"/>
                  </a:lnTo>
                  <a:lnTo>
                    <a:pt x="29" y="128"/>
                  </a:lnTo>
                  <a:lnTo>
                    <a:pt x="20" y="145"/>
                  </a:lnTo>
                  <a:lnTo>
                    <a:pt x="10" y="161"/>
                  </a:lnTo>
                  <a:lnTo>
                    <a:pt x="2" y="177"/>
                  </a:lnTo>
                  <a:lnTo>
                    <a:pt x="0" y="190"/>
                  </a:lnTo>
                  <a:lnTo>
                    <a:pt x="3" y="198"/>
                  </a:lnTo>
                  <a:lnTo>
                    <a:pt x="13" y="202"/>
                  </a:lnTo>
                  <a:lnTo>
                    <a:pt x="23" y="200"/>
                  </a:lnTo>
                  <a:lnTo>
                    <a:pt x="36" y="197"/>
                  </a:lnTo>
                  <a:lnTo>
                    <a:pt x="47" y="190"/>
                  </a:lnTo>
                  <a:lnTo>
                    <a:pt x="59" y="182"/>
                  </a:lnTo>
                  <a:lnTo>
                    <a:pt x="67" y="176"/>
                  </a:lnTo>
                  <a:lnTo>
                    <a:pt x="73" y="171"/>
                  </a:lnTo>
                  <a:lnTo>
                    <a:pt x="75" y="169"/>
                  </a:lnTo>
                  <a:lnTo>
                    <a:pt x="78" y="177"/>
                  </a:lnTo>
                  <a:lnTo>
                    <a:pt x="90" y="195"/>
                  </a:lnTo>
                  <a:lnTo>
                    <a:pt x="101" y="211"/>
                  </a:lnTo>
                  <a:lnTo>
                    <a:pt x="114" y="215"/>
                  </a:lnTo>
                  <a:lnTo>
                    <a:pt x="121" y="202"/>
                  </a:lnTo>
                  <a:lnTo>
                    <a:pt x="122" y="180"/>
                  </a:lnTo>
                  <a:lnTo>
                    <a:pt x="125" y="159"/>
                  </a:lnTo>
                  <a:lnTo>
                    <a:pt x="135" y="148"/>
                  </a:lnTo>
                  <a:lnTo>
                    <a:pt x="143" y="146"/>
                  </a:lnTo>
                  <a:lnTo>
                    <a:pt x="155" y="143"/>
                  </a:lnTo>
                  <a:lnTo>
                    <a:pt x="165" y="138"/>
                  </a:lnTo>
                  <a:lnTo>
                    <a:pt x="176" y="133"/>
                  </a:lnTo>
                  <a:lnTo>
                    <a:pt x="184" y="127"/>
                  </a:lnTo>
                  <a:lnTo>
                    <a:pt x="189" y="120"/>
                  </a:lnTo>
                  <a:lnTo>
                    <a:pt x="191" y="112"/>
                  </a:lnTo>
                  <a:lnTo>
                    <a:pt x="186" y="102"/>
                  </a:lnTo>
                  <a:lnTo>
                    <a:pt x="176" y="84"/>
                  </a:lnTo>
                  <a:lnTo>
                    <a:pt x="171" y="68"/>
                  </a:lnTo>
                  <a:lnTo>
                    <a:pt x="171" y="57"/>
                  </a:lnTo>
                  <a:lnTo>
                    <a:pt x="171" y="52"/>
                  </a:lnTo>
                  <a:lnTo>
                    <a:pt x="173" y="47"/>
                  </a:lnTo>
                  <a:lnTo>
                    <a:pt x="176" y="32"/>
                  </a:lnTo>
                  <a:lnTo>
                    <a:pt x="171" y="16"/>
                  </a:lnTo>
                  <a:lnTo>
                    <a:pt x="155" y="1"/>
                  </a:lnTo>
                  <a:lnTo>
                    <a:pt x="142" y="0"/>
                  </a:lnTo>
                  <a:lnTo>
                    <a:pt x="127" y="3"/>
                  </a:lnTo>
                  <a:lnTo>
                    <a:pt x="112" y="9"/>
                  </a:lnTo>
                  <a:lnTo>
                    <a:pt x="98" y="19"/>
                  </a:lnTo>
                  <a:lnTo>
                    <a:pt x="85" y="29"/>
                  </a:lnTo>
                  <a:lnTo>
                    <a:pt x="73" y="37"/>
                  </a:lnTo>
                  <a:lnTo>
                    <a:pt x="67" y="44"/>
                  </a:lnTo>
                  <a:lnTo>
                    <a:pt x="64" y="47"/>
                  </a:lnTo>
                  <a:close/>
                </a:path>
              </a:pathLst>
            </a:custGeom>
            <a:solidFill>
              <a:srgbClr val="FFA83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5" name="Freeform 21"/>
            <p:cNvSpPr>
              <a:spLocks/>
            </p:cNvSpPr>
            <p:nvPr/>
          </p:nvSpPr>
          <p:spPr bwMode="auto">
            <a:xfrm>
              <a:off x="3365" y="2881"/>
              <a:ext cx="138" cy="110"/>
            </a:xfrm>
            <a:custGeom>
              <a:avLst/>
              <a:gdLst/>
              <a:ahLst/>
              <a:cxnLst>
                <a:cxn ang="0">
                  <a:pos x="223" y="151"/>
                </a:cxn>
                <a:cxn ang="0">
                  <a:pos x="233" y="142"/>
                </a:cxn>
                <a:cxn ang="0">
                  <a:pos x="243" y="132"/>
                </a:cxn>
                <a:cxn ang="0">
                  <a:pos x="251" y="122"/>
                </a:cxn>
                <a:cxn ang="0">
                  <a:pos x="259" y="112"/>
                </a:cxn>
                <a:cxn ang="0">
                  <a:pos x="264" y="103"/>
                </a:cxn>
                <a:cxn ang="0">
                  <a:pos x="269" y="94"/>
                </a:cxn>
                <a:cxn ang="0">
                  <a:pos x="272" y="86"/>
                </a:cxn>
                <a:cxn ang="0">
                  <a:pos x="274" y="81"/>
                </a:cxn>
                <a:cxn ang="0">
                  <a:pos x="277" y="63"/>
                </a:cxn>
                <a:cxn ang="0">
                  <a:pos x="276" y="46"/>
                </a:cxn>
                <a:cxn ang="0">
                  <a:pos x="271" y="31"/>
                </a:cxn>
                <a:cxn ang="0">
                  <a:pos x="259" y="26"/>
                </a:cxn>
                <a:cxn ang="0">
                  <a:pos x="251" y="28"/>
                </a:cxn>
                <a:cxn ang="0">
                  <a:pos x="241" y="29"/>
                </a:cxn>
                <a:cxn ang="0">
                  <a:pos x="233" y="34"/>
                </a:cxn>
                <a:cxn ang="0">
                  <a:pos x="223" y="37"/>
                </a:cxn>
                <a:cxn ang="0">
                  <a:pos x="215" y="42"/>
                </a:cxn>
                <a:cxn ang="0">
                  <a:pos x="209" y="47"/>
                </a:cxn>
                <a:cxn ang="0">
                  <a:pos x="206" y="49"/>
                </a:cxn>
                <a:cxn ang="0">
                  <a:pos x="204" y="50"/>
                </a:cxn>
                <a:cxn ang="0">
                  <a:pos x="137" y="0"/>
                </a:cxn>
                <a:cxn ang="0">
                  <a:pos x="113" y="55"/>
                </a:cxn>
                <a:cxn ang="0">
                  <a:pos x="111" y="55"/>
                </a:cxn>
                <a:cxn ang="0">
                  <a:pos x="108" y="54"/>
                </a:cxn>
                <a:cxn ang="0">
                  <a:pos x="103" y="52"/>
                </a:cxn>
                <a:cxn ang="0">
                  <a:pos x="96" y="49"/>
                </a:cxn>
                <a:cxn ang="0">
                  <a:pos x="88" y="46"/>
                </a:cxn>
                <a:cxn ang="0">
                  <a:pos x="80" y="42"/>
                </a:cxn>
                <a:cxn ang="0">
                  <a:pos x="72" y="39"/>
                </a:cxn>
                <a:cxn ang="0">
                  <a:pos x="62" y="36"/>
                </a:cxn>
                <a:cxn ang="0">
                  <a:pos x="53" y="34"/>
                </a:cxn>
                <a:cxn ang="0">
                  <a:pos x="41" y="39"/>
                </a:cxn>
                <a:cxn ang="0">
                  <a:pos x="31" y="46"/>
                </a:cxn>
                <a:cxn ang="0">
                  <a:pos x="22" y="54"/>
                </a:cxn>
                <a:cxn ang="0">
                  <a:pos x="13" y="65"/>
                </a:cxn>
                <a:cxn ang="0">
                  <a:pos x="7" y="75"/>
                </a:cxn>
                <a:cxn ang="0">
                  <a:pos x="2" y="85"/>
                </a:cxn>
                <a:cxn ang="0">
                  <a:pos x="0" y="91"/>
                </a:cxn>
                <a:cxn ang="0">
                  <a:pos x="4" y="98"/>
                </a:cxn>
                <a:cxn ang="0">
                  <a:pos x="12" y="107"/>
                </a:cxn>
                <a:cxn ang="0">
                  <a:pos x="25" y="122"/>
                </a:cxn>
                <a:cxn ang="0">
                  <a:pos x="41" y="138"/>
                </a:cxn>
                <a:cxn ang="0">
                  <a:pos x="62" y="156"/>
                </a:cxn>
                <a:cxn ang="0">
                  <a:pos x="88" y="176"/>
                </a:cxn>
                <a:cxn ang="0">
                  <a:pos x="116" y="197"/>
                </a:cxn>
                <a:cxn ang="0">
                  <a:pos x="147" y="218"/>
                </a:cxn>
                <a:cxn ang="0">
                  <a:pos x="223" y="151"/>
                </a:cxn>
              </a:cxnLst>
              <a:rect l="0" t="0" r="r" b="b"/>
              <a:pathLst>
                <a:path w="277" h="218">
                  <a:moveTo>
                    <a:pt x="223" y="151"/>
                  </a:moveTo>
                  <a:lnTo>
                    <a:pt x="233" y="142"/>
                  </a:lnTo>
                  <a:lnTo>
                    <a:pt x="243" y="132"/>
                  </a:lnTo>
                  <a:lnTo>
                    <a:pt x="251" y="122"/>
                  </a:lnTo>
                  <a:lnTo>
                    <a:pt x="259" y="112"/>
                  </a:lnTo>
                  <a:lnTo>
                    <a:pt x="264" y="103"/>
                  </a:lnTo>
                  <a:lnTo>
                    <a:pt x="269" y="94"/>
                  </a:lnTo>
                  <a:lnTo>
                    <a:pt x="272" y="86"/>
                  </a:lnTo>
                  <a:lnTo>
                    <a:pt x="274" y="81"/>
                  </a:lnTo>
                  <a:lnTo>
                    <a:pt x="277" y="63"/>
                  </a:lnTo>
                  <a:lnTo>
                    <a:pt x="276" y="46"/>
                  </a:lnTo>
                  <a:lnTo>
                    <a:pt x="271" y="31"/>
                  </a:lnTo>
                  <a:lnTo>
                    <a:pt x="259" y="26"/>
                  </a:lnTo>
                  <a:lnTo>
                    <a:pt x="251" y="28"/>
                  </a:lnTo>
                  <a:lnTo>
                    <a:pt x="241" y="29"/>
                  </a:lnTo>
                  <a:lnTo>
                    <a:pt x="233" y="34"/>
                  </a:lnTo>
                  <a:lnTo>
                    <a:pt x="223" y="37"/>
                  </a:lnTo>
                  <a:lnTo>
                    <a:pt x="215" y="42"/>
                  </a:lnTo>
                  <a:lnTo>
                    <a:pt x="209" y="47"/>
                  </a:lnTo>
                  <a:lnTo>
                    <a:pt x="206" y="49"/>
                  </a:lnTo>
                  <a:lnTo>
                    <a:pt x="204" y="50"/>
                  </a:lnTo>
                  <a:lnTo>
                    <a:pt x="137" y="0"/>
                  </a:lnTo>
                  <a:lnTo>
                    <a:pt x="113" y="55"/>
                  </a:lnTo>
                  <a:lnTo>
                    <a:pt x="111" y="55"/>
                  </a:lnTo>
                  <a:lnTo>
                    <a:pt x="108" y="54"/>
                  </a:lnTo>
                  <a:lnTo>
                    <a:pt x="103" y="52"/>
                  </a:lnTo>
                  <a:lnTo>
                    <a:pt x="96" y="49"/>
                  </a:lnTo>
                  <a:lnTo>
                    <a:pt x="88" y="46"/>
                  </a:lnTo>
                  <a:lnTo>
                    <a:pt x="80" y="42"/>
                  </a:lnTo>
                  <a:lnTo>
                    <a:pt x="72" y="39"/>
                  </a:lnTo>
                  <a:lnTo>
                    <a:pt x="62" y="36"/>
                  </a:lnTo>
                  <a:lnTo>
                    <a:pt x="53" y="34"/>
                  </a:lnTo>
                  <a:lnTo>
                    <a:pt x="41" y="39"/>
                  </a:lnTo>
                  <a:lnTo>
                    <a:pt x="31" y="46"/>
                  </a:lnTo>
                  <a:lnTo>
                    <a:pt x="22" y="54"/>
                  </a:lnTo>
                  <a:lnTo>
                    <a:pt x="13" y="65"/>
                  </a:lnTo>
                  <a:lnTo>
                    <a:pt x="7" y="75"/>
                  </a:lnTo>
                  <a:lnTo>
                    <a:pt x="2" y="85"/>
                  </a:lnTo>
                  <a:lnTo>
                    <a:pt x="0" y="91"/>
                  </a:lnTo>
                  <a:lnTo>
                    <a:pt x="4" y="98"/>
                  </a:lnTo>
                  <a:lnTo>
                    <a:pt x="12" y="107"/>
                  </a:lnTo>
                  <a:lnTo>
                    <a:pt x="25" y="122"/>
                  </a:lnTo>
                  <a:lnTo>
                    <a:pt x="41" y="138"/>
                  </a:lnTo>
                  <a:lnTo>
                    <a:pt x="62" y="156"/>
                  </a:lnTo>
                  <a:lnTo>
                    <a:pt x="88" y="176"/>
                  </a:lnTo>
                  <a:lnTo>
                    <a:pt x="116" y="197"/>
                  </a:lnTo>
                  <a:lnTo>
                    <a:pt x="147" y="218"/>
                  </a:lnTo>
                  <a:lnTo>
                    <a:pt x="223" y="151"/>
                  </a:lnTo>
                  <a:close/>
                </a:path>
              </a:pathLst>
            </a:custGeom>
            <a:solidFill>
              <a:srgbClr val="FFFFB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6" name="Freeform 22"/>
            <p:cNvSpPr>
              <a:spLocks/>
            </p:cNvSpPr>
            <p:nvPr/>
          </p:nvSpPr>
          <p:spPr bwMode="auto">
            <a:xfrm>
              <a:off x="3319" y="2921"/>
              <a:ext cx="258" cy="304"/>
            </a:xfrm>
            <a:custGeom>
              <a:avLst/>
              <a:gdLst/>
              <a:ahLst/>
              <a:cxnLst>
                <a:cxn ang="0">
                  <a:pos x="292" y="189"/>
                </a:cxn>
                <a:cxn ang="0">
                  <a:pos x="233" y="158"/>
                </a:cxn>
                <a:cxn ang="0">
                  <a:pos x="145" y="280"/>
                </a:cxn>
                <a:cxn ang="0">
                  <a:pos x="135" y="272"/>
                </a:cxn>
                <a:cxn ang="0">
                  <a:pos x="117" y="260"/>
                </a:cxn>
                <a:cxn ang="0">
                  <a:pos x="95" y="255"/>
                </a:cxn>
                <a:cxn ang="0">
                  <a:pos x="69" y="260"/>
                </a:cxn>
                <a:cxn ang="0">
                  <a:pos x="41" y="267"/>
                </a:cxn>
                <a:cxn ang="0">
                  <a:pos x="21" y="277"/>
                </a:cxn>
                <a:cxn ang="0">
                  <a:pos x="12" y="290"/>
                </a:cxn>
                <a:cxn ang="0">
                  <a:pos x="18" y="314"/>
                </a:cxn>
                <a:cxn ang="0">
                  <a:pos x="44" y="334"/>
                </a:cxn>
                <a:cxn ang="0">
                  <a:pos x="77" y="342"/>
                </a:cxn>
                <a:cxn ang="0">
                  <a:pos x="100" y="345"/>
                </a:cxn>
                <a:cxn ang="0">
                  <a:pos x="62" y="396"/>
                </a:cxn>
                <a:cxn ang="0">
                  <a:pos x="31" y="506"/>
                </a:cxn>
                <a:cxn ang="0">
                  <a:pos x="119" y="456"/>
                </a:cxn>
                <a:cxn ang="0">
                  <a:pos x="124" y="549"/>
                </a:cxn>
                <a:cxn ang="0">
                  <a:pos x="135" y="589"/>
                </a:cxn>
                <a:cxn ang="0">
                  <a:pos x="165" y="604"/>
                </a:cxn>
                <a:cxn ang="0">
                  <a:pos x="192" y="492"/>
                </a:cxn>
                <a:cxn ang="0">
                  <a:pos x="201" y="505"/>
                </a:cxn>
                <a:cxn ang="0">
                  <a:pos x="218" y="531"/>
                </a:cxn>
                <a:cxn ang="0">
                  <a:pos x="240" y="554"/>
                </a:cxn>
                <a:cxn ang="0">
                  <a:pos x="257" y="554"/>
                </a:cxn>
                <a:cxn ang="0">
                  <a:pos x="261" y="475"/>
                </a:cxn>
                <a:cxn ang="0">
                  <a:pos x="248" y="414"/>
                </a:cxn>
                <a:cxn ang="0">
                  <a:pos x="290" y="371"/>
                </a:cxn>
                <a:cxn ang="0">
                  <a:pos x="305" y="425"/>
                </a:cxn>
                <a:cxn ang="0">
                  <a:pos x="329" y="438"/>
                </a:cxn>
                <a:cxn ang="0">
                  <a:pos x="350" y="431"/>
                </a:cxn>
                <a:cxn ang="0">
                  <a:pos x="370" y="422"/>
                </a:cxn>
                <a:cxn ang="0">
                  <a:pos x="383" y="415"/>
                </a:cxn>
                <a:cxn ang="0">
                  <a:pos x="388" y="420"/>
                </a:cxn>
                <a:cxn ang="0">
                  <a:pos x="407" y="448"/>
                </a:cxn>
                <a:cxn ang="0">
                  <a:pos x="430" y="456"/>
                </a:cxn>
                <a:cxn ang="0">
                  <a:pos x="446" y="446"/>
                </a:cxn>
                <a:cxn ang="0">
                  <a:pos x="461" y="433"/>
                </a:cxn>
                <a:cxn ang="0">
                  <a:pos x="469" y="422"/>
                </a:cxn>
                <a:cxn ang="0">
                  <a:pos x="469" y="317"/>
                </a:cxn>
                <a:cxn ang="0">
                  <a:pos x="492" y="244"/>
                </a:cxn>
                <a:cxn ang="0">
                  <a:pos x="513" y="174"/>
                </a:cxn>
                <a:cxn ang="0">
                  <a:pos x="508" y="132"/>
                </a:cxn>
                <a:cxn ang="0">
                  <a:pos x="481" y="151"/>
                </a:cxn>
                <a:cxn ang="0">
                  <a:pos x="477" y="151"/>
                </a:cxn>
                <a:cxn ang="0">
                  <a:pos x="484" y="115"/>
                </a:cxn>
                <a:cxn ang="0">
                  <a:pos x="485" y="62"/>
                </a:cxn>
                <a:cxn ang="0">
                  <a:pos x="469" y="14"/>
                </a:cxn>
                <a:cxn ang="0">
                  <a:pos x="446" y="0"/>
                </a:cxn>
                <a:cxn ang="0">
                  <a:pos x="428" y="5"/>
                </a:cxn>
                <a:cxn ang="0">
                  <a:pos x="411" y="26"/>
                </a:cxn>
                <a:cxn ang="0">
                  <a:pos x="401" y="76"/>
                </a:cxn>
                <a:cxn ang="0">
                  <a:pos x="380" y="94"/>
                </a:cxn>
                <a:cxn ang="0">
                  <a:pos x="349" y="78"/>
                </a:cxn>
                <a:cxn ang="0">
                  <a:pos x="331" y="81"/>
                </a:cxn>
                <a:cxn ang="0">
                  <a:pos x="324" y="91"/>
                </a:cxn>
                <a:cxn ang="0">
                  <a:pos x="334" y="159"/>
                </a:cxn>
              </a:cxnLst>
              <a:rect l="0" t="0" r="r" b="b"/>
              <a:pathLst>
                <a:path w="516" h="607">
                  <a:moveTo>
                    <a:pt x="334" y="159"/>
                  </a:moveTo>
                  <a:lnTo>
                    <a:pt x="292" y="189"/>
                  </a:lnTo>
                  <a:lnTo>
                    <a:pt x="259" y="242"/>
                  </a:lnTo>
                  <a:lnTo>
                    <a:pt x="233" y="158"/>
                  </a:lnTo>
                  <a:lnTo>
                    <a:pt x="147" y="282"/>
                  </a:lnTo>
                  <a:lnTo>
                    <a:pt x="145" y="280"/>
                  </a:lnTo>
                  <a:lnTo>
                    <a:pt x="142" y="277"/>
                  </a:lnTo>
                  <a:lnTo>
                    <a:pt x="135" y="272"/>
                  </a:lnTo>
                  <a:lnTo>
                    <a:pt x="127" y="265"/>
                  </a:lnTo>
                  <a:lnTo>
                    <a:pt x="117" y="260"/>
                  </a:lnTo>
                  <a:lnTo>
                    <a:pt x="108" y="257"/>
                  </a:lnTo>
                  <a:lnTo>
                    <a:pt x="95" y="255"/>
                  </a:lnTo>
                  <a:lnTo>
                    <a:pt x="82" y="257"/>
                  </a:lnTo>
                  <a:lnTo>
                    <a:pt x="69" y="260"/>
                  </a:lnTo>
                  <a:lnTo>
                    <a:pt x="54" y="264"/>
                  </a:lnTo>
                  <a:lnTo>
                    <a:pt x="41" y="267"/>
                  </a:lnTo>
                  <a:lnTo>
                    <a:pt x="30" y="272"/>
                  </a:lnTo>
                  <a:lnTo>
                    <a:pt x="21" y="277"/>
                  </a:lnTo>
                  <a:lnTo>
                    <a:pt x="15" y="283"/>
                  </a:lnTo>
                  <a:lnTo>
                    <a:pt x="12" y="290"/>
                  </a:lnTo>
                  <a:lnTo>
                    <a:pt x="12" y="299"/>
                  </a:lnTo>
                  <a:lnTo>
                    <a:pt x="18" y="314"/>
                  </a:lnTo>
                  <a:lnTo>
                    <a:pt x="30" y="326"/>
                  </a:lnTo>
                  <a:lnTo>
                    <a:pt x="44" y="334"/>
                  </a:lnTo>
                  <a:lnTo>
                    <a:pt x="60" y="339"/>
                  </a:lnTo>
                  <a:lnTo>
                    <a:pt x="77" y="342"/>
                  </a:lnTo>
                  <a:lnTo>
                    <a:pt x="90" y="343"/>
                  </a:lnTo>
                  <a:lnTo>
                    <a:pt x="100" y="345"/>
                  </a:lnTo>
                  <a:lnTo>
                    <a:pt x="103" y="345"/>
                  </a:lnTo>
                  <a:lnTo>
                    <a:pt x="62" y="396"/>
                  </a:lnTo>
                  <a:lnTo>
                    <a:pt x="0" y="482"/>
                  </a:lnTo>
                  <a:lnTo>
                    <a:pt x="31" y="506"/>
                  </a:lnTo>
                  <a:lnTo>
                    <a:pt x="117" y="436"/>
                  </a:lnTo>
                  <a:lnTo>
                    <a:pt x="119" y="456"/>
                  </a:lnTo>
                  <a:lnTo>
                    <a:pt x="121" y="501"/>
                  </a:lnTo>
                  <a:lnTo>
                    <a:pt x="124" y="549"/>
                  </a:lnTo>
                  <a:lnTo>
                    <a:pt x="127" y="578"/>
                  </a:lnTo>
                  <a:lnTo>
                    <a:pt x="135" y="589"/>
                  </a:lnTo>
                  <a:lnTo>
                    <a:pt x="152" y="598"/>
                  </a:lnTo>
                  <a:lnTo>
                    <a:pt x="165" y="604"/>
                  </a:lnTo>
                  <a:lnTo>
                    <a:pt x="171" y="607"/>
                  </a:lnTo>
                  <a:lnTo>
                    <a:pt x="192" y="492"/>
                  </a:lnTo>
                  <a:lnTo>
                    <a:pt x="194" y="495"/>
                  </a:lnTo>
                  <a:lnTo>
                    <a:pt x="201" y="505"/>
                  </a:lnTo>
                  <a:lnTo>
                    <a:pt x="207" y="516"/>
                  </a:lnTo>
                  <a:lnTo>
                    <a:pt x="218" y="531"/>
                  </a:lnTo>
                  <a:lnTo>
                    <a:pt x="228" y="544"/>
                  </a:lnTo>
                  <a:lnTo>
                    <a:pt x="240" y="554"/>
                  </a:lnTo>
                  <a:lnTo>
                    <a:pt x="249" y="557"/>
                  </a:lnTo>
                  <a:lnTo>
                    <a:pt x="257" y="554"/>
                  </a:lnTo>
                  <a:lnTo>
                    <a:pt x="266" y="523"/>
                  </a:lnTo>
                  <a:lnTo>
                    <a:pt x="261" y="475"/>
                  </a:lnTo>
                  <a:lnTo>
                    <a:pt x="253" y="433"/>
                  </a:lnTo>
                  <a:lnTo>
                    <a:pt x="248" y="414"/>
                  </a:lnTo>
                  <a:lnTo>
                    <a:pt x="288" y="358"/>
                  </a:lnTo>
                  <a:lnTo>
                    <a:pt x="290" y="371"/>
                  </a:lnTo>
                  <a:lnTo>
                    <a:pt x="295" y="397"/>
                  </a:lnTo>
                  <a:lnTo>
                    <a:pt x="305" y="425"/>
                  </a:lnTo>
                  <a:lnTo>
                    <a:pt x="319" y="438"/>
                  </a:lnTo>
                  <a:lnTo>
                    <a:pt x="329" y="438"/>
                  </a:lnTo>
                  <a:lnTo>
                    <a:pt x="339" y="435"/>
                  </a:lnTo>
                  <a:lnTo>
                    <a:pt x="350" y="431"/>
                  </a:lnTo>
                  <a:lnTo>
                    <a:pt x="360" y="427"/>
                  </a:lnTo>
                  <a:lnTo>
                    <a:pt x="370" y="422"/>
                  </a:lnTo>
                  <a:lnTo>
                    <a:pt x="378" y="418"/>
                  </a:lnTo>
                  <a:lnTo>
                    <a:pt x="383" y="415"/>
                  </a:lnTo>
                  <a:lnTo>
                    <a:pt x="384" y="414"/>
                  </a:lnTo>
                  <a:lnTo>
                    <a:pt x="388" y="420"/>
                  </a:lnTo>
                  <a:lnTo>
                    <a:pt x="396" y="433"/>
                  </a:lnTo>
                  <a:lnTo>
                    <a:pt x="407" y="448"/>
                  </a:lnTo>
                  <a:lnTo>
                    <a:pt x="422" y="456"/>
                  </a:lnTo>
                  <a:lnTo>
                    <a:pt x="430" y="456"/>
                  </a:lnTo>
                  <a:lnTo>
                    <a:pt x="438" y="453"/>
                  </a:lnTo>
                  <a:lnTo>
                    <a:pt x="446" y="446"/>
                  </a:lnTo>
                  <a:lnTo>
                    <a:pt x="454" y="440"/>
                  </a:lnTo>
                  <a:lnTo>
                    <a:pt x="461" y="433"/>
                  </a:lnTo>
                  <a:lnTo>
                    <a:pt x="466" y="427"/>
                  </a:lnTo>
                  <a:lnTo>
                    <a:pt x="469" y="422"/>
                  </a:lnTo>
                  <a:lnTo>
                    <a:pt x="471" y="420"/>
                  </a:lnTo>
                  <a:lnTo>
                    <a:pt x="469" y="317"/>
                  </a:lnTo>
                  <a:lnTo>
                    <a:pt x="487" y="259"/>
                  </a:lnTo>
                  <a:lnTo>
                    <a:pt x="492" y="244"/>
                  </a:lnTo>
                  <a:lnTo>
                    <a:pt x="503" y="212"/>
                  </a:lnTo>
                  <a:lnTo>
                    <a:pt x="513" y="174"/>
                  </a:lnTo>
                  <a:lnTo>
                    <a:pt x="516" y="143"/>
                  </a:lnTo>
                  <a:lnTo>
                    <a:pt x="508" y="132"/>
                  </a:lnTo>
                  <a:lnTo>
                    <a:pt x="494" y="138"/>
                  </a:lnTo>
                  <a:lnTo>
                    <a:pt x="481" y="151"/>
                  </a:lnTo>
                  <a:lnTo>
                    <a:pt x="476" y="158"/>
                  </a:lnTo>
                  <a:lnTo>
                    <a:pt x="477" y="151"/>
                  </a:lnTo>
                  <a:lnTo>
                    <a:pt x="481" y="137"/>
                  </a:lnTo>
                  <a:lnTo>
                    <a:pt x="484" y="115"/>
                  </a:lnTo>
                  <a:lnTo>
                    <a:pt x="485" y="89"/>
                  </a:lnTo>
                  <a:lnTo>
                    <a:pt x="485" y="62"/>
                  </a:lnTo>
                  <a:lnTo>
                    <a:pt x="481" y="36"/>
                  </a:lnTo>
                  <a:lnTo>
                    <a:pt x="469" y="14"/>
                  </a:lnTo>
                  <a:lnTo>
                    <a:pt x="451" y="1"/>
                  </a:lnTo>
                  <a:lnTo>
                    <a:pt x="446" y="0"/>
                  </a:lnTo>
                  <a:lnTo>
                    <a:pt x="438" y="1"/>
                  </a:lnTo>
                  <a:lnTo>
                    <a:pt x="428" y="5"/>
                  </a:lnTo>
                  <a:lnTo>
                    <a:pt x="419" y="13"/>
                  </a:lnTo>
                  <a:lnTo>
                    <a:pt x="411" y="26"/>
                  </a:lnTo>
                  <a:lnTo>
                    <a:pt x="404" y="47"/>
                  </a:lnTo>
                  <a:lnTo>
                    <a:pt x="401" y="76"/>
                  </a:lnTo>
                  <a:lnTo>
                    <a:pt x="401" y="115"/>
                  </a:lnTo>
                  <a:lnTo>
                    <a:pt x="380" y="94"/>
                  </a:lnTo>
                  <a:lnTo>
                    <a:pt x="362" y="83"/>
                  </a:lnTo>
                  <a:lnTo>
                    <a:pt x="349" y="78"/>
                  </a:lnTo>
                  <a:lnTo>
                    <a:pt x="339" y="78"/>
                  </a:lnTo>
                  <a:lnTo>
                    <a:pt x="331" y="81"/>
                  </a:lnTo>
                  <a:lnTo>
                    <a:pt x="326" y="86"/>
                  </a:lnTo>
                  <a:lnTo>
                    <a:pt x="324" y="91"/>
                  </a:lnTo>
                  <a:lnTo>
                    <a:pt x="323" y="93"/>
                  </a:lnTo>
                  <a:lnTo>
                    <a:pt x="334" y="159"/>
                  </a:lnTo>
                  <a:close/>
                </a:path>
              </a:pathLst>
            </a:custGeom>
            <a:solidFill>
              <a:srgbClr val="FFFFB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7" name="Freeform 23"/>
            <p:cNvSpPr>
              <a:spLocks/>
            </p:cNvSpPr>
            <p:nvPr/>
          </p:nvSpPr>
          <p:spPr bwMode="auto">
            <a:xfrm>
              <a:off x="3444" y="3162"/>
              <a:ext cx="114" cy="176"/>
            </a:xfrm>
            <a:custGeom>
              <a:avLst/>
              <a:gdLst/>
              <a:ahLst/>
              <a:cxnLst>
                <a:cxn ang="0">
                  <a:pos x="149" y="114"/>
                </a:cxn>
                <a:cxn ang="0">
                  <a:pos x="150" y="98"/>
                </a:cxn>
                <a:cxn ang="0">
                  <a:pos x="153" y="62"/>
                </a:cxn>
                <a:cxn ang="0">
                  <a:pos x="155" y="24"/>
                </a:cxn>
                <a:cxn ang="0">
                  <a:pos x="153" y="0"/>
                </a:cxn>
                <a:cxn ang="0">
                  <a:pos x="144" y="5"/>
                </a:cxn>
                <a:cxn ang="0">
                  <a:pos x="129" y="29"/>
                </a:cxn>
                <a:cxn ang="0">
                  <a:pos x="114" y="55"/>
                </a:cxn>
                <a:cxn ang="0">
                  <a:pos x="108" y="68"/>
                </a:cxn>
                <a:cxn ang="0">
                  <a:pos x="105" y="67"/>
                </a:cxn>
                <a:cxn ang="0">
                  <a:pos x="95" y="65"/>
                </a:cxn>
                <a:cxn ang="0">
                  <a:pos x="83" y="62"/>
                </a:cxn>
                <a:cxn ang="0">
                  <a:pos x="69" y="60"/>
                </a:cxn>
                <a:cxn ang="0">
                  <a:pos x="54" y="59"/>
                </a:cxn>
                <a:cxn ang="0">
                  <a:pos x="43" y="60"/>
                </a:cxn>
                <a:cxn ang="0">
                  <a:pos x="36" y="63"/>
                </a:cxn>
                <a:cxn ang="0">
                  <a:pos x="35" y="70"/>
                </a:cxn>
                <a:cxn ang="0">
                  <a:pos x="38" y="94"/>
                </a:cxn>
                <a:cxn ang="0">
                  <a:pos x="39" y="125"/>
                </a:cxn>
                <a:cxn ang="0">
                  <a:pos x="39" y="155"/>
                </a:cxn>
                <a:cxn ang="0">
                  <a:pos x="39" y="166"/>
                </a:cxn>
                <a:cxn ang="0">
                  <a:pos x="0" y="298"/>
                </a:cxn>
                <a:cxn ang="0">
                  <a:pos x="4" y="305"/>
                </a:cxn>
                <a:cxn ang="0">
                  <a:pos x="12" y="316"/>
                </a:cxn>
                <a:cxn ang="0">
                  <a:pos x="26" y="327"/>
                </a:cxn>
                <a:cxn ang="0">
                  <a:pos x="46" y="329"/>
                </a:cxn>
                <a:cxn ang="0">
                  <a:pos x="62" y="322"/>
                </a:cxn>
                <a:cxn ang="0">
                  <a:pos x="75" y="314"/>
                </a:cxn>
                <a:cxn ang="0">
                  <a:pos x="87" y="305"/>
                </a:cxn>
                <a:cxn ang="0">
                  <a:pos x="95" y="293"/>
                </a:cxn>
                <a:cxn ang="0">
                  <a:pos x="101" y="285"/>
                </a:cxn>
                <a:cxn ang="0">
                  <a:pos x="106" y="278"/>
                </a:cxn>
                <a:cxn ang="0">
                  <a:pos x="109" y="277"/>
                </a:cxn>
                <a:cxn ang="0">
                  <a:pos x="111" y="280"/>
                </a:cxn>
                <a:cxn ang="0">
                  <a:pos x="114" y="300"/>
                </a:cxn>
                <a:cxn ang="0">
                  <a:pos x="119" y="318"/>
                </a:cxn>
                <a:cxn ang="0">
                  <a:pos x="124" y="331"/>
                </a:cxn>
                <a:cxn ang="0">
                  <a:pos x="132" y="340"/>
                </a:cxn>
                <a:cxn ang="0">
                  <a:pos x="139" y="347"/>
                </a:cxn>
                <a:cxn ang="0">
                  <a:pos x="147" y="350"/>
                </a:cxn>
                <a:cxn ang="0">
                  <a:pos x="155" y="352"/>
                </a:cxn>
                <a:cxn ang="0">
                  <a:pos x="162" y="349"/>
                </a:cxn>
                <a:cxn ang="0">
                  <a:pos x="173" y="324"/>
                </a:cxn>
                <a:cxn ang="0">
                  <a:pos x="178" y="280"/>
                </a:cxn>
                <a:cxn ang="0">
                  <a:pos x="181" y="238"/>
                </a:cxn>
                <a:cxn ang="0">
                  <a:pos x="181" y="218"/>
                </a:cxn>
                <a:cxn ang="0">
                  <a:pos x="184" y="213"/>
                </a:cxn>
                <a:cxn ang="0">
                  <a:pos x="191" y="199"/>
                </a:cxn>
                <a:cxn ang="0">
                  <a:pos x="202" y="179"/>
                </a:cxn>
                <a:cxn ang="0">
                  <a:pos x="212" y="155"/>
                </a:cxn>
                <a:cxn ang="0">
                  <a:pos x="222" y="130"/>
                </a:cxn>
                <a:cxn ang="0">
                  <a:pos x="228" y="106"/>
                </a:cxn>
                <a:cxn ang="0">
                  <a:pos x="230" y="86"/>
                </a:cxn>
                <a:cxn ang="0">
                  <a:pos x="223" y="73"/>
                </a:cxn>
                <a:cxn ang="0">
                  <a:pos x="212" y="68"/>
                </a:cxn>
                <a:cxn ang="0">
                  <a:pos x="199" y="70"/>
                </a:cxn>
                <a:cxn ang="0">
                  <a:pos x="188" y="75"/>
                </a:cxn>
                <a:cxn ang="0">
                  <a:pos x="175" y="85"/>
                </a:cxn>
                <a:cxn ang="0">
                  <a:pos x="165" y="94"/>
                </a:cxn>
                <a:cxn ang="0">
                  <a:pos x="157" y="104"/>
                </a:cxn>
                <a:cxn ang="0">
                  <a:pos x="150" y="111"/>
                </a:cxn>
                <a:cxn ang="0">
                  <a:pos x="149" y="114"/>
                </a:cxn>
              </a:cxnLst>
              <a:rect l="0" t="0" r="r" b="b"/>
              <a:pathLst>
                <a:path w="230" h="352">
                  <a:moveTo>
                    <a:pt x="149" y="114"/>
                  </a:moveTo>
                  <a:lnTo>
                    <a:pt x="150" y="98"/>
                  </a:lnTo>
                  <a:lnTo>
                    <a:pt x="153" y="62"/>
                  </a:lnTo>
                  <a:lnTo>
                    <a:pt x="155" y="24"/>
                  </a:lnTo>
                  <a:lnTo>
                    <a:pt x="153" y="0"/>
                  </a:lnTo>
                  <a:lnTo>
                    <a:pt x="144" y="5"/>
                  </a:lnTo>
                  <a:lnTo>
                    <a:pt x="129" y="29"/>
                  </a:lnTo>
                  <a:lnTo>
                    <a:pt x="114" y="55"/>
                  </a:lnTo>
                  <a:lnTo>
                    <a:pt x="108" y="68"/>
                  </a:lnTo>
                  <a:lnTo>
                    <a:pt x="105" y="67"/>
                  </a:lnTo>
                  <a:lnTo>
                    <a:pt x="95" y="65"/>
                  </a:lnTo>
                  <a:lnTo>
                    <a:pt x="83" y="62"/>
                  </a:lnTo>
                  <a:lnTo>
                    <a:pt x="69" y="60"/>
                  </a:lnTo>
                  <a:lnTo>
                    <a:pt x="54" y="59"/>
                  </a:lnTo>
                  <a:lnTo>
                    <a:pt x="43" y="60"/>
                  </a:lnTo>
                  <a:lnTo>
                    <a:pt x="36" y="63"/>
                  </a:lnTo>
                  <a:lnTo>
                    <a:pt x="35" y="70"/>
                  </a:lnTo>
                  <a:lnTo>
                    <a:pt x="38" y="94"/>
                  </a:lnTo>
                  <a:lnTo>
                    <a:pt x="39" y="125"/>
                  </a:lnTo>
                  <a:lnTo>
                    <a:pt x="39" y="155"/>
                  </a:lnTo>
                  <a:lnTo>
                    <a:pt x="39" y="166"/>
                  </a:lnTo>
                  <a:lnTo>
                    <a:pt x="0" y="298"/>
                  </a:lnTo>
                  <a:lnTo>
                    <a:pt x="4" y="305"/>
                  </a:lnTo>
                  <a:lnTo>
                    <a:pt x="12" y="316"/>
                  </a:lnTo>
                  <a:lnTo>
                    <a:pt x="26" y="327"/>
                  </a:lnTo>
                  <a:lnTo>
                    <a:pt x="46" y="329"/>
                  </a:lnTo>
                  <a:lnTo>
                    <a:pt x="62" y="322"/>
                  </a:lnTo>
                  <a:lnTo>
                    <a:pt x="75" y="314"/>
                  </a:lnTo>
                  <a:lnTo>
                    <a:pt x="87" y="305"/>
                  </a:lnTo>
                  <a:lnTo>
                    <a:pt x="95" y="293"/>
                  </a:lnTo>
                  <a:lnTo>
                    <a:pt x="101" y="285"/>
                  </a:lnTo>
                  <a:lnTo>
                    <a:pt x="106" y="278"/>
                  </a:lnTo>
                  <a:lnTo>
                    <a:pt x="109" y="277"/>
                  </a:lnTo>
                  <a:lnTo>
                    <a:pt x="111" y="280"/>
                  </a:lnTo>
                  <a:lnTo>
                    <a:pt x="114" y="300"/>
                  </a:lnTo>
                  <a:lnTo>
                    <a:pt x="119" y="318"/>
                  </a:lnTo>
                  <a:lnTo>
                    <a:pt x="124" y="331"/>
                  </a:lnTo>
                  <a:lnTo>
                    <a:pt x="132" y="340"/>
                  </a:lnTo>
                  <a:lnTo>
                    <a:pt x="139" y="347"/>
                  </a:lnTo>
                  <a:lnTo>
                    <a:pt x="147" y="350"/>
                  </a:lnTo>
                  <a:lnTo>
                    <a:pt x="155" y="352"/>
                  </a:lnTo>
                  <a:lnTo>
                    <a:pt x="162" y="349"/>
                  </a:lnTo>
                  <a:lnTo>
                    <a:pt x="173" y="324"/>
                  </a:lnTo>
                  <a:lnTo>
                    <a:pt x="178" y="280"/>
                  </a:lnTo>
                  <a:lnTo>
                    <a:pt x="181" y="238"/>
                  </a:lnTo>
                  <a:lnTo>
                    <a:pt x="181" y="218"/>
                  </a:lnTo>
                  <a:lnTo>
                    <a:pt x="184" y="213"/>
                  </a:lnTo>
                  <a:lnTo>
                    <a:pt x="191" y="199"/>
                  </a:lnTo>
                  <a:lnTo>
                    <a:pt x="202" y="179"/>
                  </a:lnTo>
                  <a:lnTo>
                    <a:pt x="212" y="155"/>
                  </a:lnTo>
                  <a:lnTo>
                    <a:pt x="222" y="130"/>
                  </a:lnTo>
                  <a:lnTo>
                    <a:pt x="228" y="106"/>
                  </a:lnTo>
                  <a:lnTo>
                    <a:pt x="230" y="86"/>
                  </a:lnTo>
                  <a:lnTo>
                    <a:pt x="223" y="73"/>
                  </a:lnTo>
                  <a:lnTo>
                    <a:pt x="212" y="68"/>
                  </a:lnTo>
                  <a:lnTo>
                    <a:pt x="199" y="70"/>
                  </a:lnTo>
                  <a:lnTo>
                    <a:pt x="188" y="75"/>
                  </a:lnTo>
                  <a:lnTo>
                    <a:pt x="175" y="85"/>
                  </a:lnTo>
                  <a:lnTo>
                    <a:pt x="165" y="94"/>
                  </a:lnTo>
                  <a:lnTo>
                    <a:pt x="157" y="104"/>
                  </a:lnTo>
                  <a:lnTo>
                    <a:pt x="150" y="111"/>
                  </a:lnTo>
                  <a:lnTo>
                    <a:pt x="149" y="114"/>
                  </a:lnTo>
                  <a:close/>
                </a:path>
              </a:pathLst>
            </a:custGeom>
            <a:solidFill>
              <a:srgbClr val="FFFFB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8" name="Freeform 24"/>
            <p:cNvSpPr>
              <a:spLocks/>
            </p:cNvSpPr>
            <p:nvPr/>
          </p:nvSpPr>
          <p:spPr bwMode="auto">
            <a:xfrm>
              <a:off x="3402" y="3095"/>
              <a:ext cx="25" cy="41"/>
            </a:xfrm>
            <a:custGeom>
              <a:avLst/>
              <a:gdLst/>
              <a:ahLst/>
              <a:cxnLst>
                <a:cxn ang="0">
                  <a:pos x="26" y="81"/>
                </a:cxn>
                <a:cxn ang="0">
                  <a:pos x="36" y="78"/>
                </a:cxn>
                <a:cxn ang="0">
                  <a:pos x="44" y="70"/>
                </a:cxn>
                <a:cxn ang="0">
                  <a:pos x="49" y="57"/>
                </a:cxn>
                <a:cxn ang="0">
                  <a:pos x="51" y="40"/>
                </a:cxn>
                <a:cxn ang="0">
                  <a:pos x="49" y="24"/>
                </a:cxn>
                <a:cxn ang="0">
                  <a:pos x="44" y="11"/>
                </a:cxn>
                <a:cxn ang="0">
                  <a:pos x="36" y="3"/>
                </a:cxn>
                <a:cxn ang="0">
                  <a:pos x="26" y="0"/>
                </a:cxn>
                <a:cxn ang="0">
                  <a:pos x="17" y="3"/>
                </a:cxn>
                <a:cxn ang="0">
                  <a:pos x="8" y="11"/>
                </a:cxn>
                <a:cxn ang="0">
                  <a:pos x="2" y="24"/>
                </a:cxn>
                <a:cxn ang="0">
                  <a:pos x="0" y="40"/>
                </a:cxn>
                <a:cxn ang="0">
                  <a:pos x="2" y="57"/>
                </a:cxn>
                <a:cxn ang="0">
                  <a:pos x="8" y="70"/>
                </a:cxn>
                <a:cxn ang="0">
                  <a:pos x="17" y="78"/>
                </a:cxn>
                <a:cxn ang="0">
                  <a:pos x="26" y="81"/>
                </a:cxn>
              </a:cxnLst>
              <a:rect l="0" t="0" r="r" b="b"/>
              <a:pathLst>
                <a:path w="51" h="81">
                  <a:moveTo>
                    <a:pt x="26" y="81"/>
                  </a:moveTo>
                  <a:lnTo>
                    <a:pt x="36" y="78"/>
                  </a:lnTo>
                  <a:lnTo>
                    <a:pt x="44" y="70"/>
                  </a:lnTo>
                  <a:lnTo>
                    <a:pt x="49" y="57"/>
                  </a:lnTo>
                  <a:lnTo>
                    <a:pt x="51" y="40"/>
                  </a:lnTo>
                  <a:lnTo>
                    <a:pt x="49" y="24"/>
                  </a:lnTo>
                  <a:lnTo>
                    <a:pt x="44" y="11"/>
                  </a:lnTo>
                  <a:lnTo>
                    <a:pt x="36" y="3"/>
                  </a:lnTo>
                  <a:lnTo>
                    <a:pt x="26" y="0"/>
                  </a:lnTo>
                  <a:lnTo>
                    <a:pt x="17" y="3"/>
                  </a:lnTo>
                  <a:lnTo>
                    <a:pt x="8" y="11"/>
                  </a:lnTo>
                  <a:lnTo>
                    <a:pt x="2" y="24"/>
                  </a:lnTo>
                  <a:lnTo>
                    <a:pt x="0" y="40"/>
                  </a:lnTo>
                  <a:lnTo>
                    <a:pt x="2" y="57"/>
                  </a:lnTo>
                  <a:lnTo>
                    <a:pt x="8" y="70"/>
                  </a:lnTo>
                  <a:lnTo>
                    <a:pt x="17" y="78"/>
                  </a:lnTo>
                  <a:lnTo>
                    <a:pt x="26" y="81"/>
                  </a:lnTo>
                  <a:close/>
                </a:path>
              </a:pathLst>
            </a:custGeom>
            <a:solidFill>
              <a:srgbClr val="F2CC0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9" name="Freeform 25"/>
            <p:cNvSpPr>
              <a:spLocks/>
            </p:cNvSpPr>
            <p:nvPr/>
          </p:nvSpPr>
          <p:spPr bwMode="auto">
            <a:xfrm>
              <a:off x="3401" y="3096"/>
              <a:ext cx="17" cy="37"/>
            </a:xfrm>
            <a:custGeom>
              <a:avLst/>
              <a:gdLst/>
              <a:ahLst/>
              <a:cxnLst>
                <a:cxn ang="0">
                  <a:pos x="36" y="62"/>
                </a:cxn>
                <a:cxn ang="0">
                  <a:pos x="29" y="61"/>
                </a:cxn>
                <a:cxn ang="0">
                  <a:pos x="23" y="56"/>
                </a:cxn>
                <a:cxn ang="0">
                  <a:pos x="18" y="49"/>
                </a:cxn>
                <a:cxn ang="0">
                  <a:pos x="16" y="41"/>
                </a:cxn>
                <a:cxn ang="0">
                  <a:pos x="18" y="33"/>
                </a:cxn>
                <a:cxn ang="0">
                  <a:pos x="23" y="26"/>
                </a:cxn>
                <a:cxn ang="0">
                  <a:pos x="29" y="22"/>
                </a:cxn>
                <a:cxn ang="0">
                  <a:pos x="36" y="20"/>
                </a:cxn>
                <a:cxn ang="0">
                  <a:pos x="36" y="17"/>
                </a:cxn>
                <a:cxn ang="0">
                  <a:pos x="34" y="10"/>
                </a:cxn>
                <a:cxn ang="0">
                  <a:pos x="29" y="4"/>
                </a:cxn>
                <a:cxn ang="0">
                  <a:pos x="23" y="0"/>
                </a:cxn>
                <a:cxn ang="0">
                  <a:pos x="15" y="4"/>
                </a:cxn>
                <a:cxn ang="0">
                  <a:pos x="7" y="12"/>
                </a:cxn>
                <a:cxn ang="0">
                  <a:pos x="2" y="23"/>
                </a:cxn>
                <a:cxn ang="0">
                  <a:pos x="0" y="38"/>
                </a:cxn>
                <a:cxn ang="0">
                  <a:pos x="2" y="52"/>
                </a:cxn>
                <a:cxn ang="0">
                  <a:pos x="7" y="64"/>
                </a:cxn>
                <a:cxn ang="0">
                  <a:pos x="15" y="72"/>
                </a:cxn>
                <a:cxn ang="0">
                  <a:pos x="23" y="75"/>
                </a:cxn>
                <a:cxn ang="0">
                  <a:pos x="29" y="74"/>
                </a:cxn>
                <a:cxn ang="0">
                  <a:pos x="33" y="69"/>
                </a:cxn>
                <a:cxn ang="0">
                  <a:pos x="36" y="64"/>
                </a:cxn>
                <a:cxn ang="0">
                  <a:pos x="36" y="62"/>
                </a:cxn>
              </a:cxnLst>
              <a:rect l="0" t="0" r="r" b="b"/>
              <a:pathLst>
                <a:path w="36" h="75">
                  <a:moveTo>
                    <a:pt x="36" y="62"/>
                  </a:moveTo>
                  <a:lnTo>
                    <a:pt x="29" y="61"/>
                  </a:lnTo>
                  <a:lnTo>
                    <a:pt x="23" y="56"/>
                  </a:lnTo>
                  <a:lnTo>
                    <a:pt x="18" y="49"/>
                  </a:lnTo>
                  <a:lnTo>
                    <a:pt x="16" y="41"/>
                  </a:lnTo>
                  <a:lnTo>
                    <a:pt x="18" y="33"/>
                  </a:lnTo>
                  <a:lnTo>
                    <a:pt x="23" y="26"/>
                  </a:lnTo>
                  <a:lnTo>
                    <a:pt x="29" y="22"/>
                  </a:lnTo>
                  <a:lnTo>
                    <a:pt x="36" y="20"/>
                  </a:lnTo>
                  <a:lnTo>
                    <a:pt x="36" y="17"/>
                  </a:lnTo>
                  <a:lnTo>
                    <a:pt x="34" y="10"/>
                  </a:lnTo>
                  <a:lnTo>
                    <a:pt x="29" y="4"/>
                  </a:lnTo>
                  <a:lnTo>
                    <a:pt x="23" y="0"/>
                  </a:lnTo>
                  <a:lnTo>
                    <a:pt x="15" y="4"/>
                  </a:lnTo>
                  <a:lnTo>
                    <a:pt x="7" y="12"/>
                  </a:lnTo>
                  <a:lnTo>
                    <a:pt x="2" y="23"/>
                  </a:lnTo>
                  <a:lnTo>
                    <a:pt x="0" y="38"/>
                  </a:lnTo>
                  <a:lnTo>
                    <a:pt x="2" y="52"/>
                  </a:lnTo>
                  <a:lnTo>
                    <a:pt x="7" y="64"/>
                  </a:lnTo>
                  <a:lnTo>
                    <a:pt x="15" y="72"/>
                  </a:lnTo>
                  <a:lnTo>
                    <a:pt x="23" y="75"/>
                  </a:lnTo>
                  <a:lnTo>
                    <a:pt x="29" y="74"/>
                  </a:lnTo>
                  <a:lnTo>
                    <a:pt x="33" y="69"/>
                  </a:lnTo>
                  <a:lnTo>
                    <a:pt x="36" y="64"/>
                  </a:lnTo>
                  <a:lnTo>
                    <a:pt x="36" y="6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0" name="Freeform 26"/>
            <p:cNvSpPr>
              <a:spLocks/>
            </p:cNvSpPr>
            <p:nvPr/>
          </p:nvSpPr>
          <p:spPr bwMode="auto">
            <a:xfrm>
              <a:off x="3514" y="3014"/>
              <a:ext cx="26" cy="41"/>
            </a:xfrm>
            <a:custGeom>
              <a:avLst/>
              <a:gdLst/>
              <a:ahLst/>
              <a:cxnLst>
                <a:cxn ang="0">
                  <a:pos x="24" y="82"/>
                </a:cxn>
                <a:cxn ang="0">
                  <a:pos x="34" y="79"/>
                </a:cxn>
                <a:cxn ang="0">
                  <a:pos x="42" y="70"/>
                </a:cxn>
                <a:cxn ang="0">
                  <a:pos x="49" y="57"/>
                </a:cxn>
                <a:cxn ang="0">
                  <a:pos x="50" y="41"/>
                </a:cxn>
                <a:cxn ang="0">
                  <a:pos x="49" y="25"/>
                </a:cxn>
                <a:cxn ang="0">
                  <a:pos x="42" y="12"/>
                </a:cxn>
                <a:cxn ang="0">
                  <a:pos x="34" y="4"/>
                </a:cxn>
                <a:cxn ang="0">
                  <a:pos x="24" y="0"/>
                </a:cxn>
                <a:cxn ang="0">
                  <a:pos x="15" y="4"/>
                </a:cxn>
                <a:cxn ang="0">
                  <a:pos x="8" y="12"/>
                </a:cxn>
                <a:cxn ang="0">
                  <a:pos x="2" y="25"/>
                </a:cxn>
                <a:cxn ang="0">
                  <a:pos x="0" y="41"/>
                </a:cxn>
                <a:cxn ang="0">
                  <a:pos x="2" y="57"/>
                </a:cxn>
                <a:cxn ang="0">
                  <a:pos x="8" y="70"/>
                </a:cxn>
                <a:cxn ang="0">
                  <a:pos x="15" y="79"/>
                </a:cxn>
                <a:cxn ang="0">
                  <a:pos x="24" y="82"/>
                </a:cxn>
              </a:cxnLst>
              <a:rect l="0" t="0" r="r" b="b"/>
              <a:pathLst>
                <a:path w="50" h="82">
                  <a:moveTo>
                    <a:pt x="24" y="82"/>
                  </a:moveTo>
                  <a:lnTo>
                    <a:pt x="34" y="79"/>
                  </a:lnTo>
                  <a:lnTo>
                    <a:pt x="42" y="70"/>
                  </a:lnTo>
                  <a:lnTo>
                    <a:pt x="49" y="57"/>
                  </a:lnTo>
                  <a:lnTo>
                    <a:pt x="50" y="41"/>
                  </a:lnTo>
                  <a:lnTo>
                    <a:pt x="49" y="25"/>
                  </a:lnTo>
                  <a:lnTo>
                    <a:pt x="42" y="12"/>
                  </a:lnTo>
                  <a:lnTo>
                    <a:pt x="34" y="4"/>
                  </a:lnTo>
                  <a:lnTo>
                    <a:pt x="24" y="0"/>
                  </a:lnTo>
                  <a:lnTo>
                    <a:pt x="15" y="4"/>
                  </a:lnTo>
                  <a:lnTo>
                    <a:pt x="8" y="12"/>
                  </a:lnTo>
                  <a:lnTo>
                    <a:pt x="2" y="25"/>
                  </a:lnTo>
                  <a:lnTo>
                    <a:pt x="0" y="41"/>
                  </a:lnTo>
                  <a:lnTo>
                    <a:pt x="2" y="57"/>
                  </a:lnTo>
                  <a:lnTo>
                    <a:pt x="8" y="70"/>
                  </a:lnTo>
                  <a:lnTo>
                    <a:pt x="15" y="79"/>
                  </a:lnTo>
                  <a:lnTo>
                    <a:pt x="24" y="82"/>
                  </a:lnTo>
                  <a:close/>
                </a:path>
              </a:pathLst>
            </a:custGeom>
            <a:solidFill>
              <a:srgbClr val="F2CC0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1" name="Freeform 27"/>
            <p:cNvSpPr>
              <a:spLocks/>
            </p:cNvSpPr>
            <p:nvPr/>
          </p:nvSpPr>
          <p:spPr bwMode="auto">
            <a:xfrm>
              <a:off x="3513" y="3015"/>
              <a:ext cx="17" cy="38"/>
            </a:xfrm>
            <a:custGeom>
              <a:avLst/>
              <a:gdLst/>
              <a:ahLst/>
              <a:cxnLst>
                <a:cxn ang="0">
                  <a:pos x="34" y="62"/>
                </a:cxn>
                <a:cxn ang="0">
                  <a:pos x="27" y="60"/>
                </a:cxn>
                <a:cxn ang="0">
                  <a:pos x="21" y="55"/>
                </a:cxn>
                <a:cxn ang="0">
                  <a:pos x="18" y="49"/>
                </a:cxn>
                <a:cxn ang="0">
                  <a:pos x="16" y="41"/>
                </a:cxn>
                <a:cxn ang="0">
                  <a:pos x="18" y="33"/>
                </a:cxn>
                <a:cxn ang="0">
                  <a:pos x="21" y="26"/>
                </a:cxn>
                <a:cxn ang="0">
                  <a:pos x="27" y="21"/>
                </a:cxn>
                <a:cxn ang="0">
                  <a:pos x="34" y="20"/>
                </a:cxn>
                <a:cxn ang="0">
                  <a:pos x="34" y="16"/>
                </a:cxn>
                <a:cxn ang="0">
                  <a:pos x="32" y="10"/>
                </a:cxn>
                <a:cxn ang="0">
                  <a:pos x="27" y="3"/>
                </a:cxn>
                <a:cxn ang="0">
                  <a:pos x="23" y="0"/>
                </a:cxn>
                <a:cxn ang="0">
                  <a:pos x="13" y="3"/>
                </a:cxn>
                <a:cxn ang="0">
                  <a:pos x="6" y="11"/>
                </a:cxn>
                <a:cxn ang="0">
                  <a:pos x="1" y="23"/>
                </a:cxn>
                <a:cxn ang="0">
                  <a:pos x="0" y="38"/>
                </a:cxn>
                <a:cxn ang="0">
                  <a:pos x="1" y="52"/>
                </a:cxn>
                <a:cxn ang="0">
                  <a:pos x="6" y="64"/>
                </a:cxn>
                <a:cxn ang="0">
                  <a:pos x="13" y="72"/>
                </a:cxn>
                <a:cxn ang="0">
                  <a:pos x="23" y="75"/>
                </a:cxn>
                <a:cxn ang="0">
                  <a:pos x="27" y="73"/>
                </a:cxn>
                <a:cxn ang="0">
                  <a:pos x="31" y="68"/>
                </a:cxn>
                <a:cxn ang="0">
                  <a:pos x="34" y="64"/>
                </a:cxn>
                <a:cxn ang="0">
                  <a:pos x="34" y="62"/>
                </a:cxn>
              </a:cxnLst>
              <a:rect l="0" t="0" r="r" b="b"/>
              <a:pathLst>
                <a:path w="34" h="75">
                  <a:moveTo>
                    <a:pt x="34" y="62"/>
                  </a:moveTo>
                  <a:lnTo>
                    <a:pt x="27" y="60"/>
                  </a:lnTo>
                  <a:lnTo>
                    <a:pt x="21" y="55"/>
                  </a:lnTo>
                  <a:lnTo>
                    <a:pt x="18" y="49"/>
                  </a:lnTo>
                  <a:lnTo>
                    <a:pt x="16" y="41"/>
                  </a:lnTo>
                  <a:lnTo>
                    <a:pt x="18" y="33"/>
                  </a:lnTo>
                  <a:lnTo>
                    <a:pt x="21" y="26"/>
                  </a:lnTo>
                  <a:lnTo>
                    <a:pt x="27" y="21"/>
                  </a:lnTo>
                  <a:lnTo>
                    <a:pt x="34" y="20"/>
                  </a:lnTo>
                  <a:lnTo>
                    <a:pt x="34" y="16"/>
                  </a:lnTo>
                  <a:lnTo>
                    <a:pt x="32" y="10"/>
                  </a:lnTo>
                  <a:lnTo>
                    <a:pt x="27" y="3"/>
                  </a:lnTo>
                  <a:lnTo>
                    <a:pt x="23" y="0"/>
                  </a:lnTo>
                  <a:lnTo>
                    <a:pt x="13" y="3"/>
                  </a:lnTo>
                  <a:lnTo>
                    <a:pt x="6" y="11"/>
                  </a:lnTo>
                  <a:lnTo>
                    <a:pt x="1" y="23"/>
                  </a:lnTo>
                  <a:lnTo>
                    <a:pt x="0" y="38"/>
                  </a:lnTo>
                  <a:lnTo>
                    <a:pt x="1" y="52"/>
                  </a:lnTo>
                  <a:lnTo>
                    <a:pt x="6" y="64"/>
                  </a:lnTo>
                  <a:lnTo>
                    <a:pt x="13" y="72"/>
                  </a:lnTo>
                  <a:lnTo>
                    <a:pt x="23" y="75"/>
                  </a:lnTo>
                  <a:lnTo>
                    <a:pt x="27" y="73"/>
                  </a:lnTo>
                  <a:lnTo>
                    <a:pt x="31" y="68"/>
                  </a:lnTo>
                  <a:lnTo>
                    <a:pt x="34" y="64"/>
                  </a:lnTo>
                  <a:lnTo>
                    <a:pt x="34" y="6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2" name="Freeform 28"/>
            <p:cNvSpPr>
              <a:spLocks/>
            </p:cNvSpPr>
            <p:nvPr/>
          </p:nvSpPr>
          <p:spPr bwMode="auto">
            <a:xfrm>
              <a:off x="3489" y="3222"/>
              <a:ext cx="28" cy="37"/>
            </a:xfrm>
            <a:custGeom>
              <a:avLst/>
              <a:gdLst/>
              <a:ahLst/>
              <a:cxnLst>
                <a:cxn ang="0">
                  <a:pos x="13" y="75"/>
                </a:cxn>
                <a:cxn ang="0">
                  <a:pos x="22" y="75"/>
                </a:cxn>
                <a:cxn ang="0">
                  <a:pos x="34" y="70"/>
                </a:cxn>
                <a:cxn ang="0">
                  <a:pos x="43" y="60"/>
                </a:cxn>
                <a:cxn ang="0">
                  <a:pos x="52" y="45"/>
                </a:cxn>
                <a:cxn ang="0">
                  <a:pos x="55" y="31"/>
                </a:cxn>
                <a:cxn ang="0">
                  <a:pos x="55" y="18"/>
                </a:cxn>
                <a:cxn ang="0">
                  <a:pos x="50" y="6"/>
                </a:cxn>
                <a:cxn ang="0">
                  <a:pos x="42" y="0"/>
                </a:cxn>
                <a:cxn ang="0">
                  <a:pos x="32" y="0"/>
                </a:cxn>
                <a:cxn ang="0">
                  <a:pos x="21" y="5"/>
                </a:cxn>
                <a:cxn ang="0">
                  <a:pos x="11" y="14"/>
                </a:cxn>
                <a:cxn ang="0">
                  <a:pos x="3" y="28"/>
                </a:cxn>
                <a:cxn ang="0">
                  <a:pos x="0" y="44"/>
                </a:cxn>
                <a:cxn ang="0">
                  <a:pos x="1" y="57"/>
                </a:cxn>
                <a:cxn ang="0">
                  <a:pos x="4" y="68"/>
                </a:cxn>
                <a:cxn ang="0">
                  <a:pos x="13" y="75"/>
                </a:cxn>
              </a:cxnLst>
              <a:rect l="0" t="0" r="r" b="b"/>
              <a:pathLst>
                <a:path w="55" h="75">
                  <a:moveTo>
                    <a:pt x="13" y="75"/>
                  </a:moveTo>
                  <a:lnTo>
                    <a:pt x="22" y="75"/>
                  </a:lnTo>
                  <a:lnTo>
                    <a:pt x="34" y="70"/>
                  </a:lnTo>
                  <a:lnTo>
                    <a:pt x="43" y="60"/>
                  </a:lnTo>
                  <a:lnTo>
                    <a:pt x="52" y="45"/>
                  </a:lnTo>
                  <a:lnTo>
                    <a:pt x="55" y="31"/>
                  </a:lnTo>
                  <a:lnTo>
                    <a:pt x="55" y="18"/>
                  </a:lnTo>
                  <a:lnTo>
                    <a:pt x="50" y="6"/>
                  </a:lnTo>
                  <a:lnTo>
                    <a:pt x="42" y="0"/>
                  </a:lnTo>
                  <a:lnTo>
                    <a:pt x="32" y="0"/>
                  </a:lnTo>
                  <a:lnTo>
                    <a:pt x="21" y="5"/>
                  </a:lnTo>
                  <a:lnTo>
                    <a:pt x="11" y="14"/>
                  </a:lnTo>
                  <a:lnTo>
                    <a:pt x="3" y="28"/>
                  </a:lnTo>
                  <a:lnTo>
                    <a:pt x="0" y="44"/>
                  </a:lnTo>
                  <a:lnTo>
                    <a:pt x="1" y="57"/>
                  </a:lnTo>
                  <a:lnTo>
                    <a:pt x="4" y="68"/>
                  </a:lnTo>
                  <a:lnTo>
                    <a:pt x="13" y="75"/>
                  </a:lnTo>
                  <a:close/>
                </a:path>
              </a:pathLst>
            </a:custGeom>
            <a:solidFill>
              <a:srgbClr val="F2CC0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3" name="Freeform 29"/>
            <p:cNvSpPr>
              <a:spLocks/>
            </p:cNvSpPr>
            <p:nvPr/>
          </p:nvSpPr>
          <p:spPr bwMode="auto">
            <a:xfrm>
              <a:off x="3488" y="3221"/>
              <a:ext cx="23" cy="35"/>
            </a:xfrm>
            <a:custGeom>
              <a:avLst/>
              <a:gdLst/>
              <a:ahLst/>
              <a:cxnLst>
                <a:cxn ang="0">
                  <a:pos x="28" y="64"/>
                </a:cxn>
                <a:cxn ang="0">
                  <a:pos x="21" y="59"/>
                </a:cxn>
                <a:cxn ang="0">
                  <a:pos x="18" y="52"/>
                </a:cxn>
                <a:cxn ang="0">
                  <a:pos x="16" y="44"/>
                </a:cxn>
                <a:cxn ang="0">
                  <a:pos x="18" y="36"/>
                </a:cxn>
                <a:cxn ang="0">
                  <a:pos x="21" y="30"/>
                </a:cxn>
                <a:cxn ang="0">
                  <a:pos x="28" y="25"/>
                </a:cxn>
                <a:cxn ang="0">
                  <a:pos x="34" y="23"/>
                </a:cxn>
                <a:cxn ang="0">
                  <a:pos x="42" y="23"/>
                </a:cxn>
                <a:cxn ang="0">
                  <a:pos x="44" y="21"/>
                </a:cxn>
                <a:cxn ang="0">
                  <a:pos x="45" y="13"/>
                </a:cxn>
                <a:cxn ang="0">
                  <a:pos x="42" y="5"/>
                </a:cxn>
                <a:cxn ang="0">
                  <a:pos x="37" y="0"/>
                </a:cxn>
                <a:cxn ang="0">
                  <a:pos x="28" y="0"/>
                </a:cxn>
                <a:cxn ang="0">
                  <a:pos x="19" y="5"/>
                </a:cxn>
                <a:cxn ang="0">
                  <a:pos x="10" y="15"/>
                </a:cxn>
                <a:cxn ang="0">
                  <a:pos x="3" y="28"/>
                </a:cxn>
                <a:cxn ang="0">
                  <a:pos x="0" y="43"/>
                </a:cxn>
                <a:cxn ang="0">
                  <a:pos x="0" y="54"/>
                </a:cxn>
                <a:cxn ang="0">
                  <a:pos x="5" y="64"/>
                </a:cxn>
                <a:cxn ang="0">
                  <a:pos x="11" y="70"/>
                </a:cxn>
                <a:cxn ang="0">
                  <a:pos x="16" y="70"/>
                </a:cxn>
                <a:cxn ang="0">
                  <a:pos x="23" y="69"/>
                </a:cxn>
                <a:cxn ang="0">
                  <a:pos x="26" y="65"/>
                </a:cxn>
                <a:cxn ang="0">
                  <a:pos x="28" y="64"/>
                </a:cxn>
              </a:cxnLst>
              <a:rect l="0" t="0" r="r" b="b"/>
              <a:pathLst>
                <a:path w="45" h="70">
                  <a:moveTo>
                    <a:pt x="28" y="64"/>
                  </a:moveTo>
                  <a:lnTo>
                    <a:pt x="21" y="59"/>
                  </a:lnTo>
                  <a:lnTo>
                    <a:pt x="18" y="52"/>
                  </a:lnTo>
                  <a:lnTo>
                    <a:pt x="16" y="44"/>
                  </a:lnTo>
                  <a:lnTo>
                    <a:pt x="18" y="36"/>
                  </a:lnTo>
                  <a:lnTo>
                    <a:pt x="21" y="30"/>
                  </a:lnTo>
                  <a:lnTo>
                    <a:pt x="28" y="25"/>
                  </a:lnTo>
                  <a:lnTo>
                    <a:pt x="34" y="23"/>
                  </a:lnTo>
                  <a:lnTo>
                    <a:pt x="42" y="23"/>
                  </a:lnTo>
                  <a:lnTo>
                    <a:pt x="44" y="21"/>
                  </a:lnTo>
                  <a:lnTo>
                    <a:pt x="45" y="13"/>
                  </a:lnTo>
                  <a:lnTo>
                    <a:pt x="42" y="5"/>
                  </a:lnTo>
                  <a:lnTo>
                    <a:pt x="37" y="0"/>
                  </a:lnTo>
                  <a:lnTo>
                    <a:pt x="28" y="0"/>
                  </a:lnTo>
                  <a:lnTo>
                    <a:pt x="19" y="5"/>
                  </a:lnTo>
                  <a:lnTo>
                    <a:pt x="10" y="15"/>
                  </a:lnTo>
                  <a:lnTo>
                    <a:pt x="3" y="28"/>
                  </a:lnTo>
                  <a:lnTo>
                    <a:pt x="0" y="43"/>
                  </a:lnTo>
                  <a:lnTo>
                    <a:pt x="0" y="54"/>
                  </a:lnTo>
                  <a:lnTo>
                    <a:pt x="5" y="64"/>
                  </a:lnTo>
                  <a:lnTo>
                    <a:pt x="11" y="70"/>
                  </a:lnTo>
                  <a:lnTo>
                    <a:pt x="16" y="70"/>
                  </a:lnTo>
                  <a:lnTo>
                    <a:pt x="23" y="69"/>
                  </a:lnTo>
                  <a:lnTo>
                    <a:pt x="26" y="65"/>
                  </a:lnTo>
                  <a:lnTo>
                    <a:pt x="28" y="6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4" name="Freeform 30"/>
            <p:cNvSpPr>
              <a:spLocks/>
            </p:cNvSpPr>
            <p:nvPr/>
          </p:nvSpPr>
          <p:spPr bwMode="auto">
            <a:xfrm>
              <a:off x="2642" y="2465"/>
              <a:ext cx="150" cy="112"/>
            </a:xfrm>
            <a:custGeom>
              <a:avLst/>
              <a:gdLst/>
              <a:ahLst/>
              <a:cxnLst>
                <a:cxn ang="0">
                  <a:pos x="5" y="47"/>
                </a:cxn>
                <a:cxn ang="0">
                  <a:pos x="0" y="97"/>
                </a:cxn>
                <a:cxn ang="0">
                  <a:pos x="5" y="130"/>
                </a:cxn>
                <a:cxn ang="0">
                  <a:pos x="27" y="180"/>
                </a:cxn>
                <a:cxn ang="0">
                  <a:pos x="42" y="203"/>
                </a:cxn>
                <a:cxn ang="0">
                  <a:pos x="55" y="211"/>
                </a:cxn>
                <a:cxn ang="0">
                  <a:pos x="73" y="218"/>
                </a:cxn>
                <a:cxn ang="0">
                  <a:pos x="89" y="221"/>
                </a:cxn>
                <a:cxn ang="0">
                  <a:pos x="102" y="223"/>
                </a:cxn>
                <a:cxn ang="0">
                  <a:pos x="117" y="221"/>
                </a:cxn>
                <a:cxn ang="0">
                  <a:pos x="135" y="218"/>
                </a:cxn>
                <a:cxn ang="0">
                  <a:pos x="151" y="215"/>
                </a:cxn>
                <a:cxn ang="0">
                  <a:pos x="164" y="211"/>
                </a:cxn>
                <a:cxn ang="0">
                  <a:pos x="177" y="208"/>
                </a:cxn>
                <a:cxn ang="0">
                  <a:pos x="190" y="203"/>
                </a:cxn>
                <a:cxn ang="0">
                  <a:pos x="202" y="198"/>
                </a:cxn>
                <a:cxn ang="0">
                  <a:pos x="218" y="185"/>
                </a:cxn>
                <a:cxn ang="0">
                  <a:pos x="247" y="158"/>
                </a:cxn>
                <a:cxn ang="0">
                  <a:pos x="262" y="133"/>
                </a:cxn>
                <a:cxn ang="0">
                  <a:pos x="293" y="74"/>
                </a:cxn>
                <a:cxn ang="0">
                  <a:pos x="296" y="60"/>
                </a:cxn>
                <a:cxn ang="0">
                  <a:pos x="275" y="48"/>
                </a:cxn>
                <a:cxn ang="0">
                  <a:pos x="244" y="32"/>
                </a:cxn>
                <a:cxn ang="0">
                  <a:pos x="215" y="17"/>
                </a:cxn>
                <a:cxn ang="0">
                  <a:pos x="193" y="11"/>
                </a:cxn>
                <a:cxn ang="0">
                  <a:pos x="174" y="6"/>
                </a:cxn>
                <a:cxn ang="0">
                  <a:pos x="151" y="3"/>
                </a:cxn>
                <a:cxn ang="0">
                  <a:pos x="133" y="0"/>
                </a:cxn>
                <a:cxn ang="0">
                  <a:pos x="115" y="1"/>
                </a:cxn>
                <a:cxn ang="0">
                  <a:pos x="81" y="11"/>
                </a:cxn>
                <a:cxn ang="0">
                  <a:pos x="39" y="24"/>
                </a:cxn>
                <a:cxn ang="0">
                  <a:pos x="11" y="34"/>
                </a:cxn>
              </a:cxnLst>
              <a:rect l="0" t="0" r="r" b="b"/>
              <a:pathLst>
                <a:path w="299" h="223">
                  <a:moveTo>
                    <a:pt x="6" y="35"/>
                  </a:moveTo>
                  <a:lnTo>
                    <a:pt x="5" y="47"/>
                  </a:lnTo>
                  <a:lnTo>
                    <a:pt x="1" y="70"/>
                  </a:lnTo>
                  <a:lnTo>
                    <a:pt x="0" y="97"/>
                  </a:lnTo>
                  <a:lnTo>
                    <a:pt x="0" y="114"/>
                  </a:lnTo>
                  <a:lnTo>
                    <a:pt x="5" y="130"/>
                  </a:lnTo>
                  <a:lnTo>
                    <a:pt x="16" y="154"/>
                  </a:lnTo>
                  <a:lnTo>
                    <a:pt x="27" y="180"/>
                  </a:lnTo>
                  <a:lnTo>
                    <a:pt x="37" y="198"/>
                  </a:lnTo>
                  <a:lnTo>
                    <a:pt x="42" y="203"/>
                  </a:lnTo>
                  <a:lnTo>
                    <a:pt x="49" y="208"/>
                  </a:lnTo>
                  <a:lnTo>
                    <a:pt x="55" y="211"/>
                  </a:lnTo>
                  <a:lnTo>
                    <a:pt x="65" y="215"/>
                  </a:lnTo>
                  <a:lnTo>
                    <a:pt x="73" y="218"/>
                  </a:lnTo>
                  <a:lnTo>
                    <a:pt x="81" y="219"/>
                  </a:lnTo>
                  <a:lnTo>
                    <a:pt x="89" y="221"/>
                  </a:lnTo>
                  <a:lnTo>
                    <a:pt x="96" y="223"/>
                  </a:lnTo>
                  <a:lnTo>
                    <a:pt x="102" y="223"/>
                  </a:lnTo>
                  <a:lnTo>
                    <a:pt x="109" y="223"/>
                  </a:lnTo>
                  <a:lnTo>
                    <a:pt x="117" y="221"/>
                  </a:lnTo>
                  <a:lnTo>
                    <a:pt x="125" y="219"/>
                  </a:lnTo>
                  <a:lnTo>
                    <a:pt x="135" y="218"/>
                  </a:lnTo>
                  <a:lnTo>
                    <a:pt x="143" y="216"/>
                  </a:lnTo>
                  <a:lnTo>
                    <a:pt x="151" y="215"/>
                  </a:lnTo>
                  <a:lnTo>
                    <a:pt x="158" y="213"/>
                  </a:lnTo>
                  <a:lnTo>
                    <a:pt x="164" y="211"/>
                  </a:lnTo>
                  <a:lnTo>
                    <a:pt x="171" y="211"/>
                  </a:lnTo>
                  <a:lnTo>
                    <a:pt x="177" y="208"/>
                  </a:lnTo>
                  <a:lnTo>
                    <a:pt x="184" y="206"/>
                  </a:lnTo>
                  <a:lnTo>
                    <a:pt x="190" y="203"/>
                  </a:lnTo>
                  <a:lnTo>
                    <a:pt x="197" y="202"/>
                  </a:lnTo>
                  <a:lnTo>
                    <a:pt x="202" y="198"/>
                  </a:lnTo>
                  <a:lnTo>
                    <a:pt x="206" y="195"/>
                  </a:lnTo>
                  <a:lnTo>
                    <a:pt x="218" y="185"/>
                  </a:lnTo>
                  <a:lnTo>
                    <a:pt x="234" y="171"/>
                  </a:lnTo>
                  <a:lnTo>
                    <a:pt x="247" y="158"/>
                  </a:lnTo>
                  <a:lnTo>
                    <a:pt x="254" y="149"/>
                  </a:lnTo>
                  <a:lnTo>
                    <a:pt x="262" y="133"/>
                  </a:lnTo>
                  <a:lnTo>
                    <a:pt x="276" y="102"/>
                  </a:lnTo>
                  <a:lnTo>
                    <a:pt x="293" y="74"/>
                  </a:lnTo>
                  <a:lnTo>
                    <a:pt x="299" y="61"/>
                  </a:lnTo>
                  <a:lnTo>
                    <a:pt x="296" y="60"/>
                  </a:lnTo>
                  <a:lnTo>
                    <a:pt x="288" y="55"/>
                  </a:lnTo>
                  <a:lnTo>
                    <a:pt x="275" y="48"/>
                  </a:lnTo>
                  <a:lnTo>
                    <a:pt x="260" y="40"/>
                  </a:lnTo>
                  <a:lnTo>
                    <a:pt x="244" y="32"/>
                  </a:lnTo>
                  <a:lnTo>
                    <a:pt x="228" y="24"/>
                  </a:lnTo>
                  <a:lnTo>
                    <a:pt x="215" y="17"/>
                  </a:lnTo>
                  <a:lnTo>
                    <a:pt x="203" y="14"/>
                  </a:lnTo>
                  <a:lnTo>
                    <a:pt x="193" y="11"/>
                  </a:lnTo>
                  <a:lnTo>
                    <a:pt x="184" y="8"/>
                  </a:lnTo>
                  <a:lnTo>
                    <a:pt x="174" y="6"/>
                  </a:lnTo>
                  <a:lnTo>
                    <a:pt x="162" y="4"/>
                  </a:lnTo>
                  <a:lnTo>
                    <a:pt x="151" y="3"/>
                  </a:lnTo>
                  <a:lnTo>
                    <a:pt x="141" y="1"/>
                  </a:lnTo>
                  <a:lnTo>
                    <a:pt x="133" y="0"/>
                  </a:lnTo>
                  <a:lnTo>
                    <a:pt x="125" y="0"/>
                  </a:lnTo>
                  <a:lnTo>
                    <a:pt x="115" y="1"/>
                  </a:lnTo>
                  <a:lnTo>
                    <a:pt x="99" y="4"/>
                  </a:lnTo>
                  <a:lnTo>
                    <a:pt x="81" y="11"/>
                  </a:lnTo>
                  <a:lnTo>
                    <a:pt x="60" y="17"/>
                  </a:lnTo>
                  <a:lnTo>
                    <a:pt x="39" y="24"/>
                  </a:lnTo>
                  <a:lnTo>
                    <a:pt x="22" y="30"/>
                  </a:lnTo>
                  <a:lnTo>
                    <a:pt x="11" y="34"/>
                  </a:lnTo>
                  <a:lnTo>
                    <a:pt x="6" y="35"/>
                  </a:lnTo>
                  <a:close/>
                </a:path>
              </a:pathLst>
            </a:custGeom>
            <a:solidFill>
              <a:srgbClr val="BF967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5" name="Freeform 31"/>
            <p:cNvSpPr>
              <a:spLocks/>
            </p:cNvSpPr>
            <p:nvPr/>
          </p:nvSpPr>
          <p:spPr bwMode="auto">
            <a:xfrm>
              <a:off x="2817" y="2492"/>
              <a:ext cx="96" cy="84"/>
            </a:xfrm>
            <a:custGeom>
              <a:avLst/>
              <a:gdLst/>
              <a:ahLst/>
              <a:cxnLst>
                <a:cxn ang="0">
                  <a:pos x="0" y="18"/>
                </a:cxn>
                <a:cxn ang="0">
                  <a:pos x="0" y="30"/>
                </a:cxn>
                <a:cxn ang="0">
                  <a:pos x="0" y="54"/>
                </a:cxn>
                <a:cxn ang="0">
                  <a:pos x="0" y="82"/>
                </a:cxn>
                <a:cxn ang="0">
                  <a:pos x="3" y="101"/>
                </a:cxn>
                <a:cxn ang="0">
                  <a:pos x="9" y="116"/>
                </a:cxn>
                <a:cxn ang="0">
                  <a:pos x="16" y="131"/>
                </a:cxn>
                <a:cxn ang="0">
                  <a:pos x="24" y="144"/>
                </a:cxn>
                <a:cxn ang="0">
                  <a:pos x="32" y="153"/>
                </a:cxn>
                <a:cxn ang="0">
                  <a:pos x="40" y="160"/>
                </a:cxn>
                <a:cxn ang="0">
                  <a:pos x="50" y="163"/>
                </a:cxn>
                <a:cxn ang="0">
                  <a:pos x="62" y="166"/>
                </a:cxn>
                <a:cxn ang="0">
                  <a:pos x="71" y="168"/>
                </a:cxn>
                <a:cxn ang="0">
                  <a:pos x="81" y="168"/>
                </a:cxn>
                <a:cxn ang="0">
                  <a:pos x="89" y="165"/>
                </a:cxn>
                <a:cxn ang="0">
                  <a:pos x="99" y="163"/>
                </a:cxn>
                <a:cxn ang="0">
                  <a:pos x="109" y="158"/>
                </a:cxn>
                <a:cxn ang="0">
                  <a:pos x="120" y="153"/>
                </a:cxn>
                <a:cxn ang="0">
                  <a:pos x="130" y="147"/>
                </a:cxn>
                <a:cxn ang="0">
                  <a:pos x="140" y="140"/>
                </a:cxn>
                <a:cxn ang="0">
                  <a:pos x="146" y="135"/>
                </a:cxn>
                <a:cxn ang="0">
                  <a:pos x="154" y="129"/>
                </a:cxn>
                <a:cxn ang="0">
                  <a:pos x="163" y="119"/>
                </a:cxn>
                <a:cxn ang="0">
                  <a:pos x="171" y="109"/>
                </a:cxn>
                <a:cxn ang="0">
                  <a:pos x="177" y="100"/>
                </a:cxn>
                <a:cxn ang="0">
                  <a:pos x="180" y="88"/>
                </a:cxn>
                <a:cxn ang="0">
                  <a:pos x="185" y="75"/>
                </a:cxn>
                <a:cxn ang="0">
                  <a:pos x="190" y="62"/>
                </a:cxn>
                <a:cxn ang="0">
                  <a:pos x="192" y="57"/>
                </a:cxn>
                <a:cxn ang="0">
                  <a:pos x="192" y="49"/>
                </a:cxn>
                <a:cxn ang="0">
                  <a:pos x="190" y="33"/>
                </a:cxn>
                <a:cxn ang="0">
                  <a:pos x="187" y="15"/>
                </a:cxn>
                <a:cxn ang="0">
                  <a:pos x="179" y="5"/>
                </a:cxn>
                <a:cxn ang="0">
                  <a:pos x="172" y="4"/>
                </a:cxn>
                <a:cxn ang="0">
                  <a:pos x="166" y="4"/>
                </a:cxn>
                <a:cxn ang="0">
                  <a:pos x="158" y="4"/>
                </a:cxn>
                <a:cxn ang="0">
                  <a:pos x="149" y="4"/>
                </a:cxn>
                <a:cxn ang="0">
                  <a:pos x="141" y="4"/>
                </a:cxn>
                <a:cxn ang="0">
                  <a:pos x="135" y="4"/>
                </a:cxn>
                <a:cxn ang="0">
                  <a:pos x="128" y="4"/>
                </a:cxn>
                <a:cxn ang="0">
                  <a:pos x="125" y="4"/>
                </a:cxn>
                <a:cxn ang="0">
                  <a:pos x="119" y="4"/>
                </a:cxn>
                <a:cxn ang="0">
                  <a:pos x="106" y="2"/>
                </a:cxn>
                <a:cxn ang="0">
                  <a:pos x="89" y="2"/>
                </a:cxn>
                <a:cxn ang="0">
                  <a:pos x="70" y="2"/>
                </a:cxn>
                <a:cxn ang="0">
                  <a:pos x="50" y="0"/>
                </a:cxn>
                <a:cxn ang="0">
                  <a:pos x="34" y="0"/>
                </a:cxn>
                <a:cxn ang="0">
                  <a:pos x="22" y="0"/>
                </a:cxn>
                <a:cxn ang="0">
                  <a:pos x="18" y="0"/>
                </a:cxn>
                <a:cxn ang="0">
                  <a:pos x="0" y="18"/>
                </a:cxn>
              </a:cxnLst>
              <a:rect l="0" t="0" r="r" b="b"/>
              <a:pathLst>
                <a:path w="192" h="168">
                  <a:moveTo>
                    <a:pt x="0" y="18"/>
                  </a:moveTo>
                  <a:lnTo>
                    <a:pt x="0" y="30"/>
                  </a:lnTo>
                  <a:lnTo>
                    <a:pt x="0" y="54"/>
                  </a:lnTo>
                  <a:lnTo>
                    <a:pt x="0" y="82"/>
                  </a:lnTo>
                  <a:lnTo>
                    <a:pt x="3" y="101"/>
                  </a:lnTo>
                  <a:lnTo>
                    <a:pt x="9" y="116"/>
                  </a:lnTo>
                  <a:lnTo>
                    <a:pt x="16" y="131"/>
                  </a:lnTo>
                  <a:lnTo>
                    <a:pt x="24" y="144"/>
                  </a:lnTo>
                  <a:lnTo>
                    <a:pt x="32" y="153"/>
                  </a:lnTo>
                  <a:lnTo>
                    <a:pt x="40" y="160"/>
                  </a:lnTo>
                  <a:lnTo>
                    <a:pt x="50" y="163"/>
                  </a:lnTo>
                  <a:lnTo>
                    <a:pt x="62" y="166"/>
                  </a:lnTo>
                  <a:lnTo>
                    <a:pt x="71" y="168"/>
                  </a:lnTo>
                  <a:lnTo>
                    <a:pt x="81" y="168"/>
                  </a:lnTo>
                  <a:lnTo>
                    <a:pt x="89" y="165"/>
                  </a:lnTo>
                  <a:lnTo>
                    <a:pt x="99" y="163"/>
                  </a:lnTo>
                  <a:lnTo>
                    <a:pt x="109" y="158"/>
                  </a:lnTo>
                  <a:lnTo>
                    <a:pt x="120" y="153"/>
                  </a:lnTo>
                  <a:lnTo>
                    <a:pt x="130" y="147"/>
                  </a:lnTo>
                  <a:lnTo>
                    <a:pt x="140" y="140"/>
                  </a:lnTo>
                  <a:lnTo>
                    <a:pt x="146" y="135"/>
                  </a:lnTo>
                  <a:lnTo>
                    <a:pt x="154" y="129"/>
                  </a:lnTo>
                  <a:lnTo>
                    <a:pt x="163" y="119"/>
                  </a:lnTo>
                  <a:lnTo>
                    <a:pt x="171" y="109"/>
                  </a:lnTo>
                  <a:lnTo>
                    <a:pt x="177" y="100"/>
                  </a:lnTo>
                  <a:lnTo>
                    <a:pt x="180" y="88"/>
                  </a:lnTo>
                  <a:lnTo>
                    <a:pt x="185" y="75"/>
                  </a:lnTo>
                  <a:lnTo>
                    <a:pt x="190" y="62"/>
                  </a:lnTo>
                  <a:lnTo>
                    <a:pt x="192" y="57"/>
                  </a:lnTo>
                  <a:lnTo>
                    <a:pt x="192" y="49"/>
                  </a:lnTo>
                  <a:lnTo>
                    <a:pt x="190" y="33"/>
                  </a:lnTo>
                  <a:lnTo>
                    <a:pt x="187" y="15"/>
                  </a:lnTo>
                  <a:lnTo>
                    <a:pt x="179" y="5"/>
                  </a:lnTo>
                  <a:lnTo>
                    <a:pt x="172" y="4"/>
                  </a:lnTo>
                  <a:lnTo>
                    <a:pt x="166" y="4"/>
                  </a:lnTo>
                  <a:lnTo>
                    <a:pt x="158" y="4"/>
                  </a:lnTo>
                  <a:lnTo>
                    <a:pt x="149" y="4"/>
                  </a:lnTo>
                  <a:lnTo>
                    <a:pt x="141" y="4"/>
                  </a:lnTo>
                  <a:lnTo>
                    <a:pt x="135" y="4"/>
                  </a:lnTo>
                  <a:lnTo>
                    <a:pt x="128" y="4"/>
                  </a:lnTo>
                  <a:lnTo>
                    <a:pt x="125" y="4"/>
                  </a:lnTo>
                  <a:lnTo>
                    <a:pt x="119" y="4"/>
                  </a:lnTo>
                  <a:lnTo>
                    <a:pt x="106" y="2"/>
                  </a:lnTo>
                  <a:lnTo>
                    <a:pt x="89" y="2"/>
                  </a:lnTo>
                  <a:lnTo>
                    <a:pt x="70" y="2"/>
                  </a:lnTo>
                  <a:lnTo>
                    <a:pt x="50" y="0"/>
                  </a:lnTo>
                  <a:lnTo>
                    <a:pt x="34" y="0"/>
                  </a:lnTo>
                  <a:lnTo>
                    <a:pt x="22" y="0"/>
                  </a:lnTo>
                  <a:lnTo>
                    <a:pt x="18" y="0"/>
                  </a:lnTo>
                  <a:lnTo>
                    <a:pt x="0" y="18"/>
                  </a:lnTo>
                  <a:close/>
                </a:path>
              </a:pathLst>
            </a:custGeom>
            <a:solidFill>
              <a:srgbClr val="BF967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6" name="Freeform 32"/>
            <p:cNvSpPr>
              <a:spLocks/>
            </p:cNvSpPr>
            <p:nvPr/>
          </p:nvSpPr>
          <p:spPr bwMode="auto">
            <a:xfrm>
              <a:off x="2506" y="2428"/>
              <a:ext cx="76" cy="269"/>
            </a:xfrm>
            <a:custGeom>
              <a:avLst/>
              <a:gdLst/>
              <a:ahLst/>
              <a:cxnLst>
                <a:cxn ang="0">
                  <a:pos x="138" y="50"/>
                </a:cxn>
                <a:cxn ang="0">
                  <a:pos x="150" y="83"/>
                </a:cxn>
                <a:cxn ang="0">
                  <a:pos x="148" y="94"/>
                </a:cxn>
                <a:cxn ang="0">
                  <a:pos x="133" y="76"/>
                </a:cxn>
                <a:cxn ang="0">
                  <a:pos x="112" y="53"/>
                </a:cxn>
                <a:cxn ang="0">
                  <a:pos x="89" y="37"/>
                </a:cxn>
                <a:cxn ang="0">
                  <a:pos x="53" y="53"/>
                </a:cxn>
                <a:cxn ang="0">
                  <a:pos x="39" y="102"/>
                </a:cxn>
                <a:cxn ang="0">
                  <a:pos x="42" y="146"/>
                </a:cxn>
                <a:cxn ang="0">
                  <a:pos x="52" y="176"/>
                </a:cxn>
                <a:cxn ang="0">
                  <a:pos x="67" y="205"/>
                </a:cxn>
                <a:cxn ang="0">
                  <a:pos x="86" y="224"/>
                </a:cxn>
                <a:cxn ang="0">
                  <a:pos x="110" y="242"/>
                </a:cxn>
                <a:cxn ang="0">
                  <a:pos x="125" y="296"/>
                </a:cxn>
                <a:cxn ang="0">
                  <a:pos x="112" y="355"/>
                </a:cxn>
                <a:cxn ang="0">
                  <a:pos x="110" y="420"/>
                </a:cxn>
                <a:cxn ang="0">
                  <a:pos x="106" y="482"/>
                </a:cxn>
                <a:cxn ang="0">
                  <a:pos x="86" y="526"/>
                </a:cxn>
                <a:cxn ang="0">
                  <a:pos x="76" y="485"/>
                </a:cxn>
                <a:cxn ang="0">
                  <a:pos x="84" y="371"/>
                </a:cxn>
                <a:cxn ang="0">
                  <a:pos x="62" y="332"/>
                </a:cxn>
                <a:cxn ang="0">
                  <a:pos x="39" y="309"/>
                </a:cxn>
                <a:cxn ang="0">
                  <a:pos x="29" y="281"/>
                </a:cxn>
                <a:cxn ang="0">
                  <a:pos x="36" y="252"/>
                </a:cxn>
                <a:cxn ang="0">
                  <a:pos x="45" y="237"/>
                </a:cxn>
                <a:cxn ang="0">
                  <a:pos x="50" y="234"/>
                </a:cxn>
                <a:cxn ang="0">
                  <a:pos x="37" y="216"/>
                </a:cxn>
                <a:cxn ang="0">
                  <a:pos x="16" y="180"/>
                </a:cxn>
                <a:cxn ang="0">
                  <a:pos x="1" y="140"/>
                </a:cxn>
                <a:cxn ang="0">
                  <a:pos x="0" y="97"/>
                </a:cxn>
                <a:cxn ang="0">
                  <a:pos x="6" y="63"/>
                </a:cxn>
                <a:cxn ang="0">
                  <a:pos x="16" y="40"/>
                </a:cxn>
                <a:cxn ang="0">
                  <a:pos x="31" y="21"/>
                </a:cxn>
                <a:cxn ang="0">
                  <a:pos x="50" y="4"/>
                </a:cxn>
                <a:cxn ang="0">
                  <a:pos x="71" y="1"/>
                </a:cxn>
                <a:cxn ang="0">
                  <a:pos x="93" y="4"/>
                </a:cxn>
                <a:cxn ang="0">
                  <a:pos x="112" y="11"/>
                </a:cxn>
                <a:cxn ang="0">
                  <a:pos x="127" y="26"/>
                </a:cxn>
              </a:cxnLst>
              <a:rect l="0" t="0" r="r" b="b"/>
              <a:pathLst>
                <a:path w="153" h="537">
                  <a:moveTo>
                    <a:pt x="132" y="35"/>
                  </a:moveTo>
                  <a:lnTo>
                    <a:pt x="138" y="50"/>
                  </a:lnTo>
                  <a:lnTo>
                    <a:pt x="145" y="66"/>
                  </a:lnTo>
                  <a:lnTo>
                    <a:pt x="150" y="83"/>
                  </a:lnTo>
                  <a:lnTo>
                    <a:pt x="153" y="99"/>
                  </a:lnTo>
                  <a:lnTo>
                    <a:pt x="148" y="94"/>
                  </a:lnTo>
                  <a:lnTo>
                    <a:pt x="141" y="86"/>
                  </a:lnTo>
                  <a:lnTo>
                    <a:pt x="133" y="76"/>
                  </a:lnTo>
                  <a:lnTo>
                    <a:pt x="124" y="65"/>
                  </a:lnTo>
                  <a:lnTo>
                    <a:pt x="112" y="53"/>
                  </a:lnTo>
                  <a:lnTo>
                    <a:pt x="101" y="45"/>
                  </a:lnTo>
                  <a:lnTo>
                    <a:pt x="89" y="37"/>
                  </a:lnTo>
                  <a:lnTo>
                    <a:pt x="78" y="34"/>
                  </a:lnTo>
                  <a:lnTo>
                    <a:pt x="53" y="53"/>
                  </a:lnTo>
                  <a:lnTo>
                    <a:pt x="42" y="76"/>
                  </a:lnTo>
                  <a:lnTo>
                    <a:pt x="39" y="102"/>
                  </a:lnTo>
                  <a:lnTo>
                    <a:pt x="39" y="133"/>
                  </a:lnTo>
                  <a:lnTo>
                    <a:pt x="42" y="146"/>
                  </a:lnTo>
                  <a:lnTo>
                    <a:pt x="47" y="161"/>
                  </a:lnTo>
                  <a:lnTo>
                    <a:pt x="52" y="176"/>
                  </a:lnTo>
                  <a:lnTo>
                    <a:pt x="58" y="190"/>
                  </a:lnTo>
                  <a:lnTo>
                    <a:pt x="67" y="205"/>
                  </a:lnTo>
                  <a:lnTo>
                    <a:pt x="75" y="216"/>
                  </a:lnTo>
                  <a:lnTo>
                    <a:pt x="86" y="224"/>
                  </a:lnTo>
                  <a:lnTo>
                    <a:pt x="99" y="229"/>
                  </a:lnTo>
                  <a:lnTo>
                    <a:pt x="110" y="242"/>
                  </a:lnTo>
                  <a:lnTo>
                    <a:pt x="122" y="267"/>
                  </a:lnTo>
                  <a:lnTo>
                    <a:pt x="125" y="296"/>
                  </a:lnTo>
                  <a:lnTo>
                    <a:pt x="114" y="325"/>
                  </a:lnTo>
                  <a:lnTo>
                    <a:pt x="112" y="355"/>
                  </a:lnTo>
                  <a:lnTo>
                    <a:pt x="112" y="387"/>
                  </a:lnTo>
                  <a:lnTo>
                    <a:pt x="110" y="420"/>
                  </a:lnTo>
                  <a:lnTo>
                    <a:pt x="109" y="452"/>
                  </a:lnTo>
                  <a:lnTo>
                    <a:pt x="106" y="482"/>
                  </a:lnTo>
                  <a:lnTo>
                    <a:pt x="97" y="508"/>
                  </a:lnTo>
                  <a:lnTo>
                    <a:pt x="86" y="526"/>
                  </a:lnTo>
                  <a:lnTo>
                    <a:pt x="70" y="537"/>
                  </a:lnTo>
                  <a:lnTo>
                    <a:pt x="76" y="485"/>
                  </a:lnTo>
                  <a:lnTo>
                    <a:pt x="83" y="425"/>
                  </a:lnTo>
                  <a:lnTo>
                    <a:pt x="84" y="371"/>
                  </a:lnTo>
                  <a:lnTo>
                    <a:pt x="76" y="335"/>
                  </a:lnTo>
                  <a:lnTo>
                    <a:pt x="62" y="332"/>
                  </a:lnTo>
                  <a:lnTo>
                    <a:pt x="49" y="322"/>
                  </a:lnTo>
                  <a:lnTo>
                    <a:pt x="39" y="309"/>
                  </a:lnTo>
                  <a:lnTo>
                    <a:pt x="32" y="296"/>
                  </a:lnTo>
                  <a:lnTo>
                    <a:pt x="29" y="281"/>
                  </a:lnTo>
                  <a:lnTo>
                    <a:pt x="31" y="265"/>
                  </a:lnTo>
                  <a:lnTo>
                    <a:pt x="36" y="252"/>
                  </a:lnTo>
                  <a:lnTo>
                    <a:pt x="44" y="239"/>
                  </a:lnTo>
                  <a:lnTo>
                    <a:pt x="45" y="237"/>
                  </a:lnTo>
                  <a:lnTo>
                    <a:pt x="49" y="236"/>
                  </a:lnTo>
                  <a:lnTo>
                    <a:pt x="50" y="234"/>
                  </a:lnTo>
                  <a:lnTo>
                    <a:pt x="52" y="233"/>
                  </a:lnTo>
                  <a:lnTo>
                    <a:pt x="37" y="216"/>
                  </a:lnTo>
                  <a:lnTo>
                    <a:pt x="26" y="198"/>
                  </a:lnTo>
                  <a:lnTo>
                    <a:pt x="16" y="180"/>
                  </a:lnTo>
                  <a:lnTo>
                    <a:pt x="8" y="161"/>
                  </a:lnTo>
                  <a:lnTo>
                    <a:pt x="1" y="140"/>
                  </a:lnTo>
                  <a:lnTo>
                    <a:pt x="0" y="119"/>
                  </a:lnTo>
                  <a:lnTo>
                    <a:pt x="0" y="97"/>
                  </a:lnTo>
                  <a:lnTo>
                    <a:pt x="3" y="75"/>
                  </a:lnTo>
                  <a:lnTo>
                    <a:pt x="6" y="63"/>
                  </a:lnTo>
                  <a:lnTo>
                    <a:pt x="10" y="52"/>
                  </a:lnTo>
                  <a:lnTo>
                    <a:pt x="16" y="40"/>
                  </a:lnTo>
                  <a:lnTo>
                    <a:pt x="23" y="29"/>
                  </a:lnTo>
                  <a:lnTo>
                    <a:pt x="31" y="21"/>
                  </a:lnTo>
                  <a:lnTo>
                    <a:pt x="40" y="11"/>
                  </a:lnTo>
                  <a:lnTo>
                    <a:pt x="50" y="4"/>
                  </a:lnTo>
                  <a:lnTo>
                    <a:pt x="62" y="0"/>
                  </a:lnTo>
                  <a:lnTo>
                    <a:pt x="71" y="1"/>
                  </a:lnTo>
                  <a:lnTo>
                    <a:pt x="83" y="3"/>
                  </a:lnTo>
                  <a:lnTo>
                    <a:pt x="93" y="4"/>
                  </a:lnTo>
                  <a:lnTo>
                    <a:pt x="102" y="8"/>
                  </a:lnTo>
                  <a:lnTo>
                    <a:pt x="112" y="11"/>
                  </a:lnTo>
                  <a:lnTo>
                    <a:pt x="120" y="18"/>
                  </a:lnTo>
                  <a:lnTo>
                    <a:pt x="127" y="26"/>
                  </a:lnTo>
                  <a:lnTo>
                    <a:pt x="132" y="3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7" name="Freeform 33"/>
            <p:cNvSpPr>
              <a:spLocks/>
            </p:cNvSpPr>
            <p:nvPr/>
          </p:nvSpPr>
          <p:spPr bwMode="auto">
            <a:xfrm>
              <a:off x="2682" y="2486"/>
              <a:ext cx="53" cy="62"/>
            </a:xfrm>
            <a:custGeom>
              <a:avLst/>
              <a:gdLst/>
              <a:ahLst/>
              <a:cxnLst>
                <a:cxn ang="0">
                  <a:pos x="44" y="87"/>
                </a:cxn>
                <a:cxn ang="0">
                  <a:pos x="57" y="83"/>
                </a:cxn>
                <a:cxn ang="0">
                  <a:pos x="70" y="72"/>
                </a:cxn>
                <a:cxn ang="0">
                  <a:pos x="83" y="57"/>
                </a:cxn>
                <a:cxn ang="0">
                  <a:pos x="93" y="41"/>
                </a:cxn>
                <a:cxn ang="0">
                  <a:pos x="101" y="31"/>
                </a:cxn>
                <a:cxn ang="0">
                  <a:pos x="106" y="30"/>
                </a:cxn>
                <a:cxn ang="0">
                  <a:pos x="108" y="41"/>
                </a:cxn>
                <a:cxn ang="0">
                  <a:pos x="106" y="69"/>
                </a:cxn>
                <a:cxn ang="0">
                  <a:pos x="103" y="77"/>
                </a:cxn>
                <a:cxn ang="0">
                  <a:pos x="98" y="87"/>
                </a:cxn>
                <a:cxn ang="0">
                  <a:pos x="93" y="96"/>
                </a:cxn>
                <a:cxn ang="0">
                  <a:pos x="88" y="105"/>
                </a:cxn>
                <a:cxn ang="0">
                  <a:pos x="80" y="113"/>
                </a:cxn>
                <a:cxn ang="0">
                  <a:pos x="70" y="119"/>
                </a:cxn>
                <a:cxn ang="0">
                  <a:pos x="56" y="122"/>
                </a:cxn>
                <a:cxn ang="0">
                  <a:pos x="38" y="124"/>
                </a:cxn>
                <a:cxn ang="0">
                  <a:pos x="22" y="113"/>
                </a:cxn>
                <a:cxn ang="0">
                  <a:pos x="10" y="100"/>
                </a:cxn>
                <a:cxn ang="0">
                  <a:pos x="4" y="83"/>
                </a:cxn>
                <a:cxn ang="0">
                  <a:pos x="0" y="67"/>
                </a:cxn>
                <a:cxn ang="0">
                  <a:pos x="2" y="49"/>
                </a:cxn>
                <a:cxn ang="0">
                  <a:pos x="4" y="31"/>
                </a:cxn>
                <a:cxn ang="0">
                  <a:pos x="7" y="15"/>
                </a:cxn>
                <a:cxn ang="0">
                  <a:pos x="12" y="0"/>
                </a:cxn>
                <a:cxn ang="0">
                  <a:pos x="20" y="20"/>
                </a:cxn>
                <a:cxn ang="0">
                  <a:pos x="25" y="46"/>
                </a:cxn>
                <a:cxn ang="0">
                  <a:pos x="30" y="72"/>
                </a:cxn>
                <a:cxn ang="0">
                  <a:pos x="44" y="87"/>
                </a:cxn>
              </a:cxnLst>
              <a:rect l="0" t="0" r="r" b="b"/>
              <a:pathLst>
                <a:path w="108" h="124">
                  <a:moveTo>
                    <a:pt x="44" y="87"/>
                  </a:moveTo>
                  <a:lnTo>
                    <a:pt x="57" y="83"/>
                  </a:lnTo>
                  <a:lnTo>
                    <a:pt x="70" y="72"/>
                  </a:lnTo>
                  <a:lnTo>
                    <a:pt x="83" y="57"/>
                  </a:lnTo>
                  <a:lnTo>
                    <a:pt x="93" y="41"/>
                  </a:lnTo>
                  <a:lnTo>
                    <a:pt x="101" y="31"/>
                  </a:lnTo>
                  <a:lnTo>
                    <a:pt x="106" y="30"/>
                  </a:lnTo>
                  <a:lnTo>
                    <a:pt x="108" y="41"/>
                  </a:lnTo>
                  <a:lnTo>
                    <a:pt x="106" y="69"/>
                  </a:lnTo>
                  <a:lnTo>
                    <a:pt x="103" y="77"/>
                  </a:lnTo>
                  <a:lnTo>
                    <a:pt x="98" y="87"/>
                  </a:lnTo>
                  <a:lnTo>
                    <a:pt x="93" y="96"/>
                  </a:lnTo>
                  <a:lnTo>
                    <a:pt x="88" y="105"/>
                  </a:lnTo>
                  <a:lnTo>
                    <a:pt x="80" y="113"/>
                  </a:lnTo>
                  <a:lnTo>
                    <a:pt x="70" y="119"/>
                  </a:lnTo>
                  <a:lnTo>
                    <a:pt x="56" y="122"/>
                  </a:lnTo>
                  <a:lnTo>
                    <a:pt x="38" y="124"/>
                  </a:lnTo>
                  <a:lnTo>
                    <a:pt x="22" y="113"/>
                  </a:lnTo>
                  <a:lnTo>
                    <a:pt x="10" y="100"/>
                  </a:lnTo>
                  <a:lnTo>
                    <a:pt x="4" y="83"/>
                  </a:lnTo>
                  <a:lnTo>
                    <a:pt x="0" y="67"/>
                  </a:lnTo>
                  <a:lnTo>
                    <a:pt x="2" y="49"/>
                  </a:lnTo>
                  <a:lnTo>
                    <a:pt x="4" y="31"/>
                  </a:lnTo>
                  <a:lnTo>
                    <a:pt x="7" y="15"/>
                  </a:lnTo>
                  <a:lnTo>
                    <a:pt x="12" y="0"/>
                  </a:lnTo>
                  <a:lnTo>
                    <a:pt x="20" y="20"/>
                  </a:lnTo>
                  <a:lnTo>
                    <a:pt x="25" y="46"/>
                  </a:lnTo>
                  <a:lnTo>
                    <a:pt x="30" y="72"/>
                  </a:lnTo>
                  <a:lnTo>
                    <a:pt x="44" y="8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8" name="Freeform 34"/>
            <p:cNvSpPr>
              <a:spLocks/>
            </p:cNvSpPr>
            <p:nvPr/>
          </p:nvSpPr>
          <p:spPr bwMode="auto">
            <a:xfrm>
              <a:off x="2430" y="2138"/>
              <a:ext cx="511" cy="484"/>
            </a:xfrm>
            <a:custGeom>
              <a:avLst/>
              <a:gdLst/>
              <a:ahLst/>
              <a:cxnLst>
                <a:cxn ang="0">
                  <a:pos x="967" y="174"/>
                </a:cxn>
                <a:cxn ang="0">
                  <a:pos x="891" y="71"/>
                </a:cxn>
                <a:cxn ang="0">
                  <a:pos x="793" y="13"/>
                </a:cxn>
                <a:cxn ang="0">
                  <a:pos x="683" y="6"/>
                </a:cxn>
                <a:cxn ang="0">
                  <a:pos x="562" y="26"/>
                </a:cxn>
                <a:cxn ang="0">
                  <a:pos x="398" y="71"/>
                </a:cxn>
                <a:cxn ang="0">
                  <a:pos x="306" y="135"/>
                </a:cxn>
                <a:cxn ang="0">
                  <a:pos x="126" y="267"/>
                </a:cxn>
                <a:cxn ang="0">
                  <a:pos x="38" y="368"/>
                </a:cxn>
                <a:cxn ang="0">
                  <a:pos x="28" y="677"/>
                </a:cxn>
                <a:cxn ang="0">
                  <a:pos x="96" y="878"/>
                </a:cxn>
                <a:cxn ang="0">
                  <a:pos x="165" y="894"/>
                </a:cxn>
                <a:cxn ang="0">
                  <a:pos x="65" y="705"/>
                </a:cxn>
                <a:cxn ang="0">
                  <a:pos x="72" y="615"/>
                </a:cxn>
                <a:cxn ang="0">
                  <a:pos x="145" y="334"/>
                </a:cxn>
                <a:cxn ang="0">
                  <a:pos x="217" y="218"/>
                </a:cxn>
                <a:cxn ang="0">
                  <a:pos x="342" y="177"/>
                </a:cxn>
                <a:cxn ang="0">
                  <a:pos x="422" y="101"/>
                </a:cxn>
                <a:cxn ang="0">
                  <a:pos x="670" y="93"/>
                </a:cxn>
                <a:cxn ang="0">
                  <a:pos x="749" y="52"/>
                </a:cxn>
                <a:cxn ang="0">
                  <a:pos x="881" y="150"/>
                </a:cxn>
                <a:cxn ang="0">
                  <a:pos x="948" y="314"/>
                </a:cxn>
                <a:cxn ang="0">
                  <a:pos x="873" y="497"/>
                </a:cxn>
                <a:cxn ang="0">
                  <a:pos x="875" y="521"/>
                </a:cxn>
                <a:cxn ang="0">
                  <a:pos x="875" y="628"/>
                </a:cxn>
                <a:cxn ang="0">
                  <a:pos x="782" y="695"/>
                </a:cxn>
                <a:cxn ang="0">
                  <a:pos x="642" y="668"/>
                </a:cxn>
                <a:cxn ang="0">
                  <a:pos x="477" y="655"/>
                </a:cxn>
                <a:cxn ang="0">
                  <a:pos x="326" y="578"/>
                </a:cxn>
                <a:cxn ang="0">
                  <a:pos x="334" y="498"/>
                </a:cxn>
                <a:cxn ang="0">
                  <a:pos x="422" y="567"/>
                </a:cxn>
                <a:cxn ang="0">
                  <a:pos x="569" y="513"/>
                </a:cxn>
                <a:cxn ang="0">
                  <a:pos x="704" y="495"/>
                </a:cxn>
                <a:cxn ang="0">
                  <a:pos x="740" y="537"/>
                </a:cxn>
                <a:cxn ang="0">
                  <a:pos x="842" y="454"/>
                </a:cxn>
                <a:cxn ang="0">
                  <a:pos x="824" y="449"/>
                </a:cxn>
                <a:cxn ang="0">
                  <a:pos x="761" y="482"/>
                </a:cxn>
                <a:cxn ang="0">
                  <a:pos x="676" y="474"/>
                </a:cxn>
                <a:cxn ang="0">
                  <a:pos x="591" y="409"/>
                </a:cxn>
                <a:cxn ang="0">
                  <a:pos x="367" y="501"/>
                </a:cxn>
                <a:cxn ang="0">
                  <a:pos x="378" y="402"/>
                </a:cxn>
                <a:cxn ang="0">
                  <a:pos x="290" y="500"/>
                </a:cxn>
                <a:cxn ang="0">
                  <a:pos x="416" y="814"/>
                </a:cxn>
                <a:cxn ang="0">
                  <a:pos x="556" y="896"/>
                </a:cxn>
                <a:cxn ang="0">
                  <a:pos x="679" y="767"/>
                </a:cxn>
                <a:cxn ang="0">
                  <a:pos x="586" y="852"/>
                </a:cxn>
                <a:cxn ang="0">
                  <a:pos x="464" y="829"/>
                </a:cxn>
                <a:cxn ang="0">
                  <a:pos x="489" y="684"/>
                </a:cxn>
                <a:cxn ang="0">
                  <a:pos x="709" y="731"/>
                </a:cxn>
                <a:cxn ang="0">
                  <a:pos x="709" y="899"/>
                </a:cxn>
                <a:cxn ang="0">
                  <a:pos x="782" y="738"/>
                </a:cxn>
                <a:cxn ang="0">
                  <a:pos x="867" y="816"/>
                </a:cxn>
                <a:cxn ang="0">
                  <a:pos x="914" y="733"/>
                </a:cxn>
                <a:cxn ang="0">
                  <a:pos x="837" y="741"/>
                </a:cxn>
                <a:cxn ang="0">
                  <a:pos x="933" y="726"/>
                </a:cxn>
                <a:cxn ang="0">
                  <a:pos x="893" y="848"/>
                </a:cxn>
                <a:cxn ang="0">
                  <a:pos x="777" y="778"/>
                </a:cxn>
                <a:cxn ang="0">
                  <a:pos x="810" y="878"/>
                </a:cxn>
                <a:cxn ang="0">
                  <a:pos x="893" y="883"/>
                </a:cxn>
                <a:cxn ang="0">
                  <a:pos x="967" y="708"/>
                </a:cxn>
                <a:cxn ang="0">
                  <a:pos x="881" y="679"/>
                </a:cxn>
                <a:cxn ang="0">
                  <a:pos x="951" y="601"/>
                </a:cxn>
                <a:cxn ang="0">
                  <a:pos x="984" y="459"/>
                </a:cxn>
              </a:cxnLst>
              <a:rect l="0" t="0" r="r" b="b"/>
              <a:pathLst>
                <a:path w="1021" h="969">
                  <a:moveTo>
                    <a:pt x="998" y="435"/>
                  </a:moveTo>
                  <a:lnTo>
                    <a:pt x="1010" y="404"/>
                  </a:lnTo>
                  <a:lnTo>
                    <a:pt x="1016" y="369"/>
                  </a:lnTo>
                  <a:lnTo>
                    <a:pt x="1021" y="335"/>
                  </a:lnTo>
                  <a:lnTo>
                    <a:pt x="1020" y="299"/>
                  </a:lnTo>
                  <a:lnTo>
                    <a:pt x="1015" y="264"/>
                  </a:lnTo>
                  <a:lnTo>
                    <a:pt x="1005" y="231"/>
                  </a:lnTo>
                  <a:lnTo>
                    <a:pt x="989" y="200"/>
                  </a:lnTo>
                  <a:lnTo>
                    <a:pt x="967" y="174"/>
                  </a:lnTo>
                  <a:lnTo>
                    <a:pt x="946" y="172"/>
                  </a:lnTo>
                  <a:lnTo>
                    <a:pt x="935" y="166"/>
                  </a:lnTo>
                  <a:lnTo>
                    <a:pt x="927" y="153"/>
                  </a:lnTo>
                  <a:lnTo>
                    <a:pt x="923" y="138"/>
                  </a:lnTo>
                  <a:lnTo>
                    <a:pt x="920" y="122"/>
                  </a:lnTo>
                  <a:lnTo>
                    <a:pt x="917" y="106"/>
                  </a:lnTo>
                  <a:lnTo>
                    <a:pt x="910" y="91"/>
                  </a:lnTo>
                  <a:lnTo>
                    <a:pt x="899" y="81"/>
                  </a:lnTo>
                  <a:lnTo>
                    <a:pt x="891" y="71"/>
                  </a:lnTo>
                  <a:lnTo>
                    <a:pt x="881" y="63"/>
                  </a:lnTo>
                  <a:lnTo>
                    <a:pt x="871" y="55"/>
                  </a:lnTo>
                  <a:lnTo>
                    <a:pt x="862" y="47"/>
                  </a:lnTo>
                  <a:lnTo>
                    <a:pt x="852" y="40"/>
                  </a:lnTo>
                  <a:lnTo>
                    <a:pt x="840" y="34"/>
                  </a:lnTo>
                  <a:lnTo>
                    <a:pt x="829" y="27"/>
                  </a:lnTo>
                  <a:lnTo>
                    <a:pt x="818" y="22"/>
                  </a:lnTo>
                  <a:lnTo>
                    <a:pt x="806" y="18"/>
                  </a:lnTo>
                  <a:lnTo>
                    <a:pt x="793" y="13"/>
                  </a:lnTo>
                  <a:lnTo>
                    <a:pt x="782" y="9"/>
                  </a:lnTo>
                  <a:lnTo>
                    <a:pt x="769" y="6"/>
                  </a:lnTo>
                  <a:lnTo>
                    <a:pt x="757" y="3"/>
                  </a:lnTo>
                  <a:lnTo>
                    <a:pt x="744" y="1"/>
                  </a:lnTo>
                  <a:lnTo>
                    <a:pt x="733" y="0"/>
                  </a:lnTo>
                  <a:lnTo>
                    <a:pt x="720" y="0"/>
                  </a:lnTo>
                  <a:lnTo>
                    <a:pt x="707" y="1"/>
                  </a:lnTo>
                  <a:lnTo>
                    <a:pt x="694" y="3"/>
                  </a:lnTo>
                  <a:lnTo>
                    <a:pt x="683" y="6"/>
                  </a:lnTo>
                  <a:lnTo>
                    <a:pt x="670" y="9"/>
                  </a:lnTo>
                  <a:lnTo>
                    <a:pt x="658" y="14"/>
                  </a:lnTo>
                  <a:lnTo>
                    <a:pt x="645" y="21"/>
                  </a:lnTo>
                  <a:lnTo>
                    <a:pt x="635" y="29"/>
                  </a:lnTo>
                  <a:lnTo>
                    <a:pt x="624" y="37"/>
                  </a:lnTo>
                  <a:lnTo>
                    <a:pt x="608" y="32"/>
                  </a:lnTo>
                  <a:lnTo>
                    <a:pt x="593" y="29"/>
                  </a:lnTo>
                  <a:lnTo>
                    <a:pt x="577" y="27"/>
                  </a:lnTo>
                  <a:lnTo>
                    <a:pt x="562" y="26"/>
                  </a:lnTo>
                  <a:lnTo>
                    <a:pt x="547" y="26"/>
                  </a:lnTo>
                  <a:lnTo>
                    <a:pt x="533" y="26"/>
                  </a:lnTo>
                  <a:lnTo>
                    <a:pt x="518" y="27"/>
                  </a:lnTo>
                  <a:lnTo>
                    <a:pt x="503" y="29"/>
                  </a:lnTo>
                  <a:lnTo>
                    <a:pt x="481" y="34"/>
                  </a:lnTo>
                  <a:lnTo>
                    <a:pt x="459" y="42"/>
                  </a:lnTo>
                  <a:lnTo>
                    <a:pt x="438" y="50"/>
                  </a:lnTo>
                  <a:lnTo>
                    <a:pt x="417" y="60"/>
                  </a:lnTo>
                  <a:lnTo>
                    <a:pt x="398" y="71"/>
                  </a:lnTo>
                  <a:lnTo>
                    <a:pt x="380" y="84"/>
                  </a:lnTo>
                  <a:lnTo>
                    <a:pt x="360" y="99"/>
                  </a:lnTo>
                  <a:lnTo>
                    <a:pt x="344" y="114"/>
                  </a:lnTo>
                  <a:lnTo>
                    <a:pt x="342" y="127"/>
                  </a:lnTo>
                  <a:lnTo>
                    <a:pt x="339" y="133"/>
                  </a:lnTo>
                  <a:lnTo>
                    <a:pt x="332" y="137"/>
                  </a:lnTo>
                  <a:lnTo>
                    <a:pt x="324" y="137"/>
                  </a:lnTo>
                  <a:lnTo>
                    <a:pt x="316" y="137"/>
                  </a:lnTo>
                  <a:lnTo>
                    <a:pt x="306" y="135"/>
                  </a:lnTo>
                  <a:lnTo>
                    <a:pt x="298" y="135"/>
                  </a:lnTo>
                  <a:lnTo>
                    <a:pt x="290" y="138"/>
                  </a:lnTo>
                  <a:lnTo>
                    <a:pt x="261" y="145"/>
                  </a:lnTo>
                  <a:lnTo>
                    <a:pt x="232" y="156"/>
                  </a:lnTo>
                  <a:lnTo>
                    <a:pt x="205" y="172"/>
                  </a:lnTo>
                  <a:lnTo>
                    <a:pt x="181" y="192"/>
                  </a:lnTo>
                  <a:lnTo>
                    <a:pt x="158" y="215"/>
                  </a:lnTo>
                  <a:lnTo>
                    <a:pt x="140" y="239"/>
                  </a:lnTo>
                  <a:lnTo>
                    <a:pt x="126" y="267"/>
                  </a:lnTo>
                  <a:lnTo>
                    <a:pt x="116" y="295"/>
                  </a:lnTo>
                  <a:lnTo>
                    <a:pt x="103" y="299"/>
                  </a:lnTo>
                  <a:lnTo>
                    <a:pt x="92" y="306"/>
                  </a:lnTo>
                  <a:lnTo>
                    <a:pt x="82" y="316"/>
                  </a:lnTo>
                  <a:lnTo>
                    <a:pt x="74" y="325"/>
                  </a:lnTo>
                  <a:lnTo>
                    <a:pt x="65" y="339"/>
                  </a:lnTo>
                  <a:lnTo>
                    <a:pt x="57" y="348"/>
                  </a:lnTo>
                  <a:lnTo>
                    <a:pt x="48" y="360"/>
                  </a:lnTo>
                  <a:lnTo>
                    <a:pt x="38" y="368"/>
                  </a:lnTo>
                  <a:lnTo>
                    <a:pt x="22" y="399"/>
                  </a:lnTo>
                  <a:lnTo>
                    <a:pt x="8" y="435"/>
                  </a:lnTo>
                  <a:lnTo>
                    <a:pt x="2" y="472"/>
                  </a:lnTo>
                  <a:lnTo>
                    <a:pt x="0" y="511"/>
                  </a:lnTo>
                  <a:lnTo>
                    <a:pt x="2" y="550"/>
                  </a:lnTo>
                  <a:lnTo>
                    <a:pt x="10" y="588"/>
                  </a:lnTo>
                  <a:lnTo>
                    <a:pt x="23" y="622"/>
                  </a:lnTo>
                  <a:lnTo>
                    <a:pt x="41" y="653"/>
                  </a:lnTo>
                  <a:lnTo>
                    <a:pt x="28" y="677"/>
                  </a:lnTo>
                  <a:lnTo>
                    <a:pt x="22" y="705"/>
                  </a:lnTo>
                  <a:lnTo>
                    <a:pt x="18" y="734"/>
                  </a:lnTo>
                  <a:lnTo>
                    <a:pt x="18" y="764"/>
                  </a:lnTo>
                  <a:lnTo>
                    <a:pt x="25" y="786"/>
                  </a:lnTo>
                  <a:lnTo>
                    <a:pt x="35" y="808"/>
                  </a:lnTo>
                  <a:lnTo>
                    <a:pt x="46" y="827"/>
                  </a:lnTo>
                  <a:lnTo>
                    <a:pt x="62" y="845"/>
                  </a:lnTo>
                  <a:lnTo>
                    <a:pt x="79" y="863"/>
                  </a:lnTo>
                  <a:lnTo>
                    <a:pt x="96" y="878"/>
                  </a:lnTo>
                  <a:lnTo>
                    <a:pt x="116" y="892"/>
                  </a:lnTo>
                  <a:lnTo>
                    <a:pt x="135" y="905"/>
                  </a:lnTo>
                  <a:lnTo>
                    <a:pt x="150" y="917"/>
                  </a:lnTo>
                  <a:lnTo>
                    <a:pt x="160" y="933"/>
                  </a:lnTo>
                  <a:lnTo>
                    <a:pt x="163" y="951"/>
                  </a:lnTo>
                  <a:lnTo>
                    <a:pt x="165" y="969"/>
                  </a:lnTo>
                  <a:lnTo>
                    <a:pt x="189" y="928"/>
                  </a:lnTo>
                  <a:lnTo>
                    <a:pt x="178" y="910"/>
                  </a:lnTo>
                  <a:lnTo>
                    <a:pt x="165" y="894"/>
                  </a:lnTo>
                  <a:lnTo>
                    <a:pt x="149" y="879"/>
                  </a:lnTo>
                  <a:lnTo>
                    <a:pt x="131" y="866"/>
                  </a:lnTo>
                  <a:lnTo>
                    <a:pt x="113" y="853"/>
                  </a:lnTo>
                  <a:lnTo>
                    <a:pt x="96" y="839"/>
                  </a:lnTo>
                  <a:lnTo>
                    <a:pt x="83" y="822"/>
                  </a:lnTo>
                  <a:lnTo>
                    <a:pt x="72" y="803"/>
                  </a:lnTo>
                  <a:lnTo>
                    <a:pt x="61" y="772"/>
                  </a:lnTo>
                  <a:lnTo>
                    <a:pt x="59" y="738"/>
                  </a:lnTo>
                  <a:lnTo>
                    <a:pt x="65" y="705"/>
                  </a:lnTo>
                  <a:lnTo>
                    <a:pt x="80" y="677"/>
                  </a:lnTo>
                  <a:lnTo>
                    <a:pt x="87" y="679"/>
                  </a:lnTo>
                  <a:lnTo>
                    <a:pt x="93" y="681"/>
                  </a:lnTo>
                  <a:lnTo>
                    <a:pt x="98" y="682"/>
                  </a:lnTo>
                  <a:lnTo>
                    <a:pt x="105" y="679"/>
                  </a:lnTo>
                  <a:lnTo>
                    <a:pt x="96" y="664"/>
                  </a:lnTo>
                  <a:lnTo>
                    <a:pt x="88" y="648"/>
                  </a:lnTo>
                  <a:lnTo>
                    <a:pt x="79" y="632"/>
                  </a:lnTo>
                  <a:lnTo>
                    <a:pt x="72" y="615"/>
                  </a:lnTo>
                  <a:lnTo>
                    <a:pt x="57" y="580"/>
                  </a:lnTo>
                  <a:lnTo>
                    <a:pt x="52" y="542"/>
                  </a:lnTo>
                  <a:lnTo>
                    <a:pt x="52" y="503"/>
                  </a:lnTo>
                  <a:lnTo>
                    <a:pt x="61" y="466"/>
                  </a:lnTo>
                  <a:lnTo>
                    <a:pt x="72" y="428"/>
                  </a:lnTo>
                  <a:lnTo>
                    <a:pt x="90" y="392"/>
                  </a:lnTo>
                  <a:lnTo>
                    <a:pt x="111" y="360"/>
                  </a:lnTo>
                  <a:lnTo>
                    <a:pt x="135" y="329"/>
                  </a:lnTo>
                  <a:lnTo>
                    <a:pt x="145" y="334"/>
                  </a:lnTo>
                  <a:lnTo>
                    <a:pt x="152" y="343"/>
                  </a:lnTo>
                  <a:lnTo>
                    <a:pt x="158" y="350"/>
                  </a:lnTo>
                  <a:lnTo>
                    <a:pt x="168" y="353"/>
                  </a:lnTo>
                  <a:lnTo>
                    <a:pt x="173" y="329"/>
                  </a:lnTo>
                  <a:lnTo>
                    <a:pt x="175" y="303"/>
                  </a:lnTo>
                  <a:lnTo>
                    <a:pt x="179" y="278"/>
                  </a:lnTo>
                  <a:lnTo>
                    <a:pt x="191" y="255"/>
                  </a:lnTo>
                  <a:lnTo>
                    <a:pt x="204" y="236"/>
                  </a:lnTo>
                  <a:lnTo>
                    <a:pt x="217" y="218"/>
                  </a:lnTo>
                  <a:lnTo>
                    <a:pt x="233" y="203"/>
                  </a:lnTo>
                  <a:lnTo>
                    <a:pt x="251" y="189"/>
                  </a:lnTo>
                  <a:lnTo>
                    <a:pt x="269" y="179"/>
                  </a:lnTo>
                  <a:lnTo>
                    <a:pt x="290" y="171"/>
                  </a:lnTo>
                  <a:lnTo>
                    <a:pt x="311" y="166"/>
                  </a:lnTo>
                  <a:lnTo>
                    <a:pt x="334" y="164"/>
                  </a:lnTo>
                  <a:lnTo>
                    <a:pt x="336" y="169"/>
                  </a:lnTo>
                  <a:lnTo>
                    <a:pt x="339" y="174"/>
                  </a:lnTo>
                  <a:lnTo>
                    <a:pt x="342" y="177"/>
                  </a:lnTo>
                  <a:lnTo>
                    <a:pt x="347" y="176"/>
                  </a:lnTo>
                  <a:lnTo>
                    <a:pt x="355" y="167"/>
                  </a:lnTo>
                  <a:lnTo>
                    <a:pt x="365" y="158"/>
                  </a:lnTo>
                  <a:lnTo>
                    <a:pt x="373" y="148"/>
                  </a:lnTo>
                  <a:lnTo>
                    <a:pt x="383" y="138"/>
                  </a:lnTo>
                  <a:lnTo>
                    <a:pt x="393" y="128"/>
                  </a:lnTo>
                  <a:lnTo>
                    <a:pt x="402" y="119"/>
                  </a:lnTo>
                  <a:lnTo>
                    <a:pt x="412" y="109"/>
                  </a:lnTo>
                  <a:lnTo>
                    <a:pt x="422" y="101"/>
                  </a:lnTo>
                  <a:lnTo>
                    <a:pt x="450" y="83"/>
                  </a:lnTo>
                  <a:lnTo>
                    <a:pt x="481" y="70"/>
                  </a:lnTo>
                  <a:lnTo>
                    <a:pt x="513" y="62"/>
                  </a:lnTo>
                  <a:lnTo>
                    <a:pt x="547" y="58"/>
                  </a:lnTo>
                  <a:lnTo>
                    <a:pt x="580" y="62"/>
                  </a:lnTo>
                  <a:lnTo>
                    <a:pt x="613" y="68"/>
                  </a:lnTo>
                  <a:lnTo>
                    <a:pt x="643" y="80"/>
                  </a:lnTo>
                  <a:lnTo>
                    <a:pt x="671" y="96"/>
                  </a:lnTo>
                  <a:lnTo>
                    <a:pt x="670" y="93"/>
                  </a:lnTo>
                  <a:lnTo>
                    <a:pt x="668" y="86"/>
                  </a:lnTo>
                  <a:lnTo>
                    <a:pt x="665" y="78"/>
                  </a:lnTo>
                  <a:lnTo>
                    <a:pt x="661" y="68"/>
                  </a:lnTo>
                  <a:lnTo>
                    <a:pt x="671" y="60"/>
                  </a:lnTo>
                  <a:lnTo>
                    <a:pt x="683" y="53"/>
                  </a:lnTo>
                  <a:lnTo>
                    <a:pt x="694" y="49"/>
                  </a:lnTo>
                  <a:lnTo>
                    <a:pt x="707" y="45"/>
                  </a:lnTo>
                  <a:lnTo>
                    <a:pt x="728" y="49"/>
                  </a:lnTo>
                  <a:lnTo>
                    <a:pt x="749" y="52"/>
                  </a:lnTo>
                  <a:lnTo>
                    <a:pt x="767" y="55"/>
                  </a:lnTo>
                  <a:lnTo>
                    <a:pt x="785" y="60"/>
                  </a:lnTo>
                  <a:lnTo>
                    <a:pt x="803" y="66"/>
                  </a:lnTo>
                  <a:lnTo>
                    <a:pt x="821" y="75"/>
                  </a:lnTo>
                  <a:lnTo>
                    <a:pt x="839" y="84"/>
                  </a:lnTo>
                  <a:lnTo>
                    <a:pt x="858" y="96"/>
                  </a:lnTo>
                  <a:lnTo>
                    <a:pt x="875" y="110"/>
                  </a:lnTo>
                  <a:lnTo>
                    <a:pt x="881" y="128"/>
                  </a:lnTo>
                  <a:lnTo>
                    <a:pt x="881" y="150"/>
                  </a:lnTo>
                  <a:lnTo>
                    <a:pt x="880" y="169"/>
                  </a:lnTo>
                  <a:lnTo>
                    <a:pt x="878" y="187"/>
                  </a:lnTo>
                  <a:lnTo>
                    <a:pt x="880" y="200"/>
                  </a:lnTo>
                  <a:lnTo>
                    <a:pt x="888" y="208"/>
                  </a:lnTo>
                  <a:lnTo>
                    <a:pt x="904" y="210"/>
                  </a:lnTo>
                  <a:lnTo>
                    <a:pt x="920" y="233"/>
                  </a:lnTo>
                  <a:lnTo>
                    <a:pt x="933" y="259"/>
                  </a:lnTo>
                  <a:lnTo>
                    <a:pt x="941" y="286"/>
                  </a:lnTo>
                  <a:lnTo>
                    <a:pt x="948" y="314"/>
                  </a:lnTo>
                  <a:lnTo>
                    <a:pt x="950" y="343"/>
                  </a:lnTo>
                  <a:lnTo>
                    <a:pt x="950" y="373"/>
                  </a:lnTo>
                  <a:lnTo>
                    <a:pt x="946" y="402"/>
                  </a:lnTo>
                  <a:lnTo>
                    <a:pt x="940" y="430"/>
                  </a:lnTo>
                  <a:lnTo>
                    <a:pt x="933" y="449"/>
                  </a:lnTo>
                  <a:lnTo>
                    <a:pt x="923" y="464"/>
                  </a:lnTo>
                  <a:lnTo>
                    <a:pt x="909" y="477"/>
                  </a:lnTo>
                  <a:lnTo>
                    <a:pt x="893" y="487"/>
                  </a:lnTo>
                  <a:lnTo>
                    <a:pt x="873" y="497"/>
                  </a:lnTo>
                  <a:lnTo>
                    <a:pt x="855" y="505"/>
                  </a:lnTo>
                  <a:lnTo>
                    <a:pt x="839" y="511"/>
                  </a:lnTo>
                  <a:lnTo>
                    <a:pt x="824" y="519"/>
                  </a:lnTo>
                  <a:lnTo>
                    <a:pt x="832" y="524"/>
                  </a:lnTo>
                  <a:lnTo>
                    <a:pt x="840" y="526"/>
                  </a:lnTo>
                  <a:lnTo>
                    <a:pt x="849" y="526"/>
                  </a:lnTo>
                  <a:lnTo>
                    <a:pt x="858" y="524"/>
                  </a:lnTo>
                  <a:lnTo>
                    <a:pt x="867" y="523"/>
                  </a:lnTo>
                  <a:lnTo>
                    <a:pt x="875" y="521"/>
                  </a:lnTo>
                  <a:lnTo>
                    <a:pt x="881" y="521"/>
                  </a:lnTo>
                  <a:lnTo>
                    <a:pt x="888" y="523"/>
                  </a:lnTo>
                  <a:lnTo>
                    <a:pt x="893" y="545"/>
                  </a:lnTo>
                  <a:lnTo>
                    <a:pt x="896" y="567"/>
                  </a:lnTo>
                  <a:lnTo>
                    <a:pt x="896" y="591"/>
                  </a:lnTo>
                  <a:lnTo>
                    <a:pt x="893" y="617"/>
                  </a:lnTo>
                  <a:lnTo>
                    <a:pt x="888" y="620"/>
                  </a:lnTo>
                  <a:lnTo>
                    <a:pt x="881" y="625"/>
                  </a:lnTo>
                  <a:lnTo>
                    <a:pt x="875" y="628"/>
                  </a:lnTo>
                  <a:lnTo>
                    <a:pt x="868" y="632"/>
                  </a:lnTo>
                  <a:lnTo>
                    <a:pt x="863" y="635"/>
                  </a:lnTo>
                  <a:lnTo>
                    <a:pt x="857" y="638"/>
                  </a:lnTo>
                  <a:lnTo>
                    <a:pt x="850" y="642"/>
                  </a:lnTo>
                  <a:lnTo>
                    <a:pt x="844" y="645"/>
                  </a:lnTo>
                  <a:lnTo>
                    <a:pt x="826" y="658"/>
                  </a:lnTo>
                  <a:lnTo>
                    <a:pt x="810" y="671"/>
                  </a:lnTo>
                  <a:lnTo>
                    <a:pt x="795" y="684"/>
                  </a:lnTo>
                  <a:lnTo>
                    <a:pt x="782" y="695"/>
                  </a:lnTo>
                  <a:lnTo>
                    <a:pt x="769" y="705"/>
                  </a:lnTo>
                  <a:lnTo>
                    <a:pt x="756" y="710"/>
                  </a:lnTo>
                  <a:lnTo>
                    <a:pt x="741" y="710"/>
                  </a:lnTo>
                  <a:lnTo>
                    <a:pt x="725" y="703"/>
                  </a:lnTo>
                  <a:lnTo>
                    <a:pt x="709" y="695"/>
                  </a:lnTo>
                  <a:lnTo>
                    <a:pt x="692" y="687"/>
                  </a:lnTo>
                  <a:lnTo>
                    <a:pt x="676" y="681"/>
                  </a:lnTo>
                  <a:lnTo>
                    <a:pt x="660" y="672"/>
                  </a:lnTo>
                  <a:lnTo>
                    <a:pt x="642" y="668"/>
                  </a:lnTo>
                  <a:lnTo>
                    <a:pt x="624" y="661"/>
                  </a:lnTo>
                  <a:lnTo>
                    <a:pt x="606" y="658"/>
                  </a:lnTo>
                  <a:lnTo>
                    <a:pt x="586" y="653"/>
                  </a:lnTo>
                  <a:lnTo>
                    <a:pt x="569" y="651"/>
                  </a:lnTo>
                  <a:lnTo>
                    <a:pt x="551" y="650"/>
                  </a:lnTo>
                  <a:lnTo>
                    <a:pt x="531" y="648"/>
                  </a:lnTo>
                  <a:lnTo>
                    <a:pt x="513" y="650"/>
                  </a:lnTo>
                  <a:lnTo>
                    <a:pt x="495" y="651"/>
                  </a:lnTo>
                  <a:lnTo>
                    <a:pt x="477" y="655"/>
                  </a:lnTo>
                  <a:lnTo>
                    <a:pt x="459" y="658"/>
                  </a:lnTo>
                  <a:lnTo>
                    <a:pt x="443" y="664"/>
                  </a:lnTo>
                  <a:lnTo>
                    <a:pt x="430" y="653"/>
                  </a:lnTo>
                  <a:lnTo>
                    <a:pt x="414" y="640"/>
                  </a:lnTo>
                  <a:lnTo>
                    <a:pt x="398" y="627"/>
                  </a:lnTo>
                  <a:lnTo>
                    <a:pt x="378" y="612"/>
                  </a:lnTo>
                  <a:lnTo>
                    <a:pt x="360" y="599"/>
                  </a:lnTo>
                  <a:lnTo>
                    <a:pt x="342" y="588"/>
                  </a:lnTo>
                  <a:lnTo>
                    <a:pt x="326" y="578"/>
                  </a:lnTo>
                  <a:lnTo>
                    <a:pt x="311" y="570"/>
                  </a:lnTo>
                  <a:lnTo>
                    <a:pt x="305" y="560"/>
                  </a:lnTo>
                  <a:lnTo>
                    <a:pt x="303" y="552"/>
                  </a:lnTo>
                  <a:lnTo>
                    <a:pt x="306" y="544"/>
                  </a:lnTo>
                  <a:lnTo>
                    <a:pt x="311" y="536"/>
                  </a:lnTo>
                  <a:lnTo>
                    <a:pt x="319" y="527"/>
                  </a:lnTo>
                  <a:lnTo>
                    <a:pt x="326" y="518"/>
                  </a:lnTo>
                  <a:lnTo>
                    <a:pt x="331" y="508"/>
                  </a:lnTo>
                  <a:lnTo>
                    <a:pt x="334" y="498"/>
                  </a:lnTo>
                  <a:lnTo>
                    <a:pt x="337" y="508"/>
                  </a:lnTo>
                  <a:lnTo>
                    <a:pt x="342" y="518"/>
                  </a:lnTo>
                  <a:lnTo>
                    <a:pt x="350" y="527"/>
                  </a:lnTo>
                  <a:lnTo>
                    <a:pt x="359" y="537"/>
                  </a:lnTo>
                  <a:lnTo>
                    <a:pt x="367" y="545"/>
                  </a:lnTo>
                  <a:lnTo>
                    <a:pt x="376" y="552"/>
                  </a:lnTo>
                  <a:lnTo>
                    <a:pt x="386" y="558"/>
                  </a:lnTo>
                  <a:lnTo>
                    <a:pt x="396" y="562"/>
                  </a:lnTo>
                  <a:lnTo>
                    <a:pt x="422" y="567"/>
                  </a:lnTo>
                  <a:lnTo>
                    <a:pt x="446" y="567"/>
                  </a:lnTo>
                  <a:lnTo>
                    <a:pt x="471" y="563"/>
                  </a:lnTo>
                  <a:lnTo>
                    <a:pt x="494" y="555"/>
                  </a:lnTo>
                  <a:lnTo>
                    <a:pt x="515" y="544"/>
                  </a:lnTo>
                  <a:lnTo>
                    <a:pt x="536" y="531"/>
                  </a:lnTo>
                  <a:lnTo>
                    <a:pt x="556" y="514"/>
                  </a:lnTo>
                  <a:lnTo>
                    <a:pt x="573" y="497"/>
                  </a:lnTo>
                  <a:lnTo>
                    <a:pt x="572" y="501"/>
                  </a:lnTo>
                  <a:lnTo>
                    <a:pt x="569" y="513"/>
                  </a:lnTo>
                  <a:lnTo>
                    <a:pt x="569" y="527"/>
                  </a:lnTo>
                  <a:lnTo>
                    <a:pt x="573" y="539"/>
                  </a:lnTo>
                  <a:lnTo>
                    <a:pt x="593" y="541"/>
                  </a:lnTo>
                  <a:lnTo>
                    <a:pt x="614" y="541"/>
                  </a:lnTo>
                  <a:lnTo>
                    <a:pt x="634" y="536"/>
                  </a:lnTo>
                  <a:lnTo>
                    <a:pt x="653" y="529"/>
                  </a:lnTo>
                  <a:lnTo>
                    <a:pt x="671" y="519"/>
                  </a:lnTo>
                  <a:lnTo>
                    <a:pt x="687" y="508"/>
                  </a:lnTo>
                  <a:lnTo>
                    <a:pt x="704" y="495"/>
                  </a:lnTo>
                  <a:lnTo>
                    <a:pt x="718" y="480"/>
                  </a:lnTo>
                  <a:lnTo>
                    <a:pt x="717" y="493"/>
                  </a:lnTo>
                  <a:lnTo>
                    <a:pt x="712" y="505"/>
                  </a:lnTo>
                  <a:lnTo>
                    <a:pt x="707" y="518"/>
                  </a:lnTo>
                  <a:lnTo>
                    <a:pt x="700" y="531"/>
                  </a:lnTo>
                  <a:lnTo>
                    <a:pt x="710" y="536"/>
                  </a:lnTo>
                  <a:lnTo>
                    <a:pt x="720" y="539"/>
                  </a:lnTo>
                  <a:lnTo>
                    <a:pt x="730" y="539"/>
                  </a:lnTo>
                  <a:lnTo>
                    <a:pt x="740" y="537"/>
                  </a:lnTo>
                  <a:lnTo>
                    <a:pt x="749" y="534"/>
                  </a:lnTo>
                  <a:lnTo>
                    <a:pt x="759" y="531"/>
                  </a:lnTo>
                  <a:lnTo>
                    <a:pt x="769" y="527"/>
                  </a:lnTo>
                  <a:lnTo>
                    <a:pt x="779" y="524"/>
                  </a:lnTo>
                  <a:lnTo>
                    <a:pt x="795" y="513"/>
                  </a:lnTo>
                  <a:lnTo>
                    <a:pt x="808" y="500"/>
                  </a:lnTo>
                  <a:lnTo>
                    <a:pt x="821" y="485"/>
                  </a:lnTo>
                  <a:lnTo>
                    <a:pt x="832" y="470"/>
                  </a:lnTo>
                  <a:lnTo>
                    <a:pt x="842" y="454"/>
                  </a:lnTo>
                  <a:lnTo>
                    <a:pt x="850" y="436"/>
                  </a:lnTo>
                  <a:lnTo>
                    <a:pt x="858" y="418"/>
                  </a:lnTo>
                  <a:lnTo>
                    <a:pt x="863" y="400"/>
                  </a:lnTo>
                  <a:lnTo>
                    <a:pt x="862" y="400"/>
                  </a:lnTo>
                  <a:lnTo>
                    <a:pt x="857" y="404"/>
                  </a:lnTo>
                  <a:lnTo>
                    <a:pt x="850" y="412"/>
                  </a:lnTo>
                  <a:lnTo>
                    <a:pt x="844" y="423"/>
                  </a:lnTo>
                  <a:lnTo>
                    <a:pt x="834" y="436"/>
                  </a:lnTo>
                  <a:lnTo>
                    <a:pt x="824" y="449"/>
                  </a:lnTo>
                  <a:lnTo>
                    <a:pt x="814" y="461"/>
                  </a:lnTo>
                  <a:lnTo>
                    <a:pt x="805" y="469"/>
                  </a:lnTo>
                  <a:lnTo>
                    <a:pt x="798" y="472"/>
                  </a:lnTo>
                  <a:lnTo>
                    <a:pt x="792" y="475"/>
                  </a:lnTo>
                  <a:lnTo>
                    <a:pt x="785" y="479"/>
                  </a:lnTo>
                  <a:lnTo>
                    <a:pt x="780" y="480"/>
                  </a:lnTo>
                  <a:lnTo>
                    <a:pt x="774" y="482"/>
                  </a:lnTo>
                  <a:lnTo>
                    <a:pt x="767" y="482"/>
                  </a:lnTo>
                  <a:lnTo>
                    <a:pt x="761" y="482"/>
                  </a:lnTo>
                  <a:lnTo>
                    <a:pt x="756" y="480"/>
                  </a:lnTo>
                  <a:lnTo>
                    <a:pt x="757" y="467"/>
                  </a:lnTo>
                  <a:lnTo>
                    <a:pt x="754" y="446"/>
                  </a:lnTo>
                  <a:lnTo>
                    <a:pt x="744" y="428"/>
                  </a:lnTo>
                  <a:lnTo>
                    <a:pt x="730" y="422"/>
                  </a:lnTo>
                  <a:lnTo>
                    <a:pt x="720" y="440"/>
                  </a:lnTo>
                  <a:lnTo>
                    <a:pt x="707" y="454"/>
                  </a:lnTo>
                  <a:lnTo>
                    <a:pt x="692" y="466"/>
                  </a:lnTo>
                  <a:lnTo>
                    <a:pt x="676" y="474"/>
                  </a:lnTo>
                  <a:lnTo>
                    <a:pt x="658" y="479"/>
                  </a:lnTo>
                  <a:lnTo>
                    <a:pt x="640" y="483"/>
                  </a:lnTo>
                  <a:lnTo>
                    <a:pt x="622" y="485"/>
                  </a:lnTo>
                  <a:lnTo>
                    <a:pt x="606" y="487"/>
                  </a:lnTo>
                  <a:lnTo>
                    <a:pt x="614" y="469"/>
                  </a:lnTo>
                  <a:lnTo>
                    <a:pt x="616" y="446"/>
                  </a:lnTo>
                  <a:lnTo>
                    <a:pt x="609" y="425"/>
                  </a:lnTo>
                  <a:lnTo>
                    <a:pt x="601" y="405"/>
                  </a:lnTo>
                  <a:lnTo>
                    <a:pt x="591" y="409"/>
                  </a:lnTo>
                  <a:lnTo>
                    <a:pt x="578" y="422"/>
                  </a:lnTo>
                  <a:lnTo>
                    <a:pt x="560" y="443"/>
                  </a:lnTo>
                  <a:lnTo>
                    <a:pt x="539" y="467"/>
                  </a:lnTo>
                  <a:lnTo>
                    <a:pt x="513" y="492"/>
                  </a:lnTo>
                  <a:lnTo>
                    <a:pt x="484" y="511"/>
                  </a:lnTo>
                  <a:lnTo>
                    <a:pt x="450" y="524"/>
                  </a:lnTo>
                  <a:lnTo>
                    <a:pt x="411" y="524"/>
                  </a:lnTo>
                  <a:lnTo>
                    <a:pt x="383" y="516"/>
                  </a:lnTo>
                  <a:lnTo>
                    <a:pt x="367" y="501"/>
                  </a:lnTo>
                  <a:lnTo>
                    <a:pt x="362" y="485"/>
                  </a:lnTo>
                  <a:lnTo>
                    <a:pt x="365" y="466"/>
                  </a:lnTo>
                  <a:lnTo>
                    <a:pt x="373" y="448"/>
                  </a:lnTo>
                  <a:lnTo>
                    <a:pt x="385" y="430"/>
                  </a:lnTo>
                  <a:lnTo>
                    <a:pt x="394" y="415"/>
                  </a:lnTo>
                  <a:lnTo>
                    <a:pt x="401" y="404"/>
                  </a:lnTo>
                  <a:lnTo>
                    <a:pt x="393" y="399"/>
                  </a:lnTo>
                  <a:lnTo>
                    <a:pt x="385" y="399"/>
                  </a:lnTo>
                  <a:lnTo>
                    <a:pt x="378" y="402"/>
                  </a:lnTo>
                  <a:lnTo>
                    <a:pt x="372" y="407"/>
                  </a:lnTo>
                  <a:lnTo>
                    <a:pt x="365" y="415"/>
                  </a:lnTo>
                  <a:lnTo>
                    <a:pt x="360" y="422"/>
                  </a:lnTo>
                  <a:lnTo>
                    <a:pt x="354" y="426"/>
                  </a:lnTo>
                  <a:lnTo>
                    <a:pt x="347" y="431"/>
                  </a:lnTo>
                  <a:lnTo>
                    <a:pt x="334" y="448"/>
                  </a:lnTo>
                  <a:lnTo>
                    <a:pt x="319" y="464"/>
                  </a:lnTo>
                  <a:lnTo>
                    <a:pt x="305" y="482"/>
                  </a:lnTo>
                  <a:lnTo>
                    <a:pt x="290" y="500"/>
                  </a:lnTo>
                  <a:lnTo>
                    <a:pt x="279" y="518"/>
                  </a:lnTo>
                  <a:lnTo>
                    <a:pt x="271" y="537"/>
                  </a:lnTo>
                  <a:lnTo>
                    <a:pt x="267" y="558"/>
                  </a:lnTo>
                  <a:lnTo>
                    <a:pt x="271" y="580"/>
                  </a:lnTo>
                  <a:lnTo>
                    <a:pt x="416" y="707"/>
                  </a:lnTo>
                  <a:lnTo>
                    <a:pt x="411" y="733"/>
                  </a:lnTo>
                  <a:lnTo>
                    <a:pt x="409" y="760"/>
                  </a:lnTo>
                  <a:lnTo>
                    <a:pt x="409" y="788"/>
                  </a:lnTo>
                  <a:lnTo>
                    <a:pt x="416" y="814"/>
                  </a:lnTo>
                  <a:lnTo>
                    <a:pt x="424" y="829"/>
                  </a:lnTo>
                  <a:lnTo>
                    <a:pt x="433" y="843"/>
                  </a:lnTo>
                  <a:lnTo>
                    <a:pt x="443" y="855"/>
                  </a:lnTo>
                  <a:lnTo>
                    <a:pt x="456" y="866"/>
                  </a:lnTo>
                  <a:lnTo>
                    <a:pt x="469" y="876"/>
                  </a:lnTo>
                  <a:lnTo>
                    <a:pt x="484" y="883"/>
                  </a:lnTo>
                  <a:lnTo>
                    <a:pt x="499" y="889"/>
                  </a:lnTo>
                  <a:lnTo>
                    <a:pt x="513" y="894"/>
                  </a:lnTo>
                  <a:lnTo>
                    <a:pt x="556" y="896"/>
                  </a:lnTo>
                  <a:lnTo>
                    <a:pt x="593" y="886"/>
                  </a:lnTo>
                  <a:lnTo>
                    <a:pt x="626" y="868"/>
                  </a:lnTo>
                  <a:lnTo>
                    <a:pt x="652" y="845"/>
                  </a:lnTo>
                  <a:lnTo>
                    <a:pt x="673" y="819"/>
                  </a:lnTo>
                  <a:lnTo>
                    <a:pt x="687" y="795"/>
                  </a:lnTo>
                  <a:lnTo>
                    <a:pt x="697" y="773"/>
                  </a:lnTo>
                  <a:lnTo>
                    <a:pt x="699" y="760"/>
                  </a:lnTo>
                  <a:lnTo>
                    <a:pt x="689" y="760"/>
                  </a:lnTo>
                  <a:lnTo>
                    <a:pt x="679" y="767"/>
                  </a:lnTo>
                  <a:lnTo>
                    <a:pt x="670" y="777"/>
                  </a:lnTo>
                  <a:lnTo>
                    <a:pt x="660" y="788"/>
                  </a:lnTo>
                  <a:lnTo>
                    <a:pt x="648" y="803"/>
                  </a:lnTo>
                  <a:lnTo>
                    <a:pt x="637" y="816"/>
                  </a:lnTo>
                  <a:lnTo>
                    <a:pt x="626" y="829"/>
                  </a:lnTo>
                  <a:lnTo>
                    <a:pt x="614" y="839"/>
                  </a:lnTo>
                  <a:lnTo>
                    <a:pt x="604" y="843"/>
                  </a:lnTo>
                  <a:lnTo>
                    <a:pt x="596" y="848"/>
                  </a:lnTo>
                  <a:lnTo>
                    <a:pt x="586" y="852"/>
                  </a:lnTo>
                  <a:lnTo>
                    <a:pt x="577" y="855"/>
                  </a:lnTo>
                  <a:lnTo>
                    <a:pt x="565" y="857"/>
                  </a:lnTo>
                  <a:lnTo>
                    <a:pt x="556" y="858"/>
                  </a:lnTo>
                  <a:lnTo>
                    <a:pt x="544" y="858"/>
                  </a:lnTo>
                  <a:lnTo>
                    <a:pt x="531" y="858"/>
                  </a:lnTo>
                  <a:lnTo>
                    <a:pt x="512" y="855"/>
                  </a:lnTo>
                  <a:lnTo>
                    <a:pt x="494" y="850"/>
                  </a:lnTo>
                  <a:lnTo>
                    <a:pt x="477" y="840"/>
                  </a:lnTo>
                  <a:lnTo>
                    <a:pt x="464" y="829"/>
                  </a:lnTo>
                  <a:lnTo>
                    <a:pt x="453" y="814"/>
                  </a:lnTo>
                  <a:lnTo>
                    <a:pt x="445" y="796"/>
                  </a:lnTo>
                  <a:lnTo>
                    <a:pt x="440" y="775"/>
                  </a:lnTo>
                  <a:lnTo>
                    <a:pt x="438" y="752"/>
                  </a:lnTo>
                  <a:lnTo>
                    <a:pt x="440" y="734"/>
                  </a:lnTo>
                  <a:lnTo>
                    <a:pt x="445" y="718"/>
                  </a:lnTo>
                  <a:lnTo>
                    <a:pt x="451" y="703"/>
                  </a:lnTo>
                  <a:lnTo>
                    <a:pt x="464" y="690"/>
                  </a:lnTo>
                  <a:lnTo>
                    <a:pt x="489" y="684"/>
                  </a:lnTo>
                  <a:lnTo>
                    <a:pt x="516" y="681"/>
                  </a:lnTo>
                  <a:lnTo>
                    <a:pt x="544" y="679"/>
                  </a:lnTo>
                  <a:lnTo>
                    <a:pt x="573" y="679"/>
                  </a:lnTo>
                  <a:lnTo>
                    <a:pt x="601" y="682"/>
                  </a:lnTo>
                  <a:lnTo>
                    <a:pt x="627" y="689"/>
                  </a:lnTo>
                  <a:lnTo>
                    <a:pt x="653" y="697"/>
                  </a:lnTo>
                  <a:lnTo>
                    <a:pt x="676" y="710"/>
                  </a:lnTo>
                  <a:lnTo>
                    <a:pt x="694" y="721"/>
                  </a:lnTo>
                  <a:lnTo>
                    <a:pt x="709" y="731"/>
                  </a:lnTo>
                  <a:lnTo>
                    <a:pt x="718" y="738"/>
                  </a:lnTo>
                  <a:lnTo>
                    <a:pt x="723" y="747"/>
                  </a:lnTo>
                  <a:lnTo>
                    <a:pt x="705" y="791"/>
                  </a:lnTo>
                  <a:lnTo>
                    <a:pt x="696" y="835"/>
                  </a:lnTo>
                  <a:lnTo>
                    <a:pt x="694" y="881"/>
                  </a:lnTo>
                  <a:lnTo>
                    <a:pt x="699" y="933"/>
                  </a:lnTo>
                  <a:lnTo>
                    <a:pt x="700" y="930"/>
                  </a:lnTo>
                  <a:lnTo>
                    <a:pt x="704" y="918"/>
                  </a:lnTo>
                  <a:lnTo>
                    <a:pt x="709" y="899"/>
                  </a:lnTo>
                  <a:lnTo>
                    <a:pt x="715" y="876"/>
                  </a:lnTo>
                  <a:lnTo>
                    <a:pt x="723" y="850"/>
                  </a:lnTo>
                  <a:lnTo>
                    <a:pt x="731" y="824"/>
                  </a:lnTo>
                  <a:lnTo>
                    <a:pt x="741" y="800"/>
                  </a:lnTo>
                  <a:lnTo>
                    <a:pt x="751" y="778"/>
                  </a:lnTo>
                  <a:lnTo>
                    <a:pt x="757" y="765"/>
                  </a:lnTo>
                  <a:lnTo>
                    <a:pt x="766" y="754"/>
                  </a:lnTo>
                  <a:lnTo>
                    <a:pt x="774" y="746"/>
                  </a:lnTo>
                  <a:lnTo>
                    <a:pt x="782" y="738"/>
                  </a:lnTo>
                  <a:lnTo>
                    <a:pt x="792" y="733"/>
                  </a:lnTo>
                  <a:lnTo>
                    <a:pt x="801" y="728"/>
                  </a:lnTo>
                  <a:lnTo>
                    <a:pt x="811" y="725"/>
                  </a:lnTo>
                  <a:lnTo>
                    <a:pt x="823" y="723"/>
                  </a:lnTo>
                  <a:lnTo>
                    <a:pt x="818" y="749"/>
                  </a:lnTo>
                  <a:lnTo>
                    <a:pt x="819" y="775"/>
                  </a:lnTo>
                  <a:lnTo>
                    <a:pt x="829" y="800"/>
                  </a:lnTo>
                  <a:lnTo>
                    <a:pt x="850" y="817"/>
                  </a:lnTo>
                  <a:lnTo>
                    <a:pt x="867" y="816"/>
                  </a:lnTo>
                  <a:lnTo>
                    <a:pt x="880" y="813"/>
                  </a:lnTo>
                  <a:lnTo>
                    <a:pt x="889" y="808"/>
                  </a:lnTo>
                  <a:lnTo>
                    <a:pt x="896" y="801"/>
                  </a:lnTo>
                  <a:lnTo>
                    <a:pt x="901" y="793"/>
                  </a:lnTo>
                  <a:lnTo>
                    <a:pt x="906" y="785"/>
                  </a:lnTo>
                  <a:lnTo>
                    <a:pt x="909" y="775"/>
                  </a:lnTo>
                  <a:lnTo>
                    <a:pt x="912" y="767"/>
                  </a:lnTo>
                  <a:lnTo>
                    <a:pt x="914" y="742"/>
                  </a:lnTo>
                  <a:lnTo>
                    <a:pt x="914" y="733"/>
                  </a:lnTo>
                  <a:lnTo>
                    <a:pt x="910" y="734"/>
                  </a:lnTo>
                  <a:lnTo>
                    <a:pt x="904" y="746"/>
                  </a:lnTo>
                  <a:lnTo>
                    <a:pt x="896" y="759"/>
                  </a:lnTo>
                  <a:lnTo>
                    <a:pt x="886" y="773"/>
                  </a:lnTo>
                  <a:lnTo>
                    <a:pt x="871" y="783"/>
                  </a:lnTo>
                  <a:lnTo>
                    <a:pt x="857" y="785"/>
                  </a:lnTo>
                  <a:lnTo>
                    <a:pt x="845" y="777"/>
                  </a:lnTo>
                  <a:lnTo>
                    <a:pt x="840" y="760"/>
                  </a:lnTo>
                  <a:lnTo>
                    <a:pt x="837" y="741"/>
                  </a:lnTo>
                  <a:lnTo>
                    <a:pt x="834" y="721"/>
                  </a:lnTo>
                  <a:lnTo>
                    <a:pt x="847" y="721"/>
                  </a:lnTo>
                  <a:lnTo>
                    <a:pt x="858" y="721"/>
                  </a:lnTo>
                  <a:lnTo>
                    <a:pt x="871" y="723"/>
                  </a:lnTo>
                  <a:lnTo>
                    <a:pt x="884" y="723"/>
                  </a:lnTo>
                  <a:lnTo>
                    <a:pt x="897" y="725"/>
                  </a:lnTo>
                  <a:lnTo>
                    <a:pt x="909" y="725"/>
                  </a:lnTo>
                  <a:lnTo>
                    <a:pt x="922" y="726"/>
                  </a:lnTo>
                  <a:lnTo>
                    <a:pt x="933" y="726"/>
                  </a:lnTo>
                  <a:lnTo>
                    <a:pt x="945" y="733"/>
                  </a:lnTo>
                  <a:lnTo>
                    <a:pt x="951" y="741"/>
                  </a:lnTo>
                  <a:lnTo>
                    <a:pt x="953" y="749"/>
                  </a:lnTo>
                  <a:lnTo>
                    <a:pt x="950" y="759"/>
                  </a:lnTo>
                  <a:lnTo>
                    <a:pt x="940" y="782"/>
                  </a:lnTo>
                  <a:lnTo>
                    <a:pt x="930" y="803"/>
                  </a:lnTo>
                  <a:lnTo>
                    <a:pt x="920" y="822"/>
                  </a:lnTo>
                  <a:lnTo>
                    <a:pt x="909" y="837"/>
                  </a:lnTo>
                  <a:lnTo>
                    <a:pt x="893" y="848"/>
                  </a:lnTo>
                  <a:lnTo>
                    <a:pt x="875" y="855"/>
                  </a:lnTo>
                  <a:lnTo>
                    <a:pt x="850" y="857"/>
                  </a:lnTo>
                  <a:lnTo>
                    <a:pt x="819" y="852"/>
                  </a:lnTo>
                  <a:lnTo>
                    <a:pt x="808" y="842"/>
                  </a:lnTo>
                  <a:lnTo>
                    <a:pt x="798" y="829"/>
                  </a:lnTo>
                  <a:lnTo>
                    <a:pt x="792" y="816"/>
                  </a:lnTo>
                  <a:lnTo>
                    <a:pt x="785" y="801"/>
                  </a:lnTo>
                  <a:lnTo>
                    <a:pt x="782" y="790"/>
                  </a:lnTo>
                  <a:lnTo>
                    <a:pt x="777" y="778"/>
                  </a:lnTo>
                  <a:lnTo>
                    <a:pt x="774" y="770"/>
                  </a:lnTo>
                  <a:lnTo>
                    <a:pt x="769" y="765"/>
                  </a:lnTo>
                  <a:lnTo>
                    <a:pt x="766" y="785"/>
                  </a:lnTo>
                  <a:lnTo>
                    <a:pt x="766" y="803"/>
                  </a:lnTo>
                  <a:lnTo>
                    <a:pt x="769" y="821"/>
                  </a:lnTo>
                  <a:lnTo>
                    <a:pt x="775" y="839"/>
                  </a:lnTo>
                  <a:lnTo>
                    <a:pt x="785" y="853"/>
                  </a:lnTo>
                  <a:lnTo>
                    <a:pt x="796" y="866"/>
                  </a:lnTo>
                  <a:lnTo>
                    <a:pt x="810" y="878"/>
                  </a:lnTo>
                  <a:lnTo>
                    <a:pt x="824" y="884"/>
                  </a:lnTo>
                  <a:lnTo>
                    <a:pt x="832" y="886"/>
                  </a:lnTo>
                  <a:lnTo>
                    <a:pt x="842" y="887"/>
                  </a:lnTo>
                  <a:lnTo>
                    <a:pt x="850" y="887"/>
                  </a:lnTo>
                  <a:lnTo>
                    <a:pt x="860" y="887"/>
                  </a:lnTo>
                  <a:lnTo>
                    <a:pt x="868" y="887"/>
                  </a:lnTo>
                  <a:lnTo>
                    <a:pt x="876" y="887"/>
                  </a:lnTo>
                  <a:lnTo>
                    <a:pt x="884" y="886"/>
                  </a:lnTo>
                  <a:lnTo>
                    <a:pt x="893" y="883"/>
                  </a:lnTo>
                  <a:lnTo>
                    <a:pt x="915" y="866"/>
                  </a:lnTo>
                  <a:lnTo>
                    <a:pt x="933" y="847"/>
                  </a:lnTo>
                  <a:lnTo>
                    <a:pt x="951" y="826"/>
                  </a:lnTo>
                  <a:lnTo>
                    <a:pt x="964" y="803"/>
                  </a:lnTo>
                  <a:lnTo>
                    <a:pt x="974" y="780"/>
                  </a:lnTo>
                  <a:lnTo>
                    <a:pt x="980" y="757"/>
                  </a:lnTo>
                  <a:lnTo>
                    <a:pt x="982" y="736"/>
                  </a:lnTo>
                  <a:lnTo>
                    <a:pt x="980" y="716"/>
                  </a:lnTo>
                  <a:lnTo>
                    <a:pt x="967" y="708"/>
                  </a:lnTo>
                  <a:lnTo>
                    <a:pt x="954" y="703"/>
                  </a:lnTo>
                  <a:lnTo>
                    <a:pt x="943" y="700"/>
                  </a:lnTo>
                  <a:lnTo>
                    <a:pt x="930" y="697"/>
                  </a:lnTo>
                  <a:lnTo>
                    <a:pt x="914" y="697"/>
                  </a:lnTo>
                  <a:lnTo>
                    <a:pt x="897" y="697"/>
                  </a:lnTo>
                  <a:lnTo>
                    <a:pt x="876" y="697"/>
                  </a:lnTo>
                  <a:lnTo>
                    <a:pt x="850" y="697"/>
                  </a:lnTo>
                  <a:lnTo>
                    <a:pt x="867" y="687"/>
                  </a:lnTo>
                  <a:lnTo>
                    <a:pt x="881" y="679"/>
                  </a:lnTo>
                  <a:lnTo>
                    <a:pt x="897" y="669"/>
                  </a:lnTo>
                  <a:lnTo>
                    <a:pt x="915" y="661"/>
                  </a:lnTo>
                  <a:lnTo>
                    <a:pt x="932" y="655"/>
                  </a:lnTo>
                  <a:lnTo>
                    <a:pt x="948" y="650"/>
                  </a:lnTo>
                  <a:lnTo>
                    <a:pt x="966" y="646"/>
                  </a:lnTo>
                  <a:lnTo>
                    <a:pt x="984" y="646"/>
                  </a:lnTo>
                  <a:lnTo>
                    <a:pt x="972" y="602"/>
                  </a:lnTo>
                  <a:lnTo>
                    <a:pt x="963" y="601"/>
                  </a:lnTo>
                  <a:lnTo>
                    <a:pt x="951" y="601"/>
                  </a:lnTo>
                  <a:lnTo>
                    <a:pt x="941" y="602"/>
                  </a:lnTo>
                  <a:lnTo>
                    <a:pt x="930" y="604"/>
                  </a:lnTo>
                  <a:lnTo>
                    <a:pt x="923" y="521"/>
                  </a:lnTo>
                  <a:lnTo>
                    <a:pt x="933" y="511"/>
                  </a:lnTo>
                  <a:lnTo>
                    <a:pt x="945" y="500"/>
                  </a:lnTo>
                  <a:lnTo>
                    <a:pt x="954" y="490"/>
                  </a:lnTo>
                  <a:lnTo>
                    <a:pt x="966" y="480"/>
                  </a:lnTo>
                  <a:lnTo>
                    <a:pt x="976" y="470"/>
                  </a:lnTo>
                  <a:lnTo>
                    <a:pt x="984" y="459"/>
                  </a:lnTo>
                  <a:lnTo>
                    <a:pt x="992" y="448"/>
                  </a:lnTo>
                  <a:lnTo>
                    <a:pt x="998" y="43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9" name="Freeform 35"/>
            <p:cNvSpPr>
              <a:spLocks/>
            </p:cNvSpPr>
            <p:nvPr/>
          </p:nvSpPr>
          <p:spPr bwMode="auto">
            <a:xfrm>
              <a:off x="2836" y="2547"/>
              <a:ext cx="527" cy="428"/>
            </a:xfrm>
            <a:custGeom>
              <a:avLst/>
              <a:gdLst/>
              <a:ahLst/>
              <a:cxnLst>
                <a:cxn ang="0">
                  <a:pos x="155" y="181"/>
                </a:cxn>
                <a:cxn ang="0">
                  <a:pos x="233" y="136"/>
                </a:cxn>
                <a:cxn ang="0">
                  <a:pos x="438" y="77"/>
                </a:cxn>
                <a:cxn ang="0">
                  <a:pos x="318" y="41"/>
                </a:cxn>
                <a:cxn ang="0">
                  <a:pos x="238" y="88"/>
                </a:cxn>
                <a:cxn ang="0">
                  <a:pos x="199" y="111"/>
                </a:cxn>
                <a:cxn ang="0">
                  <a:pos x="267" y="25"/>
                </a:cxn>
                <a:cxn ang="0">
                  <a:pos x="401" y="4"/>
                </a:cxn>
                <a:cxn ang="0">
                  <a:pos x="559" y="26"/>
                </a:cxn>
                <a:cxn ang="0">
                  <a:pos x="726" y="123"/>
                </a:cxn>
                <a:cxn ang="0">
                  <a:pos x="804" y="416"/>
                </a:cxn>
                <a:cxn ang="0">
                  <a:pos x="842" y="370"/>
                </a:cxn>
                <a:cxn ang="0">
                  <a:pos x="897" y="370"/>
                </a:cxn>
                <a:cxn ang="0">
                  <a:pos x="951" y="417"/>
                </a:cxn>
                <a:cxn ang="0">
                  <a:pos x="997" y="525"/>
                </a:cxn>
                <a:cxn ang="0">
                  <a:pos x="1047" y="593"/>
                </a:cxn>
                <a:cxn ang="0">
                  <a:pos x="1016" y="676"/>
                </a:cxn>
                <a:cxn ang="0">
                  <a:pos x="966" y="748"/>
                </a:cxn>
                <a:cxn ang="0">
                  <a:pos x="938" y="823"/>
                </a:cxn>
                <a:cxn ang="0">
                  <a:pos x="910" y="786"/>
                </a:cxn>
                <a:cxn ang="0">
                  <a:pos x="829" y="686"/>
                </a:cxn>
                <a:cxn ang="0">
                  <a:pos x="816" y="577"/>
                </a:cxn>
                <a:cxn ang="0">
                  <a:pos x="874" y="499"/>
                </a:cxn>
                <a:cxn ang="0">
                  <a:pos x="817" y="628"/>
                </a:cxn>
                <a:cxn ang="0">
                  <a:pos x="905" y="663"/>
                </a:cxn>
                <a:cxn ang="0">
                  <a:pos x="1006" y="590"/>
                </a:cxn>
                <a:cxn ang="0">
                  <a:pos x="914" y="496"/>
                </a:cxn>
                <a:cxn ang="0">
                  <a:pos x="884" y="411"/>
                </a:cxn>
                <a:cxn ang="0">
                  <a:pos x="811" y="497"/>
                </a:cxn>
                <a:cxn ang="0">
                  <a:pos x="764" y="543"/>
                </a:cxn>
                <a:cxn ang="0">
                  <a:pos x="757" y="292"/>
                </a:cxn>
                <a:cxn ang="0">
                  <a:pos x="606" y="95"/>
                </a:cxn>
                <a:cxn ang="0">
                  <a:pos x="510" y="95"/>
                </a:cxn>
                <a:cxn ang="0">
                  <a:pos x="433" y="167"/>
                </a:cxn>
                <a:cxn ang="0">
                  <a:pos x="463" y="331"/>
                </a:cxn>
                <a:cxn ang="0">
                  <a:pos x="565" y="453"/>
                </a:cxn>
                <a:cxn ang="0">
                  <a:pos x="637" y="476"/>
                </a:cxn>
                <a:cxn ang="0">
                  <a:pos x="588" y="637"/>
                </a:cxn>
                <a:cxn ang="0">
                  <a:pos x="506" y="685"/>
                </a:cxn>
                <a:cxn ang="0">
                  <a:pos x="611" y="548"/>
                </a:cxn>
                <a:cxn ang="0">
                  <a:pos x="542" y="489"/>
                </a:cxn>
                <a:cxn ang="0">
                  <a:pos x="515" y="483"/>
                </a:cxn>
                <a:cxn ang="0">
                  <a:pos x="466" y="409"/>
                </a:cxn>
                <a:cxn ang="0">
                  <a:pos x="394" y="250"/>
                </a:cxn>
                <a:cxn ang="0">
                  <a:pos x="303" y="144"/>
                </a:cxn>
                <a:cxn ang="0">
                  <a:pos x="196" y="285"/>
                </a:cxn>
                <a:cxn ang="0">
                  <a:pos x="142" y="476"/>
                </a:cxn>
                <a:cxn ang="0">
                  <a:pos x="163" y="310"/>
                </a:cxn>
                <a:cxn ang="0">
                  <a:pos x="59" y="429"/>
                </a:cxn>
                <a:cxn ang="0">
                  <a:pos x="51" y="662"/>
                </a:cxn>
                <a:cxn ang="0">
                  <a:pos x="142" y="766"/>
                </a:cxn>
                <a:cxn ang="0">
                  <a:pos x="355" y="766"/>
                </a:cxn>
                <a:cxn ang="0">
                  <a:pos x="349" y="786"/>
                </a:cxn>
                <a:cxn ang="0">
                  <a:pos x="324" y="823"/>
                </a:cxn>
                <a:cxn ang="0">
                  <a:pos x="266" y="820"/>
                </a:cxn>
                <a:cxn ang="0">
                  <a:pos x="103" y="789"/>
                </a:cxn>
                <a:cxn ang="0">
                  <a:pos x="2" y="536"/>
                </a:cxn>
                <a:cxn ang="0">
                  <a:pos x="119" y="228"/>
                </a:cxn>
              </a:cxnLst>
              <a:rect l="0" t="0" r="r" b="b"/>
              <a:pathLst>
                <a:path w="1055" h="857">
                  <a:moveTo>
                    <a:pt x="116" y="167"/>
                  </a:moveTo>
                  <a:lnTo>
                    <a:pt x="124" y="168"/>
                  </a:lnTo>
                  <a:lnTo>
                    <a:pt x="134" y="170"/>
                  </a:lnTo>
                  <a:lnTo>
                    <a:pt x="142" y="173"/>
                  </a:lnTo>
                  <a:lnTo>
                    <a:pt x="148" y="176"/>
                  </a:lnTo>
                  <a:lnTo>
                    <a:pt x="155" y="181"/>
                  </a:lnTo>
                  <a:lnTo>
                    <a:pt x="160" y="185"/>
                  </a:lnTo>
                  <a:lnTo>
                    <a:pt x="163" y="186"/>
                  </a:lnTo>
                  <a:lnTo>
                    <a:pt x="165" y="188"/>
                  </a:lnTo>
                  <a:lnTo>
                    <a:pt x="186" y="167"/>
                  </a:lnTo>
                  <a:lnTo>
                    <a:pt x="209" y="150"/>
                  </a:lnTo>
                  <a:lnTo>
                    <a:pt x="233" y="136"/>
                  </a:lnTo>
                  <a:lnTo>
                    <a:pt x="257" y="126"/>
                  </a:lnTo>
                  <a:lnTo>
                    <a:pt x="287" y="119"/>
                  </a:lnTo>
                  <a:lnTo>
                    <a:pt x="318" y="114"/>
                  </a:lnTo>
                  <a:lnTo>
                    <a:pt x="353" y="114"/>
                  </a:lnTo>
                  <a:lnTo>
                    <a:pt x="394" y="118"/>
                  </a:lnTo>
                  <a:lnTo>
                    <a:pt x="438" y="77"/>
                  </a:lnTo>
                  <a:lnTo>
                    <a:pt x="420" y="66"/>
                  </a:lnTo>
                  <a:lnTo>
                    <a:pt x="401" y="57"/>
                  </a:lnTo>
                  <a:lnTo>
                    <a:pt x="381" y="49"/>
                  </a:lnTo>
                  <a:lnTo>
                    <a:pt x="360" y="44"/>
                  </a:lnTo>
                  <a:lnTo>
                    <a:pt x="339" y="43"/>
                  </a:lnTo>
                  <a:lnTo>
                    <a:pt x="318" y="41"/>
                  </a:lnTo>
                  <a:lnTo>
                    <a:pt x="298" y="44"/>
                  </a:lnTo>
                  <a:lnTo>
                    <a:pt x="277" y="49"/>
                  </a:lnTo>
                  <a:lnTo>
                    <a:pt x="267" y="57"/>
                  </a:lnTo>
                  <a:lnTo>
                    <a:pt x="257" y="66"/>
                  </a:lnTo>
                  <a:lnTo>
                    <a:pt x="248" y="77"/>
                  </a:lnTo>
                  <a:lnTo>
                    <a:pt x="238" y="88"/>
                  </a:lnTo>
                  <a:lnTo>
                    <a:pt x="228" y="100"/>
                  </a:lnTo>
                  <a:lnTo>
                    <a:pt x="218" y="111"/>
                  </a:lnTo>
                  <a:lnTo>
                    <a:pt x="212" y="123"/>
                  </a:lnTo>
                  <a:lnTo>
                    <a:pt x="205" y="132"/>
                  </a:lnTo>
                  <a:lnTo>
                    <a:pt x="200" y="124"/>
                  </a:lnTo>
                  <a:lnTo>
                    <a:pt x="199" y="111"/>
                  </a:lnTo>
                  <a:lnTo>
                    <a:pt x="199" y="97"/>
                  </a:lnTo>
                  <a:lnTo>
                    <a:pt x="205" y="80"/>
                  </a:lnTo>
                  <a:lnTo>
                    <a:pt x="218" y="62"/>
                  </a:lnTo>
                  <a:lnTo>
                    <a:pt x="233" y="48"/>
                  </a:lnTo>
                  <a:lnTo>
                    <a:pt x="249" y="36"/>
                  </a:lnTo>
                  <a:lnTo>
                    <a:pt x="267" y="25"/>
                  </a:lnTo>
                  <a:lnTo>
                    <a:pt x="287" y="17"/>
                  </a:lnTo>
                  <a:lnTo>
                    <a:pt x="306" y="10"/>
                  </a:lnTo>
                  <a:lnTo>
                    <a:pt x="326" y="4"/>
                  </a:lnTo>
                  <a:lnTo>
                    <a:pt x="347" y="0"/>
                  </a:lnTo>
                  <a:lnTo>
                    <a:pt x="375" y="0"/>
                  </a:lnTo>
                  <a:lnTo>
                    <a:pt x="401" y="4"/>
                  </a:lnTo>
                  <a:lnTo>
                    <a:pt x="427" y="12"/>
                  </a:lnTo>
                  <a:lnTo>
                    <a:pt x="453" y="18"/>
                  </a:lnTo>
                  <a:lnTo>
                    <a:pt x="477" y="26"/>
                  </a:lnTo>
                  <a:lnTo>
                    <a:pt x="503" y="31"/>
                  </a:lnTo>
                  <a:lnTo>
                    <a:pt x="531" y="31"/>
                  </a:lnTo>
                  <a:lnTo>
                    <a:pt x="559" y="26"/>
                  </a:lnTo>
                  <a:lnTo>
                    <a:pt x="590" y="33"/>
                  </a:lnTo>
                  <a:lnTo>
                    <a:pt x="619" y="44"/>
                  </a:lnTo>
                  <a:lnTo>
                    <a:pt x="648" y="59"/>
                  </a:lnTo>
                  <a:lnTo>
                    <a:pt x="677" y="77"/>
                  </a:lnTo>
                  <a:lnTo>
                    <a:pt x="703" y="98"/>
                  </a:lnTo>
                  <a:lnTo>
                    <a:pt x="726" y="123"/>
                  </a:lnTo>
                  <a:lnTo>
                    <a:pt x="746" y="150"/>
                  </a:lnTo>
                  <a:lnTo>
                    <a:pt x="762" y="178"/>
                  </a:lnTo>
                  <a:lnTo>
                    <a:pt x="787" y="255"/>
                  </a:lnTo>
                  <a:lnTo>
                    <a:pt x="798" y="331"/>
                  </a:lnTo>
                  <a:lnTo>
                    <a:pt x="801" y="390"/>
                  </a:lnTo>
                  <a:lnTo>
                    <a:pt x="804" y="416"/>
                  </a:lnTo>
                  <a:lnTo>
                    <a:pt x="811" y="409"/>
                  </a:lnTo>
                  <a:lnTo>
                    <a:pt x="817" y="401"/>
                  </a:lnTo>
                  <a:lnTo>
                    <a:pt x="822" y="393"/>
                  </a:lnTo>
                  <a:lnTo>
                    <a:pt x="829" y="385"/>
                  </a:lnTo>
                  <a:lnTo>
                    <a:pt x="835" y="377"/>
                  </a:lnTo>
                  <a:lnTo>
                    <a:pt x="842" y="370"/>
                  </a:lnTo>
                  <a:lnTo>
                    <a:pt x="852" y="365"/>
                  </a:lnTo>
                  <a:lnTo>
                    <a:pt x="861" y="364"/>
                  </a:lnTo>
                  <a:lnTo>
                    <a:pt x="871" y="364"/>
                  </a:lnTo>
                  <a:lnTo>
                    <a:pt x="879" y="365"/>
                  </a:lnTo>
                  <a:lnTo>
                    <a:pt x="887" y="369"/>
                  </a:lnTo>
                  <a:lnTo>
                    <a:pt x="897" y="370"/>
                  </a:lnTo>
                  <a:lnTo>
                    <a:pt x="905" y="373"/>
                  </a:lnTo>
                  <a:lnTo>
                    <a:pt x="914" y="378"/>
                  </a:lnTo>
                  <a:lnTo>
                    <a:pt x="922" y="382"/>
                  </a:lnTo>
                  <a:lnTo>
                    <a:pt x="930" y="386"/>
                  </a:lnTo>
                  <a:lnTo>
                    <a:pt x="946" y="403"/>
                  </a:lnTo>
                  <a:lnTo>
                    <a:pt x="951" y="417"/>
                  </a:lnTo>
                  <a:lnTo>
                    <a:pt x="953" y="435"/>
                  </a:lnTo>
                  <a:lnTo>
                    <a:pt x="951" y="452"/>
                  </a:lnTo>
                  <a:lnTo>
                    <a:pt x="951" y="470"/>
                  </a:lnTo>
                  <a:lnTo>
                    <a:pt x="956" y="487"/>
                  </a:lnTo>
                  <a:lnTo>
                    <a:pt x="971" y="505"/>
                  </a:lnTo>
                  <a:lnTo>
                    <a:pt x="997" y="525"/>
                  </a:lnTo>
                  <a:lnTo>
                    <a:pt x="1005" y="535"/>
                  </a:lnTo>
                  <a:lnTo>
                    <a:pt x="1013" y="545"/>
                  </a:lnTo>
                  <a:lnTo>
                    <a:pt x="1023" y="556"/>
                  </a:lnTo>
                  <a:lnTo>
                    <a:pt x="1032" y="569"/>
                  </a:lnTo>
                  <a:lnTo>
                    <a:pt x="1041" y="582"/>
                  </a:lnTo>
                  <a:lnTo>
                    <a:pt x="1047" y="593"/>
                  </a:lnTo>
                  <a:lnTo>
                    <a:pt x="1052" y="606"/>
                  </a:lnTo>
                  <a:lnTo>
                    <a:pt x="1054" y="618"/>
                  </a:lnTo>
                  <a:lnTo>
                    <a:pt x="1055" y="636"/>
                  </a:lnTo>
                  <a:lnTo>
                    <a:pt x="1047" y="652"/>
                  </a:lnTo>
                  <a:lnTo>
                    <a:pt x="1034" y="667"/>
                  </a:lnTo>
                  <a:lnTo>
                    <a:pt x="1016" y="676"/>
                  </a:lnTo>
                  <a:lnTo>
                    <a:pt x="997" y="686"/>
                  </a:lnTo>
                  <a:lnTo>
                    <a:pt x="975" y="693"/>
                  </a:lnTo>
                  <a:lnTo>
                    <a:pt x="957" y="696"/>
                  </a:lnTo>
                  <a:lnTo>
                    <a:pt x="941" y="699"/>
                  </a:lnTo>
                  <a:lnTo>
                    <a:pt x="956" y="722"/>
                  </a:lnTo>
                  <a:lnTo>
                    <a:pt x="966" y="748"/>
                  </a:lnTo>
                  <a:lnTo>
                    <a:pt x="974" y="776"/>
                  </a:lnTo>
                  <a:lnTo>
                    <a:pt x="975" y="800"/>
                  </a:lnTo>
                  <a:lnTo>
                    <a:pt x="967" y="808"/>
                  </a:lnTo>
                  <a:lnTo>
                    <a:pt x="959" y="813"/>
                  </a:lnTo>
                  <a:lnTo>
                    <a:pt x="949" y="820"/>
                  </a:lnTo>
                  <a:lnTo>
                    <a:pt x="938" y="823"/>
                  </a:lnTo>
                  <a:lnTo>
                    <a:pt x="928" y="826"/>
                  </a:lnTo>
                  <a:lnTo>
                    <a:pt x="917" y="828"/>
                  </a:lnTo>
                  <a:lnTo>
                    <a:pt x="905" y="830"/>
                  </a:lnTo>
                  <a:lnTo>
                    <a:pt x="896" y="830"/>
                  </a:lnTo>
                  <a:lnTo>
                    <a:pt x="902" y="810"/>
                  </a:lnTo>
                  <a:lnTo>
                    <a:pt x="910" y="786"/>
                  </a:lnTo>
                  <a:lnTo>
                    <a:pt x="915" y="761"/>
                  </a:lnTo>
                  <a:lnTo>
                    <a:pt x="914" y="738"/>
                  </a:lnTo>
                  <a:lnTo>
                    <a:pt x="900" y="717"/>
                  </a:lnTo>
                  <a:lnTo>
                    <a:pt x="881" y="703"/>
                  </a:lnTo>
                  <a:lnTo>
                    <a:pt x="855" y="694"/>
                  </a:lnTo>
                  <a:lnTo>
                    <a:pt x="829" y="686"/>
                  </a:lnTo>
                  <a:lnTo>
                    <a:pt x="808" y="676"/>
                  </a:lnTo>
                  <a:lnTo>
                    <a:pt x="791" y="660"/>
                  </a:lnTo>
                  <a:lnTo>
                    <a:pt x="787" y="637"/>
                  </a:lnTo>
                  <a:lnTo>
                    <a:pt x="798" y="602"/>
                  </a:lnTo>
                  <a:lnTo>
                    <a:pt x="806" y="592"/>
                  </a:lnTo>
                  <a:lnTo>
                    <a:pt x="816" y="577"/>
                  </a:lnTo>
                  <a:lnTo>
                    <a:pt x="827" y="559"/>
                  </a:lnTo>
                  <a:lnTo>
                    <a:pt x="839" y="541"/>
                  </a:lnTo>
                  <a:lnTo>
                    <a:pt x="850" y="525"/>
                  </a:lnTo>
                  <a:lnTo>
                    <a:pt x="860" y="510"/>
                  </a:lnTo>
                  <a:lnTo>
                    <a:pt x="868" y="502"/>
                  </a:lnTo>
                  <a:lnTo>
                    <a:pt x="874" y="499"/>
                  </a:lnTo>
                  <a:lnTo>
                    <a:pt x="878" y="510"/>
                  </a:lnTo>
                  <a:lnTo>
                    <a:pt x="870" y="530"/>
                  </a:lnTo>
                  <a:lnTo>
                    <a:pt x="855" y="553"/>
                  </a:lnTo>
                  <a:lnTo>
                    <a:pt x="839" y="579"/>
                  </a:lnTo>
                  <a:lnTo>
                    <a:pt x="826" y="603"/>
                  </a:lnTo>
                  <a:lnTo>
                    <a:pt x="817" y="628"/>
                  </a:lnTo>
                  <a:lnTo>
                    <a:pt x="821" y="645"/>
                  </a:lnTo>
                  <a:lnTo>
                    <a:pt x="839" y="659"/>
                  </a:lnTo>
                  <a:lnTo>
                    <a:pt x="844" y="660"/>
                  </a:lnTo>
                  <a:lnTo>
                    <a:pt x="858" y="662"/>
                  </a:lnTo>
                  <a:lnTo>
                    <a:pt x="879" y="663"/>
                  </a:lnTo>
                  <a:lnTo>
                    <a:pt x="905" y="663"/>
                  </a:lnTo>
                  <a:lnTo>
                    <a:pt x="935" y="662"/>
                  </a:lnTo>
                  <a:lnTo>
                    <a:pt x="966" y="657"/>
                  </a:lnTo>
                  <a:lnTo>
                    <a:pt x="995" y="647"/>
                  </a:lnTo>
                  <a:lnTo>
                    <a:pt x="1023" y="632"/>
                  </a:lnTo>
                  <a:lnTo>
                    <a:pt x="1016" y="610"/>
                  </a:lnTo>
                  <a:lnTo>
                    <a:pt x="1006" y="590"/>
                  </a:lnTo>
                  <a:lnTo>
                    <a:pt x="992" y="574"/>
                  </a:lnTo>
                  <a:lnTo>
                    <a:pt x="975" y="558"/>
                  </a:lnTo>
                  <a:lnTo>
                    <a:pt x="959" y="543"/>
                  </a:lnTo>
                  <a:lnTo>
                    <a:pt x="943" y="528"/>
                  </a:lnTo>
                  <a:lnTo>
                    <a:pt x="927" y="514"/>
                  </a:lnTo>
                  <a:lnTo>
                    <a:pt x="914" y="496"/>
                  </a:lnTo>
                  <a:lnTo>
                    <a:pt x="915" y="476"/>
                  </a:lnTo>
                  <a:lnTo>
                    <a:pt x="917" y="457"/>
                  </a:lnTo>
                  <a:lnTo>
                    <a:pt x="914" y="439"/>
                  </a:lnTo>
                  <a:lnTo>
                    <a:pt x="904" y="422"/>
                  </a:lnTo>
                  <a:lnTo>
                    <a:pt x="896" y="416"/>
                  </a:lnTo>
                  <a:lnTo>
                    <a:pt x="884" y="411"/>
                  </a:lnTo>
                  <a:lnTo>
                    <a:pt x="873" y="411"/>
                  </a:lnTo>
                  <a:lnTo>
                    <a:pt x="863" y="416"/>
                  </a:lnTo>
                  <a:lnTo>
                    <a:pt x="842" y="437"/>
                  </a:lnTo>
                  <a:lnTo>
                    <a:pt x="827" y="458"/>
                  </a:lnTo>
                  <a:lnTo>
                    <a:pt x="817" y="479"/>
                  </a:lnTo>
                  <a:lnTo>
                    <a:pt x="811" y="497"/>
                  </a:lnTo>
                  <a:lnTo>
                    <a:pt x="806" y="517"/>
                  </a:lnTo>
                  <a:lnTo>
                    <a:pt x="803" y="536"/>
                  </a:lnTo>
                  <a:lnTo>
                    <a:pt x="796" y="556"/>
                  </a:lnTo>
                  <a:lnTo>
                    <a:pt x="788" y="575"/>
                  </a:lnTo>
                  <a:lnTo>
                    <a:pt x="775" y="566"/>
                  </a:lnTo>
                  <a:lnTo>
                    <a:pt x="764" y="543"/>
                  </a:lnTo>
                  <a:lnTo>
                    <a:pt x="757" y="520"/>
                  </a:lnTo>
                  <a:lnTo>
                    <a:pt x="754" y="510"/>
                  </a:lnTo>
                  <a:lnTo>
                    <a:pt x="757" y="455"/>
                  </a:lnTo>
                  <a:lnTo>
                    <a:pt x="760" y="400"/>
                  </a:lnTo>
                  <a:lnTo>
                    <a:pt x="762" y="346"/>
                  </a:lnTo>
                  <a:lnTo>
                    <a:pt x="757" y="292"/>
                  </a:lnTo>
                  <a:lnTo>
                    <a:pt x="744" y="242"/>
                  </a:lnTo>
                  <a:lnTo>
                    <a:pt x="723" y="194"/>
                  </a:lnTo>
                  <a:lnTo>
                    <a:pt x="690" y="152"/>
                  </a:lnTo>
                  <a:lnTo>
                    <a:pt x="643" y="114"/>
                  </a:lnTo>
                  <a:lnTo>
                    <a:pt x="624" y="103"/>
                  </a:lnTo>
                  <a:lnTo>
                    <a:pt x="606" y="95"/>
                  </a:lnTo>
                  <a:lnTo>
                    <a:pt x="590" y="90"/>
                  </a:lnTo>
                  <a:lnTo>
                    <a:pt x="573" y="88"/>
                  </a:lnTo>
                  <a:lnTo>
                    <a:pt x="559" y="88"/>
                  </a:lnTo>
                  <a:lnTo>
                    <a:pt x="542" y="90"/>
                  </a:lnTo>
                  <a:lnTo>
                    <a:pt x="526" y="92"/>
                  </a:lnTo>
                  <a:lnTo>
                    <a:pt x="510" y="95"/>
                  </a:lnTo>
                  <a:lnTo>
                    <a:pt x="495" y="101"/>
                  </a:lnTo>
                  <a:lnTo>
                    <a:pt x="479" y="111"/>
                  </a:lnTo>
                  <a:lnTo>
                    <a:pt x="466" y="123"/>
                  </a:lnTo>
                  <a:lnTo>
                    <a:pt x="453" y="136"/>
                  </a:lnTo>
                  <a:lnTo>
                    <a:pt x="441" y="150"/>
                  </a:lnTo>
                  <a:lnTo>
                    <a:pt x="433" y="167"/>
                  </a:lnTo>
                  <a:lnTo>
                    <a:pt x="427" y="183"/>
                  </a:lnTo>
                  <a:lnTo>
                    <a:pt x="423" y="199"/>
                  </a:lnTo>
                  <a:lnTo>
                    <a:pt x="428" y="228"/>
                  </a:lnTo>
                  <a:lnTo>
                    <a:pt x="436" y="263"/>
                  </a:lnTo>
                  <a:lnTo>
                    <a:pt x="448" y="297"/>
                  </a:lnTo>
                  <a:lnTo>
                    <a:pt x="463" y="331"/>
                  </a:lnTo>
                  <a:lnTo>
                    <a:pt x="480" y="365"/>
                  </a:lnTo>
                  <a:lnTo>
                    <a:pt x="500" y="398"/>
                  </a:lnTo>
                  <a:lnTo>
                    <a:pt x="521" y="426"/>
                  </a:lnTo>
                  <a:lnTo>
                    <a:pt x="542" y="450"/>
                  </a:lnTo>
                  <a:lnTo>
                    <a:pt x="554" y="453"/>
                  </a:lnTo>
                  <a:lnTo>
                    <a:pt x="565" y="453"/>
                  </a:lnTo>
                  <a:lnTo>
                    <a:pt x="578" y="452"/>
                  </a:lnTo>
                  <a:lnTo>
                    <a:pt x="591" y="452"/>
                  </a:lnTo>
                  <a:lnTo>
                    <a:pt x="604" y="452"/>
                  </a:lnTo>
                  <a:lnTo>
                    <a:pt x="616" y="455"/>
                  </a:lnTo>
                  <a:lnTo>
                    <a:pt x="627" y="463"/>
                  </a:lnTo>
                  <a:lnTo>
                    <a:pt x="637" y="476"/>
                  </a:lnTo>
                  <a:lnTo>
                    <a:pt x="648" y="509"/>
                  </a:lnTo>
                  <a:lnTo>
                    <a:pt x="648" y="541"/>
                  </a:lnTo>
                  <a:lnTo>
                    <a:pt x="637" y="577"/>
                  </a:lnTo>
                  <a:lnTo>
                    <a:pt x="612" y="618"/>
                  </a:lnTo>
                  <a:lnTo>
                    <a:pt x="601" y="628"/>
                  </a:lnTo>
                  <a:lnTo>
                    <a:pt x="588" y="637"/>
                  </a:lnTo>
                  <a:lnTo>
                    <a:pt x="575" y="647"/>
                  </a:lnTo>
                  <a:lnTo>
                    <a:pt x="562" y="655"/>
                  </a:lnTo>
                  <a:lnTo>
                    <a:pt x="549" y="665"/>
                  </a:lnTo>
                  <a:lnTo>
                    <a:pt x="534" y="672"/>
                  </a:lnTo>
                  <a:lnTo>
                    <a:pt x="521" y="678"/>
                  </a:lnTo>
                  <a:lnTo>
                    <a:pt x="506" y="685"/>
                  </a:lnTo>
                  <a:lnTo>
                    <a:pt x="516" y="667"/>
                  </a:lnTo>
                  <a:lnTo>
                    <a:pt x="534" y="647"/>
                  </a:lnTo>
                  <a:lnTo>
                    <a:pt x="557" y="626"/>
                  </a:lnTo>
                  <a:lnTo>
                    <a:pt x="580" y="602"/>
                  </a:lnTo>
                  <a:lnTo>
                    <a:pt x="599" y="575"/>
                  </a:lnTo>
                  <a:lnTo>
                    <a:pt x="611" y="548"/>
                  </a:lnTo>
                  <a:lnTo>
                    <a:pt x="612" y="520"/>
                  </a:lnTo>
                  <a:lnTo>
                    <a:pt x="598" y="491"/>
                  </a:lnTo>
                  <a:lnTo>
                    <a:pt x="583" y="484"/>
                  </a:lnTo>
                  <a:lnTo>
                    <a:pt x="568" y="483"/>
                  </a:lnTo>
                  <a:lnTo>
                    <a:pt x="555" y="486"/>
                  </a:lnTo>
                  <a:lnTo>
                    <a:pt x="542" y="489"/>
                  </a:lnTo>
                  <a:lnTo>
                    <a:pt x="533" y="496"/>
                  </a:lnTo>
                  <a:lnTo>
                    <a:pt x="524" y="501"/>
                  </a:lnTo>
                  <a:lnTo>
                    <a:pt x="518" y="504"/>
                  </a:lnTo>
                  <a:lnTo>
                    <a:pt x="516" y="504"/>
                  </a:lnTo>
                  <a:lnTo>
                    <a:pt x="513" y="494"/>
                  </a:lnTo>
                  <a:lnTo>
                    <a:pt x="515" y="483"/>
                  </a:lnTo>
                  <a:lnTo>
                    <a:pt x="518" y="473"/>
                  </a:lnTo>
                  <a:lnTo>
                    <a:pt x="523" y="463"/>
                  </a:lnTo>
                  <a:lnTo>
                    <a:pt x="508" y="452"/>
                  </a:lnTo>
                  <a:lnTo>
                    <a:pt x="493" y="439"/>
                  </a:lnTo>
                  <a:lnTo>
                    <a:pt x="479" y="426"/>
                  </a:lnTo>
                  <a:lnTo>
                    <a:pt x="466" y="409"/>
                  </a:lnTo>
                  <a:lnTo>
                    <a:pt x="451" y="393"/>
                  </a:lnTo>
                  <a:lnTo>
                    <a:pt x="440" y="375"/>
                  </a:lnTo>
                  <a:lnTo>
                    <a:pt x="427" y="356"/>
                  </a:lnTo>
                  <a:lnTo>
                    <a:pt x="415" y="334"/>
                  </a:lnTo>
                  <a:lnTo>
                    <a:pt x="402" y="294"/>
                  </a:lnTo>
                  <a:lnTo>
                    <a:pt x="394" y="250"/>
                  </a:lnTo>
                  <a:lnTo>
                    <a:pt x="389" y="204"/>
                  </a:lnTo>
                  <a:lnTo>
                    <a:pt x="388" y="157"/>
                  </a:lnTo>
                  <a:lnTo>
                    <a:pt x="380" y="144"/>
                  </a:lnTo>
                  <a:lnTo>
                    <a:pt x="362" y="137"/>
                  </a:lnTo>
                  <a:lnTo>
                    <a:pt x="336" y="137"/>
                  </a:lnTo>
                  <a:lnTo>
                    <a:pt x="303" y="144"/>
                  </a:lnTo>
                  <a:lnTo>
                    <a:pt x="269" y="155"/>
                  </a:lnTo>
                  <a:lnTo>
                    <a:pt x="235" y="171"/>
                  </a:lnTo>
                  <a:lnTo>
                    <a:pt x="204" y="193"/>
                  </a:lnTo>
                  <a:lnTo>
                    <a:pt x="178" y="220"/>
                  </a:lnTo>
                  <a:lnTo>
                    <a:pt x="189" y="251"/>
                  </a:lnTo>
                  <a:lnTo>
                    <a:pt x="196" y="285"/>
                  </a:lnTo>
                  <a:lnTo>
                    <a:pt x="197" y="318"/>
                  </a:lnTo>
                  <a:lnTo>
                    <a:pt x="194" y="352"/>
                  </a:lnTo>
                  <a:lnTo>
                    <a:pt x="187" y="386"/>
                  </a:lnTo>
                  <a:lnTo>
                    <a:pt x="176" y="417"/>
                  </a:lnTo>
                  <a:lnTo>
                    <a:pt x="161" y="448"/>
                  </a:lnTo>
                  <a:lnTo>
                    <a:pt x="142" y="476"/>
                  </a:lnTo>
                  <a:lnTo>
                    <a:pt x="143" y="468"/>
                  </a:lnTo>
                  <a:lnTo>
                    <a:pt x="148" y="447"/>
                  </a:lnTo>
                  <a:lnTo>
                    <a:pt x="155" y="416"/>
                  </a:lnTo>
                  <a:lnTo>
                    <a:pt x="160" y="378"/>
                  </a:lnTo>
                  <a:lnTo>
                    <a:pt x="163" y="343"/>
                  </a:lnTo>
                  <a:lnTo>
                    <a:pt x="163" y="310"/>
                  </a:lnTo>
                  <a:lnTo>
                    <a:pt x="156" y="285"/>
                  </a:lnTo>
                  <a:lnTo>
                    <a:pt x="142" y="272"/>
                  </a:lnTo>
                  <a:lnTo>
                    <a:pt x="116" y="308"/>
                  </a:lnTo>
                  <a:lnTo>
                    <a:pt x="93" y="347"/>
                  </a:lnTo>
                  <a:lnTo>
                    <a:pt x="73" y="386"/>
                  </a:lnTo>
                  <a:lnTo>
                    <a:pt x="59" y="429"/>
                  </a:lnTo>
                  <a:lnTo>
                    <a:pt x="47" y="473"/>
                  </a:lnTo>
                  <a:lnTo>
                    <a:pt x="41" y="517"/>
                  </a:lnTo>
                  <a:lnTo>
                    <a:pt x="41" y="564"/>
                  </a:lnTo>
                  <a:lnTo>
                    <a:pt x="44" y="613"/>
                  </a:lnTo>
                  <a:lnTo>
                    <a:pt x="46" y="637"/>
                  </a:lnTo>
                  <a:lnTo>
                    <a:pt x="51" y="662"/>
                  </a:lnTo>
                  <a:lnTo>
                    <a:pt x="59" y="686"/>
                  </a:lnTo>
                  <a:lnTo>
                    <a:pt x="70" y="707"/>
                  </a:lnTo>
                  <a:lnTo>
                    <a:pt x="85" y="727"/>
                  </a:lnTo>
                  <a:lnTo>
                    <a:pt x="101" y="743"/>
                  </a:lnTo>
                  <a:lnTo>
                    <a:pt x="121" y="756"/>
                  </a:lnTo>
                  <a:lnTo>
                    <a:pt x="142" y="766"/>
                  </a:lnTo>
                  <a:lnTo>
                    <a:pt x="178" y="774"/>
                  </a:lnTo>
                  <a:lnTo>
                    <a:pt x="215" y="776"/>
                  </a:lnTo>
                  <a:lnTo>
                    <a:pt x="256" y="776"/>
                  </a:lnTo>
                  <a:lnTo>
                    <a:pt x="293" y="773"/>
                  </a:lnTo>
                  <a:lnTo>
                    <a:pt x="327" y="769"/>
                  </a:lnTo>
                  <a:lnTo>
                    <a:pt x="355" y="766"/>
                  </a:lnTo>
                  <a:lnTo>
                    <a:pt x="373" y="764"/>
                  </a:lnTo>
                  <a:lnTo>
                    <a:pt x="381" y="766"/>
                  </a:lnTo>
                  <a:lnTo>
                    <a:pt x="376" y="771"/>
                  </a:lnTo>
                  <a:lnTo>
                    <a:pt x="370" y="776"/>
                  </a:lnTo>
                  <a:lnTo>
                    <a:pt x="360" y="781"/>
                  </a:lnTo>
                  <a:lnTo>
                    <a:pt x="349" y="786"/>
                  </a:lnTo>
                  <a:lnTo>
                    <a:pt x="337" y="789"/>
                  </a:lnTo>
                  <a:lnTo>
                    <a:pt x="327" y="794"/>
                  </a:lnTo>
                  <a:lnTo>
                    <a:pt x="318" y="797"/>
                  </a:lnTo>
                  <a:lnTo>
                    <a:pt x="309" y="800"/>
                  </a:lnTo>
                  <a:lnTo>
                    <a:pt x="316" y="812"/>
                  </a:lnTo>
                  <a:lnTo>
                    <a:pt x="324" y="823"/>
                  </a:lnTo>
                  <a:lnTo>
                    <a:pt x="332" y="838"/>
                  </a:lnTo>
                  <a:lnTo>
                    <a:pt x="340" y="856"/>
                  </a:lnTo>
                  <a:lnTo>
                    <a:pt x="296" y="857"/>
                  </a:lnTo>
                  <a:lnTo>
                    <a:pt x="283" y="841"/>
                  </a:lnTo>
                  <a:lnTo>
                    <a:pt x="274" y="828"/>
                  </a:lnTo>
                  <a:lnTo>
                    <a:pt x="266" y="820"/>
                  </a:lnTo>
                  <a:lnTo>
                    <a:pt x="257" y="810"/>
                  </a:lnTo>
                  <a:lnTo>
                    <a:pt x="225" y="813"/>
                  </a:lnTo>
                  <a:lnTo>
                    <a:pt x="194" y="812"/>
                  </a:lnTo>
                  <a:lnTo>
                    <a:pt x="161" y="808"/>
                  </a:lnTo>
                  <a:lnTo>
                    <a:pt x="132" y="800"/>
                  </a:lnTo>
                  <a:lnTo>
                    <a:pt x="103" y="789"/>
                  </a:lnTo>
                  <a:lnTo>
                    <a:pt x="77" y="773"/>
                  </a:lnTo>
                  <a:lnTo>
                    <a:pt x="54" y="753"/>
                  </a:lnTo>
                  <a:lnTo>
                    <a:pt x="34" y="730"/>
                  </a:lnTo>
                  <a:lnTo>
                    <a:pt x="10" y="667"/>
                  </a:lnTo>
                  <a:lnTo>
                    <a:pt x="0" y="602"/>
                  </a:lnTo>
                  <a:lnTo>
                    <a:pt x="2" y="536"/>
                  </a:lnTo>
                  <a:lnTo>
                    <a:pt x="13" y="471"/>
                  </a:lnTo>
                  <a:lnTo>
                    <a:pt x="33" y="408"/>
                  </a:lnTo>
                  <a:lnTo>
                    <a:pt x="59" y="346"/>
                  </a:lnTo>
                  <a:lnTo>
                    <a:pt x="91" y="289"/>
                  </a:lnTo>
                  <a:lnTo>
                    <a:pt x="126" y="237"/>
                  </a:lnTo>
                  <a:lnTo>
                    <a:pt x="119" y="228"/>
                  </a:lnTo>
                  <a:lnTo>
                    <a:pt x="106" y="227"/>
                  </a:lnTo>
                  <a:lnTo>
                    <a:pt x="95" y="225"/>
                  </a:lnTo>
                  <a:lnTo>
                    <a:pt x="88" y="217"/>
                  </a:lnTo>
                  <a:lnTo>
                    <a:pt x="116" y="16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0" name="Freeform 36"/>
            <p:cNvSpPr>
              <a:spLocks/>
            </p:cNvSpPr>
            <p:nvPr/>
          </p:nvSpPr>
          <p:spPr bwMode="auto">
            <a:xfrm>
              <a:off x="2590" y="2589"/>
              <a:ext cx="284" cy="179"/>
            </a:xfrm>
            <a:custGeom>
              <a:avLst/>
              <a:gdLst/>
              <a:ahLst/>
              <a:cxnLst>
                <a:cxn ang="0">
                  <a:pos x="562" y="49"/>
                </a:cxn>
                <a:cxn ang="0">
                  <a:pos x="544" y="124"/>
                </a:cxn>
                <a:cxn ang="0">
                  <a:pos x="517" y="192"/>
                </a:cxn>
                <a:cxn ang="0">
                  <a:pos x="476" y="262"/>
                </a:cxn>
                <a:cxn ang="0">
                  <a:pos x="438" y="315"/>
                </a:cxn>
                <a:cxn ang="0">
                  <a:pos x="411" y="339"/>
                </a:cxn>
                <a:cxn ang="0">
                  <a:pos x="377" y="354"/>
                </a:cxn>
                <a:cxn ang="0">
                  <a:pos x="333" y="359"/>
                </a:cxn>
                <a:cxn ang="0">
                  <a:pos x="280" y="350"/>
                </a:cxn>
                <a:cxn ang="0">
                  <a:pos x="232" y="331"/>
                </a:cxn>
                <a:cxn ang="0">
                  <a:pos x="183" y="303"/>
                </a:cxn>
                <a:cxn ang="0">
                  <a:pos x="142" y="274"/>
                </a:cxn>
                <a:cxn ang="0">
                  <a:pos x="118" y="256"/>
                </a:cxn>
                <a:cxn ang="0">
                  <a:pos x="100" y="248"/>
                </a:cxn>
                <a:cxn ang="0">
                  <a:pos x="85" y="241"/>
                </a:cxn>
                <a:cxn ang="0">
                  <a:pos x="74" y="236"/>
                </a:cxn>
                <a:cxn ang="0">
                  <a:pos x="44" y="212"/>
                </a:cxn>
                <a:cxn ang="0">
                  <a:pos x="12" y="158"/>
                </a:cxn>
                <a:cxn ang="0">
                  <a:pos x="0" y="98"/>
                </a:cxn>
                <a:cxn ang="0">
                  <a:pos x="4" y="34"/>
                </a:cxn>
                <a:cxn ang="0">
                  <a:pos x="20" y="0"/>
                </a:cxn>
                <a:cxn ang="0">
                  <a:pos x="25" y="25"/>
                </a:cxn>
                <a:cxn ang="0">
                  <a:pos x="25" y="69"/>
                </a:cxn>
                <a:cxn ang="0">
                  <a:pos x="35" y="132"/>
                </a:cxn>
                <a:cxn ang="0">
                  <a:pos x="62" y="183"/>
                </a:cxn>
                <a:cxn ang="0">
                  <a:pos x="111" y="218"/>
                </a:cxn>
                <a:cxn ang="0">
                  <a:pos x="163" y="231"/>
                </a:cxn>
                <a:cxn ang="0">
                  <a:pos x="194" y="248"/>
                </a:cxn>
                <a:cxn ang="0">
                  <a:pos x="220" y="271"/>
                </a:cxn>
                <a:cxn ang="0">
                  <a:pos x="251" y="295"/>
                </a:cxn>
                <a:cxn ang="0">
                  <a:pos x="289" y="311"/>
                </a:cxn>
                <a:cxn ang="0">
                  <a:pos x="328" y="318"/>
                </a:cxn>
                <a:cxn ang="0">
                  <a:pos x="367" y="313"/>
                </a:cxn>
                <a:cxn ang="0">
                  <a:pos x="403" y="295"/>
                </a:cxn>
                <a:cxn ang="0">
                  <a:pos x="448" y="246"/>
                </a:cxn>
                <a:cxn ang="0">
                  <a:pos x="484" y="184"/>
                </a:cxn>
                <a:cxn ang="0">
                  <a:pos x="507" y="121"/>
                </a:cxn>
                <a:cxn ang="0">
                  <a:pos x="528" y="51"/>
                </a:cxn>
                <a:cxn ang="0">
                  <a:pos x="569" y="8"/>
                </a:cxn>
              </a:cxnLst>
              <a:rect l="0" t="0" r="r" b="b"/>
              <a:pathLst>
                <a:path w="569" h="359">
                  <a:moveTo>
                    <a:pt x="569" y="8"/>
                  </a:moveTo>
                  <a:lnTo>
                    <a:pt x="562" y="49"/>
                  </a:lnTo>
                  <a:lnTo>
                    <a:pt x="554" y="88"/>
                  </a:lnTo>
                  <a:lnTo>
                    <a:pt x="544" y="124"/>
                  </a:lnTo>
                  <a:lnTo>
                    <a:pt x="531" y="158"/>
                  </a:lnTo>
                  <a:lnTo>
                    <a:pt x="517" y="192"/>
                  </a:lnTo>
                  <a:lnTo>
                    <a:pt x="499" y="227"/>
                  </a:lnTo>
                  <a:lnTo>
                    <a:pt x="476" y="262"/>
                  </a:lnTo>
                  <a:lnTo>
                    <a:pt x="450" y="300"/>
                  </a:lnTo>
                  <a:lnTo>
                    <a:pt x="438" y="315"/>
                  </a:lnTo>
                  <a:lnTo>
                    <a:pt x="425" y="328"/>
                  </a:lnTo>
                  <a:lnTo>
                    <a:pt x="411" y="339"/>
                  </a:lnTo>
                  <a:lnTo>
                    <a:pt x="394" y="347"/>
                  </a:lnTo>
                  <a:lnTo>
                    <a:pt x="377" y="354"/>
                  </a:lnTo>
                  <a:lnTo>
                    <a:pt x="355" y="357"/>
                  </a:lnTo>
                  <a:lnTo>
                    <a:pt x="333" y="359"/>
                  </a:lnTo>
                  <a:lnTo>
                    <a:pt x="305" y="357"/>
                  </a:lnTo>
                  <a:lnTo>
                    <a:pt x="280" y="350"/>
                  </a:lnTo>
                  <a:lnTo>
                    <a:pt x="256" y="342"/>
                  </a:lnTo>
                  <a:lnTo>
                    <a:pt x="232" y="331"/>
                  </a:lnTo>
                  <a:lnTo>
                    <a:pt x="207" y="318"/>
                  </a:lnTo>
                  <a:lnTo>
                    <a:pt x="183" y="303"/>
                  </a:lnTo>
                  <a:lnTo>
                    <a:pt x="162" y="288"/>
                  </a:lnTo>
                  <a:lnTo>
                    <a:pt x="142" y="274"/>
                  </a:lnTo>
                  <a:lnTo>
                    <a:pt x="127" y="261"/>
                  </a:lnTo>
                  <a:lnTo>
                    <a:pt x="118" y="256"/>
                  </a:lnTo>
                  <a:lnTo>
                    <a:pt x="108" y="253"/>
                  </a:lnTo>
                  <a:lnTo>
                    <a:pt x="100" y="248"/>
                  </a:lnTo>
                  <a:lnTo>
                    <a:pt x="92" y="244"/>
                  </a:lnTo>
                  <a:lnTo>
                    <a:pt x="85" y="241"/>
                  </a:lnTo>
                  <a:lnTo>
                    <a:pt x="79" y="240"/>
                  </a:lnTo>
                  <a:lnTo>
                    <a:pt x="74" y="236"/>
                  </a:lnTo>
                  <a:lnTo>
                    <a:pt x="69" y="233"/>
                  </a:lnTo>
                  <a:lnTo>
                    <a:pt x="44" y="212"/>
                  </a:lnTo>
                  <a:lnTo>
                    <a:pt x="25" y="186"/>
                  </a:lnTo>
                  <a:lnTo>
                    <a:pt x="12" y="158"/>
                  </a:lnTo>
                  <a:lnTo>
                    <a:pt x="4" y="129"/>
                  </a:lnTo>
                  <a:lnTo>
                    <a:pt x="0" y="98"/>
                  </a:lnTo>
                  <a:lnTo>
                    <a:pt x="0" y="65"/>
                  </a:lnTo>
                  <a:lnTo>
                    <a:pt x="4" y="34"/>
                  </a:lnTo>
                  <a:lnTo>
                    <a:pt x="10" y="2"/>
                  </a:lnTo>
                  <a:lnTo>
                    <a:pt x="20" y="0"/>
                  </a:lnTo>
                  <a:lnTo>
                    <a:pt x="23" y="10"/>
                  </a:lnTo>
                  <a:lnTo>
                    <a:pt x="25" y="25"/>
                  </a:lnTo>
                  <a:lnTo>
                    <a:pt x="27" y="36"/>
                  </a:lnTo>
                  <a:lnTo>
                    <a:pt x="25" y="69"/>
                  </a:lnTo>
                  <a:lnTo>
                    <a:pt x="27" y="101"/>
                  </a:lnTo>
                  <a:lnTo>
                    <a:pt x="35" y="132"/>
                  </a:lnTo>
                  <a:lnTo>
                    <a:pt x="46" y="158"/>
                  </a:lnTo>
                  <a:lnTo>
                    <a:pt x="62" y="183"/>
                  </a:lnTo>
                  <a:lnTo>
                    <a:pt x="83" y="204"/>
                  </a:lnTo>
                  <a:lnTo>
                    <a:pt x="111" y="218"/>
                  </a:lnTo>
                  <a:lnTo>
                    <a:pt x="145" y="228"/>
                  </a:lnTo>
                  <a:lnTo>
                    <a:pt x="163" y="231"/>
                  </a:lnTo>
                  <a:lnTo>
                    <a:pt x="180" y="238"/>
                  </a:lnTo>
                  <a:lnTo>
                    <a:pt x="194" y="248"/>
                  </a:lnTo>
                  <a:lnTo>
                    <a:pt x="207" y="259"/>
                  </a:lnTo>
                  <a:lnTo>
                    <a:pt x="220" y="271"/>
                  </a:lnTo>
                  <a:lnTo>
                    <a:pt x="235" y="284"/>
                  </a:lnTo>
                  <a:lnTo>
                    <a:pt x="251" y="295"/>
                  </a:lnTo>
                  <a:lnTo>
                    <a:pt x="269" y="306"/>
                  </a:lnTo>
                  <a:lnTo>
                    <a:pt x="289" y="311"/>
                  </a:lnTo>
                  <a:lnTo>
                    <a:pt x="308" y="315"/>
                  </a:lnTo>
                  <a:lnTo>
                    <a:pt x="328" y="318"/>
                  </a:lnTo>
                  <a:lnTo>
                    <a:pt x="347" y="316"/>
                  </a:lnTo>
                  <a:lnTo>
                    <a:pt x="367" y="313"/>
                  </a:lnTo>
                  <a:lnTo>
                    <a:pt x="385" y="306"/>
                  </a:lnTo>
                  <a:lnTo>
                    <a:pt x="403" y="295"/>
                  </a:lnTo>
                  <a:lnTo>
                    <a:pt x="421" y="279"/>
                  </a:lnTo>
                  <a:lnTo>
                    <a:pt x="448" y="246"/>
                  </a:lnTo>
                  <a:lnTo>
                    <a:pt x="469" y="215"/>
                  </a:lnTo>
                  <a:lnTo>
                    <a:pt x="484" y="184"/>
                  </a:lnTo>
                  <a:lnTo>
                    <a:pt x="497" y="153"/>
                  </a:lnTo>
                  <a:lnTo>
                    <a:pt x="507" y="121"/>
                  </a:lnTo>
                  <a:lnTo>
                    <a:pt x="517" y="86"/>
                  </a:lnTo>
                  <a:lnTo>
                    <a:pt x="528" y="51"/>
                  </a:lnTo>
                  <a:lnTo>
                    <a:pt x="541" y="13"/>
                  </a:lnTo>
                  <a:lnTo>
                    <a:pt x="569" y="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1" name="Freeform 37"/>
            <p:cNvSpPr>
              <a:spLocks/>
            </p:cNvSpPr>
            <p:nvPr/>
          </p:nvSpPr>
          <p:spPr bwMode="auto">
            <a:xfrm>
              <a:off x="2722" y="2640"/>
              <a:ext cx="88" cy="75"/>
            </a:xfrm>
            <a:custGeom>
              <a:avLst/>
              <a:gdLst/>
              <a:ahLst/>
              <a:cxnLst>
                <a:cxn ang="0">
                  <a:pos x="135" y="3"/>
                </a:cxn>
                <a:cxn ang="0">
                  <a:pos x="150" y="5"/>
                </a:cxn>
                <a:cxn ang="0">
                  <a:pos x="160" y="12"/>
                </a:cxn>
                <a:cxn ang="0">
                  <a:pos x="168" y="20"/>
                </a:cxn>
                <a:cxn ang="0">
                  <a:pos x="176" y="29"/>
                </a:cxn>
                <a:cxn ang="0">
                  <a:pos x="170" y="39"/>
                </a:cxn>
                <a:cxn ang="0">
                  <a:pos x="155" y="46"/>
                </a:cxn>
                <a:cxn ang="0">
                  <a:pos x="135" y="49"/>
                </a:cxn>
                <a:cxn ang="0">
                  <a:pos x="111" y="51"/>
                </a:cxn>
                <a:cxn ang="0">
                  <a:pos x="87" y="52"/>
                </a:cxn>
                <a:cxn ang="0">
                  <a:pos x="64" y="51"/>
                </a:cxn>
                <a:cxn ang="0">
                  <a:pos x="46" y="49"/>
                </a:cxn>
                <a:cxn ang="0">
                  <a:pos x="33" y="47"/>
                </a:cxn>
                <a:cxn ang="0">
                  <a:pos x="34" y="62"/>
                </a:cxn>
                <a:cxn ang="0">
                  <a:pos x="41" y="78"/>
                </a:cxn>
                <a:cxn ang="0">
                  <a:pos x="52" y="91"/>
                </a:cxn>
                <a:cxn ang="0">
                  <a:pos x="72" y="103"/>
                </a:cxn>
                <a:cxn ang="0">
                  <a:pos x="88" y="108"/>
                </a:cxn>
                <a:cxn ang="0">
                  <a:pos x="100" y="109"/>
                </a:cxn>
                <a:cxn ang="0">
                  <a:pos x="111" y="108"/>
                </a:cxn>
                <a:cxn ang="0">
                  <a:pos x="119" y="104"/>
                </a:cxn>
                <a:cxn ang="0">
                  <a:pos x="126" y="101"/>
                </a:cxn>
                <a:cxn ang="0">
                  <a:pos x="134" y="96"/>
                </a:cxn>
                <a:cxn ang="0">
                  <a:pos x="142" y="93"/>
                </a:cxn>
                <a:cxn ang="0">
                  <a:pos x="150" y="90"/>
                </a:cxn>
                <a:cxn ang="0">
                  <a:pos x="147" y="108"/>
                </a:cxn>
                <a:cxn ang="0">
                  <a:pos x="139" y="124"/>
                </a:cxn>
                <a:cxn ang="0">
                  <a:pos x="129" y="140"/>
                </a:cxn>
                <a:cxn ang="0">
                  <a:pos x="113" y="150"/>
                </a:cxn>
                <a:cxn ang="0">
                  <a:pos x="108" y="152"/>
                </a:cxn>
                <a:cxn ang="0">
                  <a:pos x="101" y="152"/>
                </a:cxn>
                <a:cxn ang="0">
                  <a:pos x="95" y="152"/>
                </a:cxn>
                <a:cxn ang="0">
                  <a:pos x="90" y="150"/>
                </a:cxn>
                <a:cxn ang="0">
                  <a:pos x="83" y="150"/>
                </a:cxn>
                <a:cxn ang="0">
                  <a:pos x="77" y="148"/>
                </a:cxn>
                <a:cxn ang="0">
                  <a:pos x="70" y="147"/>
                </a:cxn>
                <a:cxn ang="0">
                  <a:pos x="64" y="147"/>
                </a:cxn>
                <a:cxn ang="0">
                  <a:pos x="46" y="132"/>
                </a:cxn>
                <a:cxn ang="0">
                  <a:pos x="31" y="113"/>
                </a:cxn>
                <a:cxn ang="0">
                  <a:pos x="20" y="93"/>
                </a:cxn>
                <a:cxn ang="0">
                  <a:pos x="10" y="72"/>
                </a:cxn>
                <a:cxn ang="0">
                  <a:pos x="5" y="52"/>
                </a:cxn>
                <a:cxn ang="0">
                  <a:pos x="0" y="36"/>
                </a:cxn>
                <a:cxn ang="0">
                  <a:pos x="0" y="21"/>
                </a:cxn>
                <a:cxn ang="0">
                  <a:pos x="0" y="12"/>
                </a:cxn>
                <a:cxn ang="0">
                  <a:pos x="10" y="16"/>
                </a:cxn>
                <a:cxn ang="0">
                  <a:pos x="20" y="18"/>
                </a:cxn>
                <a:cxn ang="0">
                  <a:pos x="30" y="20"/>
                </a:cxn>
                <a:cxn ang="0">
                  <a:pos x="39" y="20"/>
                </a:cxn>
                <a:cxn ang="0">
                  <a:pos x="47" y="16"/>
                </a:cxn>
                <a:cxn ang="0">
                  <a:pos x="57" y="13"/>
                </a:cxn>
                <a:cxn ang="0">
                  <a:pos x="65" y="8"/>
                </a:cxn>
                <a:cxn ang="0">
                  <a:pos x="72" y="0"/>
                </a:cxn>
                <a:cxn ang="0">
                  <a:pos x="80" y="2"/>
                </a:cxn>
                <a:cxn ang="0">
                  <a:pos x="87" y="5"/>
                </a:cxn>
                <a:cxn ang="0">
                  <a:pos x="95" y="8"/>
                </a:cxn>
                <a:cxn ang="0">
                  <a:pos x="103" y="12"/>
                </a:cxn>
                <a:cxn ang="0">
                  <a:pos x="111" y="13"/>
                </a:cxn>
                <a:cxn ang="0">
                  <a:pos x="119" y="12"/>
                </a:cxn>
                <a:cxn ang="0">
                  <a:pos x="127" y="10"/>
                </a:cxn>
                <a:cxn ang="0">
                  <a:pos x="135" y="3"/>
                </a:cxn>
              </a:cxnLst>
              <a:rect l="0" t="0" r="r" b="b"/>
              <a:pathLst>
                <a:path w="176" h="152">
                  <a:moveTo>
                    <a:pt x="135" y="3"/>
                  </a:moveTo>
                  <a:lnTo>
                    <a:pt x="150" y="5"/>
                  </a:lnTo>
                  <a:lnTo>
                    <a:pt x="160" y="12"/>
                  </a:lnTo>
                  <a:lnTo>
                    <a:pt x="168" y="20"/>
                  </a:lnTo>
                  <a:lnTo>
                    <a:pt x="176" y="29"/>
                  </a:lnTo>
                  <a:lnTo>
                    <a:pt x="170" y="39"/>
                  </a:lnTo>
                  <a:lnTo>
                    <a:pt x="155" y="46"/>
                  </a:lnTo>
                  <a:lnTo>
                    <a:pt x="135" y="49"/>
                  </a:lnTo>
                  <a:lnTo>
                    <a:pt x="111" y="51"/>
                  </a:lnTo>
                  <a:lnTo>
                    <a:pt x="87" y="52"/>
                  </a:lnTo>
                  <a:lnTo>
                    <a:pt x="64" y="51"/>
                  </a:lnTo>
                  <a:lnTo>
                    <a:pt x="46" y="49"/>
                  </a:lnTo>
                  <a:lnTo>
                    <a:pt x="33" y="47"/>
                  </a:lnTo>
                  <a:lnTo>
                    <a:pt x="34" y="62"/>
                  </a:lnTo>
                  <a:lnTo>
                    <a:pt x="41" y="78"/>
                  </a:lnTo>
                  <a:lnTo>
                    <a:pt x="52" y="91"/>
                  </a:lnTo>
                  <a:lnTo>
                    <a:pt x="72" y="103"/>
                  </a:lnTo>
                  <a:lnTo>
                    <a:pt x="88" y="108"/>
                  </a:lnTo>
                  <a:lnTo>
                    <a:pt x="100" y="109"/>
                  </a:lnTo>
                  <a:lnTo>
                    <a:pt x="111" y="108"/>
                  </a:lnTo>
                  <a:lnTo>
                    <a:pt x="119" y="104"/>
                  </a:lnTo>
                  <a:lnTo>
                    <a:pt x="126" y="101"/>
                  </a:lnTo>
                  <a:lnTo>
                    <a:pt x="134" y="96"/>
                  </a:lnTo>
                  <a:lnTo>
                    <a:pt x="142" y="93"/>
                  </a:lnTo>
                  <a:lnTo>
                    <a:pt x="150" y="90"/>
                  </a:lnTo>
                  <a:lnTo>
                    <a:pt x="147" y="108"/>
                  </a:lnTo>
                  <a:lnTo>
                    <a:pt x="139" y="124"/>
                  </a:lnTo>
                  <a:lnTo>
                    <a:pt x="129" y="140"/>
                  </a:lnTo>
                  <a:lnTo>
                    <a:pt x="113" y="150"/>
                  </a:lnTo>
                  <a:lnTo>
                    <a:pt x="108" y="152"/>
                  </a:lnTo>
                  <a:lnTo>
                    <a:pt x="101" y="152"/>
                  </a:lnTo>
                  <a:lnTo>
                    <a:pt x="95" y="152"/>
                  </a:lnTo>
                  <a:lnTo>
                    <a:pt x="90" y="150"/>
                  </a:lnTo>
                  <a:lnTo>
                    <a:pt x="83" y="150"/>
                  </a:lnTo>
                  <a:lnTo>
                    <a:pt x="77" y="148"/>
                  </a:lnTo>
                  <a:lnTo>
                    <a:pt x="70" y="147"/>
                  </a:lnTo>
                  <a:lnTo>
                    <a:pt x="64" y="147"/>
                  </a:lnTo>
                  <a:lnTo>
                    <a:pt x="46" y="132"/>
                  </a:lnTo>
                  <a:lnTo>
                    <a:pt x="31" y="113"/>
                  </a:lnTo>
                  <a:lnTo>
                    <a:pt x="20" y="93"/>
                  </a:lnTo>
                  <a:lnTo>
                    <a:pt x="10" y="72"/>
                  </a:lnTo>
                  <a:lnTo>
                    <a:pt x="5" y="52"/>
                  </a:lnTo>
                  <a:lnTo>
                    <a:pt x="0" y="36"/>
                  </a:lnTo>
                  <a:lnTo>
                    <a:pt x="0" y="21"/>
                  </a:lnTo>
                  <a:lnTo>
                    <a:pt x="0" y="12"/>
                  </a:lnTo>
                  <a:lnTo>
                    <a:pt x="10" y="16"/>
                  </a:lnTo>
                  <a:lnTo>
                    <a:pt x="20" y="18"/>
                  </a:lnTo>
                  <a:lnTo>
                    <a:pt x="30" y="20"/>
                  </a:lnTo>
                  <a:lnTo>
                    <a:pt x="39" y="20"/>
                  </a:lnTo>
                  <a:lnTo>
                    <a:pt x="47" y="16"/>
                  </a:lnTo>
                  <a:lnTo>
                    <a:pt x="57" y="13"/>
                  </a:lnTo>
                  <a:lnTo>
                    <a:pt x="65" y="8"/>
                  </a:lnTo>
                  <a:lnTo>
                    <a:pt x="72" y="0"/>
                  </a:lnTo>
                  <a:lnTo>
                    <a:pt x="80" y="2"/>
                  </a:lnTo>
                  <a:lnTo>
                    <a:pt x="87" y="5"/>
                  </a:lnTo>
                  <a:lnTo>
                    <a:pt x="95" y="8"/>
                  </a:lnTo>
                  <a:lnTo>
                    <a:pt x="103" y="12"/>
                  </a:lnTo>
                  <a:lnTo>
                    <a:pt x="111" y="13"/>
                  </a:lnTo>
                  <a:lnTo>
                    <a:pt x="119" y="12"/>
                  </a:lnTo>
                  <a:lnTo>
                    <a:pt x="127" y="10"/>
                  </a:lnTo>
                  <a:lnTo>
                    <a:pt x="135"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2" name="Freeform 38"/>
            <p:cNvSpPr>
              <a:spLocks/>
            </p:cNvSpPr>
            <p:nvPr/>
          </p:nvSpPr>
          <p:spPr bwMode="auto">
            <a:xfrm>
              <a:off x="2317" y="2695"/>
              <a:ext cx="903" cy="691"/>
            </a:xfrm>
            <a:custGeom>
              <a:avLst/>
              <a:gdLst/>
              <a:ahLst/>
              <a:cxnLst>
                <a:cxn ang="0">
                  <a:pos x="303" y="57"/>
                </a:cxn>
                <a:cxn ang="0">
                  <a:pos x="261" y="147"/>
                </a:cxn>
                <a:cxn ang="0">
                  <a:pos x="332" y="130"/>
                </a:cxn>
                <a:cxn ang="0">
                  <a:pos x="191" y="265"/>
                </a:cxn>
                <a:cxn ang="0">
                  <a:pos x="73" y="557"/>
                </a:cxn>
                <a:cxn ang="0">
                  <a:pos x="108" y="783"/>
                </a:cxn>
                <a:cxn ang="0">
                  <a:pos x="85" y="818"/>
                </a:cxn>
                <a:cxn ang="0">
                  <a:pos x="42" y="805"/>
                </a:cxn>
                <a:cxn ang="0">
                  <a:pos x="148" y="1122"/>
                </a:cxn>
                <a:cxn ang="0">
                  <a:pos x="244" y="966"/>
                </a:cxn>
                <a:cxn ang="0">
                  <a:pos x="114" y="857"/>
                </a:cxn>
                <a:cxn ang="0">
                  <a:pos x="161" y="867"/>
                </a:cxn>
                <a:cxn ang="0">
                  <a:pos x="257" y="899"/>
                </a:cxn>
                <a:cxn ang="0">
                  <a:pos x="326" y="963"/>
                </a:cxn>
                <a:cxn ang="0">
                  <a:pos x="375" y="937"/>
                </a:cxn>
                <a:cxn ang="0">
                  <a:pos x="519" y="935"/>
                </a:cxn>
                <a:cxn ang="0">
                  <a:pos x="676" y="972"/>
                </a:cxn>
                <a:cxn ang="0">
                  <a:pos x="856" y="974"/>
                </a:cxn>
                <a:cxn ang="0">
                  <a:pos x="1005" y="884"/>
                </a:cxn>
                <a:cxn ang="0">
                  <a:pos x="1141" y="695"/>
                </a:cxn>
                <a:cxn ang="0">
                  <a:pos x="1325" y="575"/>
                </a:cxn>
                <a:cxn ang="0">
                  <a:pos x="1475" y="596"/>
                </a:cxn>
                <a:cxn ang="0">
                  <a:pos x="1615" y="546"/>
                </a:cxn>
                <a:cxn ang="0">
                  <a:pos x="1786" y="493"/>
                </a:cxn>
                <a:cxn ang="0">
                  <a:pos x="1794" y="510"/>
                </a:cxn>
                <a:cxn ang="0">
                  <a:pos x="1648" y="564"/>
                </a:cxn>
                <a:cxn ang="0">
                  <a:pos x="1509" y="608"/>
                </a:cxn>
                <a:cxn ang="0">
                  <a:pos x="1524" y="665"/>
                </a:cxn>
                <a:cxn ang="0">
                  <a:pos x="1444" y="625"/>
                </a:cxn>
                <a:cxn ang="0">
                  <a:pos x="1246" y="679"/>
                </a:cxn>
                <a:cxn ang="0">
                  <a:pos x="1071" y="860"/>
                </a:cxn>
                <a:cxn ang="0">
                  <a:pos x="910" y="1049"/>
                </a:cxn>
                <a:cxn ang="0">
                  <a:pos x="816" y="1104"/>
                </a:cxn>
                <a:cxn ang="0">
                  <a:pos x="839" y="1062"/>
                </a:cxn>
                <a:cxn ang="0">
                  <a:pos x="773" y="1031"/>
                </a:cxn>
                <a:cxn ang="0">
                  <a:pos x="589" y="1016"/>
                </a:cxn>
                <a:cxn ang="0">
                  <a:pos x="427" y="985"/>
                </a:cxn>
                <a:cxn ang="0">
                  <a:pos x="383" y="1013"/>
                </a:cxn>
                <a:cxn ang="0">
                  <a:pos x="388" y="1205"/>
                </a:cxn>
                <a:cxn ang="0">
                  <a:pos x="604" y="1297"/>
                </a:cxn>
                <a:cxn ang="0">
                  <a:pos x="865" y="1345"/>
                </a:cxn>
                <a:cxn ang="0">
                  <a:pos x="931" y="1354"/>
                </a:cxn>
                <a:cxn ang="0">
                  <a:pos x="868" y="1383"/>
                </a:cxn>
                <a:cxn ang="0">
                  <a:pos x="622" y="1357"/>
                </a:cxn>
                <a:cxn ang="0">
                  <a:pos x="487" y="1328"/>
                </a:cxn>
                <a:cxn ang="0">
                  <a:pos x="332" y="1236"/>
                </a:cxn>
                <a:cxn ang="0">
                  <a:pos x="326" y="1011"/>
                </a:cxn>
                <a:cxn ang="0">
                  <a:pos x="277" y="1077"/>
                </a:cxn>
                <a:cxn ang="0">
                  <a:pos x="319" y="1199"/>
                </a:cxn>
                <a:cxn ang="0">
                  <a:pos x="181" y="1178"/>
                </a:cxn>
                <a:cxn ang="0">
                  <a:pos x="7" y="1021"/>
                </a:cxn>
                <a:cxn ang="0">
                  <a:pos x="15" y="795"/>
                </a:cxn>
                <a:cxn ang="0">
                  <a:pos x="59" y="687"/>
                </a:cxn>
                <a:cxn ang="0">
                  <a:pos x="52" y="513"/>
                </a:cxn>
                <a:cxn ang="0">
                  <a:pos x="147" y="231"/>
                </a:cxn>
                <a:cxn ang="0">
                  <a:pos x="241" y="63"/>
                </a:cxn>
                <a:cxn ang="0">
                  <a:pos x="340" y="3"/>
                </a:cxn>
              </a:cxnLst>
              <a:rect l="0" t="0" r="r" b="b"/>
              <a:pathLst>
                <a:path w="1806" h="1383">
                  <a:moveTo>
                    <a:pt x="378" y="2"/>
                  </a:moveTo>
                  <a:lnTo>
                    <a:pt x="370" y="13"/>
                  </a:lnTo>
                  <a:lnTo>
                    <a:pt x="358" y="19"/>
                  </a:lnTo>
                  <a:lnTo>
                    <a:pt x="344" y="26"/>
                  </a:lnTo>
                  <a:lnTo>
                    <a:pt x="331" y="32"/>
                  </a:lnTo>
                  <a:lnTo>
                    <a:pt x="316" y="44"/>
                  </a:lnTo>
                  <a:lnTo>
                    <a:pt x="303" y="57"/>
                  </a:lnTo>
                  <a:lnTo>
                    <a:pt x="291" y="70"/>
                  </a:lnTo>
                  <a:lnTo>
                    <a:pt x="280" y="85"/>
                  </a:lnTo>
                  <a:lnTo>
                    <a:pt x="270" y="99"/>
                  </a:lnTo>
                  <a:lnTo>
                    <a:pt x="262" y="114"/>
                  </a:lnTo>
                  <a:lnTo>
                    <a:pt x="254" y="130"/>
                  </a:lnTo>
                  <a:lnTo>
                    <a:pt x="249" y="147"/>
                  </a:lnTo>
                  <a:lnTo>
                    <a:pt x="261" y="147"/>
                  </a:lnTo>
                  <a:lnTo>
                    <a:pt x="270" y="143"/>
                  </a:lnTo>
                  <a:lnTo>
                    <a:pt x="282" y="138"/>
                  </a:lnTo>
                  <a:lnTo>
                    <a:pt x="291" y="135"/>
                  </a:lnTo>
                  <a:lnTo>
                    <a:pt x="303" y="130"/>
                  </a:lnTo>
                  <a:lnTo>
                    <a:pt x="313" y="129"/>
                  </a:lnTo>
                  <a:lnTo>
                    <a:pt x="322" y="127"/>
                  </a:lnTo>
                  <a:lnTo>
                    <a:pt x="332" y="130"/>
                  </a:lnTo>
                  <a:lnTo>
                    <a:pt x="327" y="142"/>
                  </a:lnTo>
                  <a:lnTo>
                    <a:pt x="316" y="148"/>
                  </a:lnTo>
                  <a:lnTo>
                    <a:pt x="301" y="153"/>
                  </a:lnTo>
                  <a:lnTo>
                    <a:pt x="290" y="161"/>
                  </a:lnTo>
                  <a:lnTo>
                    <a:pt x="246" y="190"/>
                  </a:lnTo>
                  <a:lnTo>
                    <a:pt x="213" y="226"/>
                  </a:lnTo>
                  <a:lnTo>
                    <a:pt x="191" y="265"/>
                  </a:lnTo>
                  <a:lnTo>
                    <a:pt x="173" y="309"/>
                  </a:lnTo>
                  <a:lnTo>
                    <a:pt x="158" y="355"/>
                  </a:lnTo>
                  <a:lnTo>
                    <a:pt x="142" y="401"/>
                  </a:lnTo>
                  <a:lnTo>
                    <a:pt x="124" y="445"/>
                  </a:lnTo>
                  <a:lnTo>
                    <a:pt x="98" y="485"/>
                  </a:lnTo>
                  <a:lnTo>
                    <a:pt x="78" y="521"/>
                  </a:lnTo>
                  <a:lnTo>
                    <a:pt x="73" y="557"/>
                  </a:lnTo>
                  <a:lnTo>
                    <a:pt x="75" y="593"/>
                  </a:lnTo>
                  <a:lnTo>
                    <a:pt x="83" y="630"/>
                  </a:lnTo>
                  <a:lnTo>
                    <a:pt x="94" y="666"/>
                  </a:lnTo>
                  <a:lnTo>
                    <a:pt x="103" y="704"/>
                  </a:lnTo>
                  <a:lnTo>
                    <a:pt x="106" y="741"/>
                  </a:lnTo>
                  <a:lnTo>
                    <a:pt x="101" y="780"/>
                  </a:lnTo>
                  <a:lnTo>
                    <a:pt x="108" y="783"/>
                  </a:lnTo>
                  <a:lnTo>
                    <a:pt x="114" y="782"/>
                  </a:lnTo>
                  <a:lnTo>
                    <a:pt x="121" y="780"/>
                  </a:lnTo>
                  <a:lnTo>
                    <a:pt x="125" y="785"/>
                  </a:lnTo>
                  <a:lnTo>
                    <a:pt x="121" y="793"/>
                  </a:lnTo>
                  <a:lnTo>
                    <a:pt x="111" y="806"/>
                  </a:lnTo>
                  <a:lnTo>
                    <a:pt x="96" y="816"/>
                  </a:lnTo>
                  <a:lnTo>
                    <a:pt x="85" y="818"/>
                  </a:lnTo>
                  <a:lnTo>
                    <a:pt x="73" y="805"/>
                  </a:lnTo>
                  <a:lnTo>
                    <a:pt x="70" y="788"/>
                  </a:lnTo>
                  <a:lnTo>
                    <a:pt x="68" y="767"/>
                  </a:lnTo>
                  <a:lnTo>
                    <a:pt x="64" y="749"/>
                  </a:lnTo>
                  <a:lnTo>
                    <a:pt x="55" y="766"/>
                  </a:lnTo>
                  <a:lnTo>
                    <a:pt x="47" y="785"/>
                  </a:lnTo>
                  <a:lnTo>
                    <a:pt x="42" y="805"/>
                  </a:lnTo>
                  <a:lnTo>
                    <a:pt x="36" y="821"/>
                  </a:lnTo>
                  <a:lnTo>
                    <a:pt x="41" y="1013"/>
                  </a:lnTo>
                  <a:lnTo>
                    <a:pt x="55" y="1042"/>
                  </a:lnTo>
                  <a:lnTo>
                    <a:pt x="73" y="1067"/>
                  </a:lnTo>
                  <a:lnTo>
                    <a:pt x="96" y="1088"/>
                  </a:lnTo>
                  <a:lnTo>
                    <a:pt x="121" y="1106"/>
                  </a:lnTo>
                  <a:lnTo>
                    <a:pt x="148" y="1122"/>
                  </a:lnTo>
                  <a:lnTo>
                    <a:pt x="176" y="1135"/>
                  </a:lnTo>
                  <a:lnTo>
                    <a:pt x="205" y="1147"/>
                  </a:lnTo>
                  <a:lnTo>
                    <a:pt x="233" y="1156"/>
                  </a:lnTo>
                  <a:lnTo>
                    <a:pt x="233" y="1111"/>
                  </a:lnTo>
                  <a:lnTo>
                    <a:pt x="234" y="1062"/>
                  </a:lnTo>
                  <a:lnTo>
                    <a:pt x="238" y="1013"/>
                  </a:lnTo>
                  <a:lnTo>
                    <a:pt x="244" y="966"/>
                  </a:lnTo>
                  <a:lnTo>
                    <a:pt x="231" y="948"/>
                  </a:lnTo>
                  <a:lnTo>
                    <a:pt x="212" y="928"/>
                  </a:lnTo>
                  <a:lnTo>
                    <a:pt x="189" y="909"/>
                  </a:lnTo>
                  <a:lnTo>
                    <a:pt x="166" y="893"/>
                  </a:lnTo>
                  <a:lnTo>
                    <a:pt x="145" y="878"/>
                  </a:lnTo>
                  <a:lnTo>
                    <a:pt x="127" y="865"/>
                  </a:lnTo>
                  <a:lnTo>
                    <a:pt x="114" y="857"/>
                  </a:lnTo>
                  <a:lnTo>
                    <a:pt x="109" y="852"/>
                  </a:lnTo>
                  <a:lnTo>
                    <a:pt x="119" y="845"/>
                  </a:lnTo>
                  <a:lnTo>
                    <a:pt x="127" y="844"/>
                  </a:lnTo>
                  <a:lnTo>
                    <a:pt x="137" y="847"/>
                  </a:lnTo>
                  <a:lnTo>
                    <a:pt x="145" y="852"/>
                  </a:lnTo>
                  <a:lnTo>
                    <a:pt x="153" y="858"/>
                  </a:lnTo>
                  <a:lnTo>
                    <a:pt x="161" y="867"/>
                  </a:lnTo>
                  <a:lnTo>
                    <a:pt x="169" y="873"/>
                  </a:lnTo>
                  <a:lnTo>
                    <a:pt x="178" y="876"/>
                  </a:lnTo>
                  <a:lnTo>
                    <a:pt x="194" y="878"/>
                  </a:lnTo>
                  <a:lnTo>
                    <a:pt x="212" y="881"/>
                  </a:lnTo>
                  <a:lnTo>
                    <a:pt x="228" y="884"/>
                  </a:lnTo>
                  <a:lnTo>
                    <a:pt x="243" y="891"/>
                  </a:lnTo>
                  <a:lnTo>
                    <a:pt x="257" y="899"/>
                  </a:lnTo>
                  <a:lnTo>
                    <a:pt x="270" y="909"/>
                  </a:lnTo>
                  <a:lnTo>
                    <a:pt x="282" y="920"/>
                  </a:lnTo>
                  <a:lnTo>
                    <a:pt x="291" y="935"/>
                  </a:lnTo>
                  <a:lnTo>
                    <a:pt x="295" y="948"/>
                  </a:lnTo>
                  <a:lnTo>
                    <a:pt x="305" y="954"/>
                  </a:lnTo>
                  <a:lnTo>
                    <a:pt x="316" y="958"/>
                  </a:lnTo>
                  <a:lnTo>
                    <a:pt x="326" y="963"/>
                  </a:lnTo>
                  <a:lnTo>
                    <a:pt x="334" y="963"/>
                  </a:lnTo>
                  <a:lnTo>
                    <a:pt x="342" y="961"/>
                  </a:lnTo>
                  <a:lnTo>
                    <a:pt x="348" y="958"/>
                  </a:lnTo>
                  <a:lnTo>
                    <a:pt x="355" y="953"/>
                  </a:lnTo>
                  <a:lnTo>
                    <a:pt x="361" y="946"/>
                  </a:lnTo>
                  <a:lnTo>
                    <a:pt x="368" y="941"/>
                  </a:lnTo>
                  <a:lnTo>
                    <a:pt x="375" y="937"/>
                  </a:lnTo>
                  <a:lnTo>
                    <a:pt x="383" y="933"/>
                  </a:lnTo>
                  <a:lnTo>
                    <a:pt x="407" y="928"/>
                  </a:lnTo>
                  <a:lnTo>
                    <a:pt x="430" y="927"/>
                  </a:lnTo>
                  <a:lnTo>
                    <a:pt x="453" y="927"/>
                  </a:lnTo>
                  <a:lnTo>
                    <a:pt x="475" y="928"/>
                  </a:lnTo>
                  <a:lnTo>
                    <a:pt x="498" y="932"/>
                  </a:lnTo>
                  <a:lnTo>
                    <a:pt x="519" y="935"/>
                  </a:lnTo>
                  <a:lnTo>
                    <a:pt x="542" y="940"/>
                  </a:lnTo>
                  <a:lnTo>
                    <a:pt x="563" y="945"/>
                  </a:lnTo>
                  <a:lnTo>
                    <a:pt x="586" y="951"/>
                  </a:lnTo>
                  <a:lnTo>
                    <a:pt x="607" y="958"/>
                  </a:lnTo>
                  <a:lnTo>
                    <a:pt x="630" y="963"/>
                  </a:lnTo>
                  <a:lnTo>
                    <a:pt x="653" y="969"/>
                  </a:lnTo>
                  <a:lnTo>
                    <a:pt x="676" y="972"/>
                  </a:lnTo>
                  <a:lnTo>
                    <a:pt x="700" y="977"/>
                  </a:lnTo>
                  <a:lnTo>
                    <a:pt x="725" y="979"/>
                  </a:lnTo>
                  <a:lnTo>
                    <a:pt x="749" y="981"/>
                  </a:lnTo>
                  <a:lnTo>
                    <a:pt x="777" y="981"/>
                  </a:lnTo>
                  <a:lnTo>
                    <a:pt x="804" y="979"/>
                  </a:lnTo>
                  <a:lnTo>
                    <a:pt x="830" y="977"/>
                  </a:lnTo>
                  <a:lnTo>
                    <a:pt x="856" y="974"/>
                  </a:lnTo>
                  <a:lnTo>
                    <a:pt x="879" y="969"/>
                  </a:lnTo>
                  <a:lnTo>
                    <a:pt x="900" y="964"/>
                  </a:lnTo>
                  <a:lnTo>
                    <a:pt x="917" y="958"/>
                  </a:lnTo>
                  <a:lnTo>
                    <a:pt x="931" y="950"/>
                  </a:lnTo>
                  <a:lnTo>
                    <a:pt x="957" y="930"/>
                  </a:lnTo>
                  <a:lnTo>
                    <a:pt x="982" y="909"/>
                  </a:lnTo>
                  <a:lnTo>
                    <a:pt x="1005" y="884"/>
                  </a:lnTo>
                  <a:lnTo>
                    <a:pt x="1026" y="858"/>
                  </a:lnTo>
                  <a:lnTo>
                    <a:pt x="1045" y="832"/>
                  </a:lnTo>
                  <a:lnTo>
                    <a:pt x="1065" y="805"/>
                  </a:lnTo>
                  <a:lnTo>
                    <a:pt x="1084" y="777"/>
                  </a:lnTo>
                  <a:lnTo>
                    <a:pt x="1102" y="749"/>
                  </a:lnTo>
                  <a:lnTo>
                    <a:pt x="1122" y="722"/>
                  </a:lnTo>
                  <a:lnTo>
                    <a:pt x="1141" y="695"/>
                  </a:lnTo>
                  <a:lnTo>
                    <a:pt x="1163" y="671"/>
                  </a:lnTo>
                  <a:lnTo>
                    <a:pt x="1185" y="648"/>
                  </a:lnTo>
                  <a:lnTo>
                    <a:pt x="1210" y="627"/>
                  </a:lnTo>
                  <a:lnTo>
                    <a:pt x="1236" y="608"/>
                  </a:lnTo>
                  <a:lnTo>
                    <a:pt x="1265" y="593"/>
                  </a:lnTo>
                  <a:lnTo>
                    <a:pt x="1298" y="580"/>
                  </a:lnTo>
                  <a:lnTo>
                    <a:pt x="1325" y="575"/>
                  </a:lnTo>
                  <a:lnTo>
                    <a:pt x="1351" y="573"/>
                  </a:lnTo>
                  <a:lnTo>
                    <a:pt x="1374" y="572"/>
                  </a:lnTo>
                  <a:lnTo>
                    <a:pt x="1395" y="573"/>
                  </a:lnTo>
                  <a:lnTo>
                    <a:pt x="1415" y="577"/>
                  </a:lnTo>
                  <a:lnTo>
                    <a:pt x="1436" y="581"/>
                  </a:lnTo>
                  <a:lnTo>
                    <a:pt x="1456" y="588"/>
                  </a:lnTo>
                  <a:lnTo>
                    <a:pt x="1475" y="596"/>
                  </a:lnTo>
                  <a:lnTo>
                    <a:pt x="1482" y="591"/>
                  </a:lnTo>
                  <a:lnTo>
                    <a:pt x="1495" y="586"/>
                  </a:lnTo>
                  <a:lnTo>
                    <a:pt x="1513" y="580"/>
                  </a:lnTo>
                  <a:lnTo>
                    <a:pt x="1534" y="572"/>
                  </a:lnTo>
                  <a:lnTo>
                    <a:pt x="1560" y="564"/>
                  </a:lnTo>
                  <a:lnTo>
                    <a:pt x="1586" y="555"/>
                  </a:lnTo>
                  <a:lnTo>
                    <a:pt x="1615" y="546"/>
                  </a:lnTo>
                  <a:lnTo>
                    <a:pt x="1644" y="536"/>
                  </a:lnTo>
                  <a:lnTo>
                    <a:pt x="1672" y="528"/>
                  </a:lnTo>
                  <a:lnTo>
                    <a:pt x="1700" y="520"/>
                  </a:lnTo>
                  <a:lnTo>
                    <a:pt x="1727" y="511"/>
                  </a:lnTo>
                  <a:lnTo>
                    <a:pt x="1750" y="505"/>
                  </a:lnTo>
                  <a:lnTo>
                    <a:pt x="1770" y="498"/>
                  </a:lnTo>
                  <a:lnTo>
                    <a:pt x="1786" y="493"/>
                  </a:lnTo>
                  <a:lnTo>
                    <a:pt x="1797" y="492"/>
                  </a:lnTo>
                  <a:lnTo>
                    <a:pt x="1802" y="490"/>
                  </a:lnTo>
                  <a:lnTo>
                    <a:pt x="1804" y="492"/>
                  </a:lnTo>
                  <a:lnTo>
                    <a:pt x="1806" y="495"/>
                  </a:lnTo>
                  <a:lnTo>
                    <a:pt x="1804" y="498"/>
                  </a:lnTo>
                  <a:lnTo>
                    <a:pt x="1804" y="502"/>
                  </a:lnTo>
                  <a:lnTo>
                    <a:pt x="1794" y="510"/>
                  </a:lnTo>
                  <a:lnTo>
                    <a:pt x="1781" y="516"/>
                  </a:lnTo>
                  <a:lnTo>
                    <a:pt x="1763" y="524"/>
                  </a:lnTo>
                  <a:lnTo>
                    <a:pt x="1744" y="533"/>
                  </a:lnTo>
                  <a:lnTo>
                    <a:pt x="1721" y="541"/>
                  </a:lnTo>
                  <a:lnTo>
                    <a:pt x="1698" y="549"/>
                  </a:lnTo>
                  <a:lnTo>
                    <a:pt x="1672" y="555"/>
                  </a:lnTo>
                  <a:lnTo>
                    <a:pt x="1648" y="564"/>
                  </a:lnTo>
                  <a:lnTo>
                    <a:pt x="1622" y="572"/>
                  </a:lnTo>
                  <a:lnTo>
                    <a:pt x="1597" y="578"/>
                  </a:lnTo>
                  <a:lnTo>
                    <a:pt x="1574" y="585"/>
                  </a:lnTo>
                  <a:lnTo>
                    <a:pt x="1553" y="591"/>
                  </a:lnTo>
                  <a:lnTo>
                    <a:pt x="1535" y="596"/>
                  </a:lnTo>
                  <a:lnTo>
                    <a:pt x="1521" y="603"/>
                  </a:lnTo>
                  <a:lnTo>
                    <a:pt x="1509" y="608"/>
                  </a:lnTo>
                  <a:lnTo>
                    <a:pt x="1503" y="611"/>
                  </a:lnTo>
                  <a:lnTo>
                    <a:pt x="1501" y="622"/>
                  </a:lnTo>
                  <a:lnTo>
                    <a:pt x="1508" y="638"/>
                  </a:lnTo>
                  <a:lnTo>
                    <a:pt x="1517" y="651"/>
                  </a:lnTo>
                  <a:lnTo>
                    <a:pt x="1526" y="658"/>
                  </a:lnTo>
                  <a:lnTo>
                    <a:pt x="1526" y="661"/>
                  </a:lnTo>
                  <a:lnTo>
                    <a:pt x="1524" y="665"/>
                  </a:lnTo>
                  <a:lnTo>
                    <a:pt x="1521" y="668"/>
                  </a:lnTo>
                  <a:lnTo>
                    <a:pt x="1517" y="671"/>
                  </a:lnTo>
                  <a:lnTo>
                    <a:pt x="1498" y="665"/>
                  </a:lnTo>
                  <a:lnTo>
                    <a:pt x="1485" y="656"/>
                  </a:lnTo>
                  <a:lnTo>
                    <a:pt x="1477" y="645"/>
                  </a:lnTo>
                  <a:lnTo>
                    <a:pt x="1472" y="630"/>
                  </a:lnTo>
                  <a:lnTo>
                    <a:pt x="1444" y="625"/>
                  </a:lnTo>
                  <a:lnTo>
                    <a:pt x="1417" y="624"/>
                  </a:lnTo>
                  <a:lnTo>
                    <a:pt x="1390" y="624"/>
                  </a:lnTo>
                  <a:lnTo>
                    <a:pt x="1363" y="627"/>
                  </a:lnTo>
                  <a:lnTo>
                    <a:pt x="1335" y="634"/>
                  </a:lnTo>
                  <a:lnTo>
                    <a:pt x="1307" y="643"/>
                  </a:lnTo>
                  <a:lnTo>
                    <a:pt x="1278" y="660"/>
                  </a:lnTo>
                  <a:lnTo>
                    <a:pt x="1246" y="679"/>
                  </a:lnTo>
                  <a:lnTo>
                    <a:pt x="1218" y="702"/>
                  </a:lnTo>
                  <a:lnTo>
                    <a:pt x="1190" y="726"/>
                  </a:lnTo>
                  <a:lnTo>
                    <a:pt x="1166" y="752"/>
                  </a:lnTo>
                  <a:lnTo>
                    <a:pt x="1141" y="779"/>
                  </a:lnTo>
                  <a:lnTo>
                    <a:pt x="1117" y="805"/>
                  </a:lnTo>
                  <a:lnTo>
                    <a:pt x="1094" y="832"/>
                  </a:lnTo>
                  <a:lnTo>
                    <a:pt x="1071" y="860"/>
                  </a:lnTo>
                  <a:lnTo>
                    <a:pt x="1049" y="889"/>
                  </a:lnTo>
                  <a:lnTo>
                    <a:pt x="1027" y="917"/>
                  </a:lnTo>
                  <a:lnTo>
                    <a:pt x="1005" y="945"/>
                  </a:lnTo>
                  <a:lnTo>
                    <a:pt x="982" y="972"/>
                  </a:lnTo>
                  <a:lnTo>
                    <a:pt x="959" y="998"/>
                  </a:lnTo>
                  <a:lnTo>
                    <a:pt x="935" y="1025"/>
                  </a:lnTo>
                  <a:lnTo>
                    <a:pt x="910" y="1049"/>
                  </a:lnTo>
                  <a:lnTo>
                    <a:pt x="884" y="1072"/>
                  </a:lnTo>
                  <a:lnTo>
                    <a:pt x="856" y="1095"/>
                  </a:lnTo>
                  <a:lnTo>
                    <a:pt x="848" y="1096"/>
                  </a:lnTo>
                  <a:lnTo>
                    <a:pt x="840" y="1098"/>
                  </a:lnTo>
                  <a:lnTo>
                    <a:pt x="832" y="1101"/>
                  </a:lnTo>
                  <a:lnTo>
                    <a:pt x="824" y="1103"/>
                  </a:lnTo>
                  <a:lnTo>
                    <a:pt x="816" y="1104"/>
                  </a:lnTo>
                  <a:lnTo>
                    <a:pt x="809" y="1104"/>
                  </a:lnTo>
                  <a:lnTo>
                    <a:pt x="801" y="1103"/>
                  </a:lnTo>
                  <a:lnTo>
                    <a:pt x="795" y="1098"/>
                  </a:lnTo>
                  <a:lnTo>
                    <a:pt x="804" y="1088"/>
                  </a:lnTo>
                  <a:lnTo>
                    <a:pt x="816" y="1078"/>
                  </a:lnTo>
                  <a:lnTo>
                    <a:pt x="827" y="1070"/>
                  </a:lnTo>
                  <a:lnTo>
                    <a:pt x="839" y="1062"/>
                  </a:lnTo>
                  <a:lnTo>
                    <a:pt x="848" y="1054"/>
                  </a:lnTo>
                  <a:lnTo>
                    <a:pt x="855" y="1044"/>
                  </a:lnTo>
                  <a:lnTo>
                    <a:pt x="860" y="1036"/>
                  </a:lnTo>
                  <a:lnTo>
                    <a:pt x="860" y="1028"/>
                  </a:lnTo>
                  <a:lnTo>
                    <a:pt x="830" y="1029"/>
                  </a:lnTo>
                  <a:lnTo>
                    <a:pt x="803" y="1029"/>
                  </a:lnTo>
                  <a:lnTo>
                    <a:pt x="773" y="1031"/>
                  </a:lnTo>
                  <a:lnTo>
                    <a:pt x="746" y="1029"/>
                  </a:lnTo>
                  <a:lnTo>
                    <a:pt x="720" y="1029"/>
                  </a:lnTo>
                  <a:lnTo>
                    <a:pt x="692" y="1028"/>
                  </a:lnTo>
                  <a:lnTo>
                    <a:pt x="666" y="1026"/>
                  </a:lnTo>
                  <a:lnTo>
                    <a:pt x="640" y="1023"/>
                  </a:lnTo>
                  <a:lnTo>
                    <a:pt x="614" y="1020"/>
                  </a:lnTo>
                  <a:lnTo>
                    <a:pt x="589" y="1016"/>
                  </a:lnTo>
                  <a:lnTo>
                    <a:pt x="563" y="1011"/>
                  </a:lnTo>
                  <a:lnTo>
                    <a:pt x="539" y="1007"/>
                  </a:lnTo>
                  <a:lnTo>
                    <a:pt x="515" y="1002"/>
                  </a:lnTo>
                  <a:lnTo>
                    <a:pt x="490" y="997"/>
                  </a:lnTo>
                  <a:lnTo>
                    <a:pt x="466" y="990"/>
                  </a:lnTo>
                  <a:lnTo>
                    <a:pt x="441" y="984"/>
                  </a:lnTo>
                  <a:lnTo>
                    <a:pt x="427" y="985"/>
                  </a:lnTo>
                  <a:lnTo>
                    <a:pt x="415" y="989"/>
                  </a:lnTo>
                  <a:lnTo>
                    <a:pt x="405" y="990"/>
                  </a:lnTo>
                  <a:lnTo>
                    <a:pt x="397" y="994"/>
                  </a:lnTo>
                  <a:lnTo>
                    <a:pt x="392" y="997"/>
                  </a:lnTo>
                  <a:lnTo>
                    <a:pt x="389" y="1000"/>
                  </a:lnTo>
                  <a:lnTo>
                    <a:pt x="386" y="1007"/>
                  </a:lnTo>
                  <a:lnTo>
                    <a:pt x="383" y="1013"/>
                  </a:lnTo>
                  <a:lnTo>
                    <a:pt x="381" y="1039"/>
                  </a:lnTo>
                  <a:lnTo>
                    <a:pt x="376" y="1068"/>
                  </a:lnTo>
                  <a:lnTo>
                    <a:pt x="371" y="1096"/>
                  </a:lnTo>
                  <a:lnTo>
                    <a:pt x="370" y="1126"/>
                  </a:lnTo>
                  <a:lnTo>
                    <a:pt x="370" y="1155"/>
                  </a:lnTo>
                  <a:lnTo>
                    <a:pt x="375" y="1181"/>
                  </a:lnTo>
                  <a:lnTo>
                    <a:pt x="388" y="1205"/>
                  </a:lnTo>
                  <a:lnTo>
                    <a:pt x="407" y="1227"/>
                  </a:lnTo>
                  <a:lnTo>
                    <a:pt x="428" y="1240"/>
                  </a:lnTo>
                  <a:lnTo>
                    <a:pt x="454" y="1253"/>
                  </a:lnTo>
                  <a:lnTo>
                    <a:pt x="487" y="1264"/>
                  </a:lnTo>
                  <a:lnTo>
                    <a:pt x="523" y="1275"/>
                  </a:lnTo>
                  <a:lnTo>
                    <a:pt x="562" y="1287"/>
                  </a:lnTo>
                  <a:lnTo>
                    <a:pt x="604" y="1297"/>
                  </a:lnTo>
                  <a:lnTo>
                    <a:pt x="646" y="1306"/>
                  </a:lnTo>
                  <a:lnTo>
                    <a:pt x="689" y="1314"/>
                  </a:lnTo>
                  <a:lnTo>
                    <a:pt x="729" y="1323"/>
                  </a:lnTo>
                  <a:lnTo>
                    <a:pt x="770" y="1331"/>
                  </a:lnTo>
                  <a:lnTo>
                    <a:pt x="806" y="1336"/>
                  </a:lnTo>
                  <a:lnTo>
                    <a:pt x="837" y="1341"/>
                  </a:lnTo>
                  <a:lnTo>
                    <a:pt x="865" y="1345"/>
                  </a:lnTo>
                  <a:lnTo>
                    <a:pt x="884" y="1349"/>
                  </a:lnTo>
                  <a:lnTo>
                    <a:pt x="897" y="1350"/>
                  </a:lnTo>
                  <a:lnTo>
                    <a:pt x="902" y="1350"/>
                  </a:lnTo>
                  <a:lnTo>
                    <a:pt x="909" y="1352"/>
                  </a:lnTo>
                  <a:lnTo>
                    <a:pt x="915" y="1352"/>
                  </a:lnTo>
                  <a:lnTo>
                    <a:pt x="923" y="1354"/>
                  </a:lnTo>
                  <a:lnTo>
                    <a:pt x="931" y="1354"/>
                  </a:lnTo>
                  <a:lnTo>
                    <a:pt x="938" y="1355"/>
                  </a:lnTo>
                  <a:lnTo>
                    <a:pt x="944" y="1358"/>
                  </a:lnTo>
                  <a:lnTo>
                    <a:pt x="948" y="1365"/>
                  </a:lnTo>
                  <a:lnTo>
                    <a:pt x="948" y="1373"/>
                  </a:lnTo>
                  <a:lnTo>
                    <a:pt x="925" y="1378"/>
                  </a:lnTo>
                  <a:lnTo>
                    <a:pt x="899" y="1381"/>
                  </a:lnTo>
                  <a:lnTo>
                    <a:pt x="868" y="1383"/>
                  </a:lnTo>
                  <a:lnTo>
                    <a:pt x="835" y="1381"/>
                  </a:lnTo>
                  <a:lnTo>
                    <a:pt x="799" y="1380"/>
                  </a:lnTo>
                  <a:lnTo>
                    <a:pt x="764" y="1376"/>
                  </a:lnTo>
                  <a:lnTo>
                    <a:pt x="726" y="1371"/>
                  </a:lnTo>
                  <a:lnTo>
                    <a:pt x="690" y="1367"/>
                  </a:lnTo>
                  <a:lnTo>
                    <a:pt x="655" y="1362"/>
                  </a:lnTo>
                  <a:lnTo>
                    <a:pt x="622" y="1357"/>
                  </a:lnTo>
                  <a:lnTo>
                    <a:pt x="591" y="1352"/>
                  </a:lnTo>
                  <a:lnTo>
                    <a:pt x="565" y="1347"/>
                  </a:lnTo>
                  <a:lnTo>
                    <a:pt x="542" y="1342"/>
                  </a:lnTo>
                  <a:lnTo>
                    <a:pt x="526" y="1339"/>
                  </a:lnTo>
                  <a:lnTo>
                    <a:pt x="515" y="1336"/>
                  </a:lnTo>
                  <a:lnTo>
                    <a:pt x="511" y="1336"/>
                  </a:lnTo>
                  <a:lnTo>
                    <a:pt x="487" y="1328"/>
                  </a:lnTo>
                  <a:lnTo>
                    <a:pt x="462" y="1319"/>
                  </a:lnTo>
                  <a:lnTo>
                    <a:pt x="436" y="1310"/>
                  </a:lnTo>
                  <a:lnTo>
                    <a:pt x="410" y="1300"/>
                  </a:lnTo>
                  <a:lnTo>
                    <a:pt x="386" y="1288"/>
                  </a:lnTo>
                  <a:lnTo>
                    <a:pt x="365" y="1274"/>
                  </a:lnTo>
                  <a:lnTo>
                    <a:pt x="345" y="1256"/>
                  </a:lnTo>
                  <a:lnTo>
                    <a:pt x="332" y="1236"/>
                  </a:lnTo>
                  <a:lnTo>
                    <a:pt x="335" y="1184"/>
                  </a:lnTo>
                  <a:lnTo>
                    <a:pt x="339" y="1130"/>
                  </a:lnTo>
                  <a:lnTo>
                    <a:pt x="344" y="1077"/>
                  </a:lnTo>
                  <a:lnTo>
                    <a:pt x="347" y="1023"/>
                  </a:lnTo>
                  <a:lnTo>
                    <a:pt x="340" y="1018"/>
                  </a:lnTo>
                  <a:lnTo>
                    <a:pt x="334" y="1015"/>
                  </a:lnTo>
                  <a:lnTo>
                    <a:pt x="326" y="1011"/>
                  </a:lnTo>
                  <a:lnTo>
                    <a:pt x="319" y="1008"/>
                  </a:lnTo>
                  <a:lnTo>
                    <a:pt x="311" y="1007"/>
                  </a:lnTo>
                  <a:lnTo>
                    <a:pt x="305" y="1005"/>
                  </a:lnTo>
                  <a:lnTo>
                    <a:pt x="296" y="1003"/>
                  </a:lnTo>
                  <a:lnTo>
                    <a:pt x="290" y="1000"/>
                  </a:lnTo>
                  <a:lnTo>
                    <a:pt x="282" y="1038"/>
                  </a:lnTo>
                  <a:lnTo>
                    <a:pt x="277" y="1077"/>
                  </a:lnTo>
                  <a:lnTo>
                    <a:pt x="277" y="1117"/>
                  </a:lnTo>
                  <a:lnTo>
                    <a:pt x="283" y="1156"/>
                  </a:lnTo>
                  <a:lnTo>
                    <a:pt x="293" y="1165"/>
                  </a:lnTo>
                  <a:lnTo>
                    <a:pt x="303" y="1171"/>
                  </a:lnTo>
                  <a:lnTo>
                    <a:pt x="313" y="1178"/>
                  </a:lnTo>
                  <a:lnTo>
                    <a:pt x="324" y="1186"/>
                  </a:lnTo>
                  <a:lnTo>
                    <a:pt x="319" y="1199"/>
                  </a:lnTo>
                  <a:lnTo>
                    <a:pt x="318" y="1212"/>
                  </a:lnTo>
                  <a:lnTo>
                    <a:pt x="313" y="1223"/>
                  </a:lnTo>
                  <a:lnTo>
                    <a:pt x="301" y="1231"/>
                  </a:lnTo>
                  <a:lnTo>
                    <a:pt x="272" y="1217"/>
                  </a:lnTo>
                  <a:lnTo>
                    <a:pt x="241" y="1204"/>
                  </a:lnTo>
                  <a:lnTo>
                    <a:pt x="210" y="1191"/>
                  </a:lnTo>
                  <a:lnTo>
                    <a:pt x="181" y="1178"/>
                  </a:lnTo>
                  <a:lnTo>
                    <a:pt x="150" y="1165"/>
                  </a:lnTo>
                  <a:lnTo>
                    <a:pt x="121" y="1148"/>
                  </a:lnTo>
                  <a:lnTo>
                    <a:pt x="91" y="1132"/>
                  </a:lnTo>
                  <a:lnTo>
                    <a:pt x="64" y="1112"/>
                  </a:lnTo>
                  <a:lnTo>
                    <a:pt x="36" y="1086"/>
                  </a:lnTo>
                  <a:lnTo>
                    <a:pt x="16" y="1055"/>
                  </a:lnTo>
                  <a:lnTo>
                    <a:pt x="7" y="1021"/>
                  </a:lnTo>
                  <a:lnTo>
                    <a:pt x="2" y="984"/>
                  </a:lnTo>
                  <a:lnTo>
                    <a:pt x="0" y="946"/>
                  </a:lnTo>
                  <a:lnTo>
                    <a:pt x="2" y="907"/>
                  </a:lnTo>
                  <a:lnTo>
                    <a:pt x="3" y="868"/>
                  </a:lnTo>
                  <a:lnTo>
                    <a:pt x="3" y="831"/>
                  </a:lnTo>
                  <a:lnTo>
                    <a:pt x="8" y="813"/>
                  </a:lnTo>
                  <a:lnTo>
                    <a:pt x="15" y="795"/>
                  </a:lnTo>
                  <a:lnTo>
                    <a:pt x="24" y="774"/>
                  </a:lnTo>
                  <a:lnTo>
                    <a:pt x="34" y="756"/>
                  </a:lnTo>
                  <a:lnTo>
                    <a:pt x="44" y="738"/>
                  </a:lnTo>
                  <a:lnTo>
                    <a:pt x="52" y="725"/>
                  </a:lnTo>
                  <a:lnTo>
                    <a:pt x="59" y="715"/>
                  </a:lnTo>
                  <a:lnTo>
                    <a:pt x="60" y="712"/>
                  </a:lnTo>
                  <a:lnTo>
                    <a:pt x="59" y="687"/>
                  </a:lnTo>
                  <a:lnTo>
                    <a:pt x="55" y="663"/>
                  </a:lnTo>
                  <a:lnTo>
                    <a:pt x="49" y="637"/>
                  </a:lnTo>
                  <a:lnTo>
                    <a:pt x="44" y="612"/>
                  </a:lnTo>
                  <a:lnTo>
                    <a:pt x="39" y="588"/>
                  </a:lnTo>
                  <a:lnTo>
                    <a:pt x="37" y="562"/>
                  </a:lnTo>
                  <a:lnTo>
                    <a:pt x="42" y="537"/>
                  </a:lnTo>
                  <a:lnTo>
                    <a:pt x="52" y="513"/>
                  </a:lnTo>
                  <a:lnTo>
                    <a:pt x="75" y="477"/>
                  </a:lnTo>
                  <a:lnTo>
                    <a:pt x="90" y="436"/>
                  </a:lnTo>
                  <a:lnTo>
                    <a:pt x="99" y="394"/>
                  </a:lnTo>
                  <a:lnTo>
                    <a:pt x="106" y="352"/>
                  </a:lnTo>
                  <a:lnTo>
                    <a:pt x="114" y="309"/>
                  </a:lnTo>
                  <a:lnTo>
                    <a:pt x="127" y="269"/>
                  </a:lnTo>
                  <a:lnTo>
                    <a:pt x="147" y="231"/>
                  </a:lnTo>
                  <a:lnTo>
                    <a:pt x="178" y="199"/>
                  </a:lnTo>
                  <a:lnTo>
                    <a:pt x="181" y="173"/>
                  </a:lnTo>
                  <a:lnTo>
                    <a:pt x="189" y="150"/>
                  </a:lnTo>
                  <a:lnTo>
                    <a:pt x="197" y="125"/>
                  </a:lnTo>
                  <a:lnTo>
                    <a:pt x="210" y="104"/>
                  </a:lnTo>
                  <a:lnTo>
                    <a:pt x="225" y="83"/>
                  </a:lnTo>
                  <a:lnTo>
                    <a:pt x="241" y="63"/>
                  </a:lnTo>
                  <a:lnTo>
                    <a:pt x="261" y="46"/>
                  </a:lnTo>
                  <a:lnTo>
                    <a:pt x="283" y="29"/>
                  </a:lnTo>
                  <a:lnTo>
                    <a:pt x="295" y="24"/>
                  </a:lnTo>
                  <a:lnTo>
                    <a:pt x="306" y="18"/>
                  </a:lnTo>
                  <a:lnTo>
                    <a:pt x="318" y="13"/>
                  </a:lnTo>
                  <a:lnTo>
                    <a:pt x="329" y="6"/>
                  </a:lnTo>
                  <a:lnTo>
                    <a:pt x="340" y="3"/>
                  </a:lnTo>
                  <a:lnTo>
                    <a:pt x="353" y="0"/>
                  </a:lnTo>
                  <a:lnTo>
                    <a:pt x="365" y="0"/>
                  </a:lnTo>
                  <a:lnTo>
                    <a:pt x="378"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3" name="Freeform 39"/>
            <p:cNvSpPr>
              <a:spLocks/>
            </p:cNvSpPr>
            <p:nvPr/>
          </p:nvSpPr>
          <p:spPr bwMode="auto">
            <a:xfrm>
              <a:off x="2521" y="2701"/>
              <a:ext cx="157" cy="66"/>
            </a:xfrm>
            <a:custGeom>
              <a:avLst/>
              <a:gdLst/>
              <a:ahLst/>
              <a:cxnLst>
                <a:cxn ang="0">
                  <a:pos x="252" y="67"/>
                </a:cxn>
                <a:cxn ang="0">
                  <a:pos x="259" y="72"/>
                </a:cxn>
                <a:cxn ang="0">
                  <a:pos x="267" y="77"/>
                </a:cxn>
                <a:cxn ang="0">
                  <a:pos x="275" y="82"/>
                </a:cxn>
                <a:cxn ang="0">
                  <a:pos x="283" y="87"/>
                </a:cxn>
                <a:cxn ang="0">
                  <a:pos x="292" y="92"/>
                </a:cxn>
                <a:cxn ang="0">
                  <a:pos x="300" y="96"/>
                </a:cxn>
                <a:cxn ang="0">
                  <a:pos x="308" y="103"/>
                </a:cxn>
                <a:cxn ang="0">
                  <a:pos x="314" y="108"/>
                </a:cxn>
                <a:cxn ang="0">
                  <a:pos x="301" y="108"/>
                </a:cxn>
                <a:cxn ang="0">
                  <a:pos x="285" y="108"/>
                </a:cxn>
                <a:cxn ang="0">
                  <a:pos x="269" y="108"/>
                </a:cxn>
                <a:cxn ang="0">
                  <a:pos x="251" y="108"/>
                </a:cxn>
                <a:cxn ang="0">
                  <a:pos x="231" y="108"/>
                </a:cxn>
                <a:cxn ang="0">
                  <a:pos x="212" y="108"/>
                </a:cxn>
                <a:cxn ang="0">
                  <a:pos x="192" y="106"/>
                </a:cxn>
                <a:cxn ang="0">
                  <a:pos x="171" y="105"/>
                </a:cxn>
                <a:cxn ang="0">
                  <a:pos x="151" y="105"/>
                </a:cxn>
                <a:cxn ang="0">
                  <a:pos x="132" y="101"/>
                </a:cxn>
                <a:cxn ang="0">
                  <a:pos x="112" y="100"/>
                </a:cxn>
                <a:cxn ang="0">
                  <a:pos x="95" y="95"/>
                </a:cxn>
                <a:cxn ang="0">
                  <a:pos x="77" y="92"/>
                </a:cxn>
                <a:cxn ang="0">
                  <a:pos x="60" y="87"/>
                </a:cxn>
                <a:cxn ang="0">
                  <a:pos x="47" y="80"/>
                </a:cxn>
                <a:cxn ang="0">
                  <a:pos x="34" y="74"/>
                </a:cxn>
                <a:cxn ang="0">
                  <a:pos x="31" y="87"/>
                </a:cxn>
                <a:cxn ang="0">
                  <a:pos x="29" y="108"/>
                </a:cxn>
                <a:cxn ang="0">
                  <a:pos x="24" y="127"/>
                </a:cxn>
                <a:cxn ang="0">
                  <a:pos x="15" y="134"/>
                </a:cxn>
                <a:cxn ang="0">
                  <a:pos x="2" y="114"/>
                </a:cxn>
                <a:cxn ang="0">
                  <a:pos x="0" y="77"/>
                </a:cxn>
                <a:cxn ang="0">
                  <a:pos x="3" y="35"/>
                </a:cxn>
                <a:cxn ang="0">
                  <a:pos x="3" y="0"/>
                </a:cxn>
                <a:cxn ang="0">
                  <a:pos x="8" y="4"/>
                </a:cxn>
                <a:cxn ang="0">
                  <a:pos x="16" y="10"/>
                </a:cxn>
                <a:cxn ang="0">
                  <a:pos x="31" y="18"/>
                </a:cxn>
                <a:cxn ang="0">
                  <a:pos x="52" y="30"/>
                </a:cxn>
                <a:cxn ang="0">
                  <a:pos x="83" y="41"/>
                </a:cxn>
                <a:cxn ang="0">
                  <a:pos x="125" y="51"/>
                </a:cxn>
                <a:cxn ang="0">
                  <a:pos x="182" y="61"/>
                </a:cxn>
                <a:cxn ang="0">
                  <a:pos x="252" y="67"/>
                </a:cxn>
              </a:cxnLst>
              <a:rect l="0" t="0" r="r" b="b"/>
              <a:pathLst>
                <a:path w="314" h="134">
                  <a:moveTo>
                    <a:pt x="252" y="67"/>
                  </a:moveTo>
                  <a:lnTo>
                    <a:pt x="259" y="72"/>
                  </a:lnTo>
                  <a:lnTo>
                    <a:pt x="267" y="77"/>
                  </a:lnTo>
                  <a:lnTo>
                    <a:pt x="275" y="82"/>
                  </a:lnTo>
                  <a:lnTo>
                    <a:pt x="283" y="87"/>
                  </a:lnTo>
                  <a:lnTo>
                    <a:pt x="292" y="92"/>
                  </a:lnTo>
                  <a:lnTo>
                    <a:pt x="300" y="96"/>
                  </a:lnTo>
                  <a:lnTo>
                    <a:pt x="308" y="103"/>
                  </a:lnTo>
                  <a:lnTo>
                    <a:pt x="314" y="108"/>
                  </a:lnTo>
                  <a:lnTo>
                    <a:pt x="301" y="108"/>
                  </a:lnTo>
                  <a:lnTo>
                    <a:pt x="285" y="108"/>
                  </a:lnTo>
                  <a:lnTo>
                    <a:pt x="269" y="108"/>
                  </a:lnTo>
                  <a:lnTo>
                    <a:pt x="251" y="108"/>
                  </a:lnTo>
                  <a:lnTo>
                    <a:pt x="231" y="108"/>
                  </a:lnTo>
                  <a:lnTo>
                    <a:pt x="212" y="108"/>
                  </a:lnTo>
                  <a:lnTo>
                    <a:pt x="192" y="106"/>
                  </a:lnTo>
                  <a:lnTo>
                    <a:pt x="171" y="105"/>
                  </a:lnTo>
                  <a:lnTo>
                    <a:pt x="151" y="105"/>
                  </a:lnTo>
                  <a:lnTo>
                    <a:pt x="132" y="101"/>
                  </a:lnTo>
                  <a:lnTo>
                    <a:pt x="112" y="100"/>
                  </a:lnTo>
                  <a:lnTo>
                    <a:pt x="95" y="95"/>
                  </a:lnTo>
                  <a:lnTo>
                    <a:pt x="77" y="92"/>
                  </a:lnTo>
                  <a:lnTo>
                    <a:pt x="60" y="87"/>
                  </a:lnTo>
                  <a:lnTo>
                    <a:pt x="47" y="80"/>
                  </a:lnTo>
                  <a:lnTo>
                    <a:pt x="34" y="74"/>
                  </a:lnTo>
                  <a:lnTo>
                    <a:pt x="31" y="87"/>
                  </a:lnTo>
                  <a:lnTo>
                    <a:pt x="29" y="108"/>
                  </a:lnTo>
                  <a:lnTo>
                    <a:pt x="24" y="127"/>
                  </a:lnTo>
                  <a:lnTo>
                    <a:pt x="15" y="134"/>
                  </a:lnTo>
                  <a:lnTo>
                    <a:pt x="2" y="114"/>
                  </a:lnTo>
                  <a:lnTo>
                    <a:pt x="0" y="77"/>
                  </a:lnTo>
                  <a:lnTo>
                    <a:pt x="3" y="35"/>
                  </a:lnTo>
                  <a:lnTo>
                    <a:pt x="3" y="0"/>
                  </a:lnTo>
                  <a:lnTo>
                    <a:pt x="8" y="4"/>
                  </a:lnTo>
                  <a:lnTo>
                    <a:pt x="16" y="10"/>
                  </a:lnTo>
                  <a:lnTo>
                    <a:pt x="31" y="18"/>
                  </a:lnTo>
                  <a:lnTo>
                    <a:pt x="52" y="30"/>
                  </a:lnTo>
                  <a:lnTo>
                    <a:pt x="83" y="41"/>
                  </a:lnTo>
                  <a:lnTo>
                    <a:pt x="125" y="51"/>
                  </a:lnTo>
                  <a:lnTo>
                    <a:pt x="182" y="61"/>
                  </a:lnTo>
                  <a:lnTo>
                    <a:pt x="252" y="6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4" name="Freeform 40"/>
            <p:cNvSpPr>
              <a:spLocks/>
            </p:cNvSpPr>
            <p:nvPr/>
          </p:nvSpPr>
          <p:spPr bwMode="auto">
            <a:xfrm>
              <a:off x="2963" y="2705"/>
              <a:ext cx="56" cy="80"/>
            </a:xfrm>
            <a:custGeom>
              <a:avLst/>
              <a:gdLst/>
              <a:ahLst/>
              <a:cxnLst>
                <a:cxn ang="0">
                  <a:pos x="103" y="160"/>
                </a:cxn>
                <a:cxn ang="0">
                  <a:pos x="88" y="132"/>
                </a:cxn>
                <a:cxn ang="0">
                  <a:pos x="82" y="92"/>
                </a:cxn>
                <a:cxn ang="0">
                  <a:pos x="73" y="56"/>
                </a:cxn>
                <a:cxn ang="0">
                  <a:pos x="57" y="35"/>
                </a:cxn>
                <a:cxn ang="0">
                  <a:pos x="47" y="41"/>
                </a:cxn>
                <a:cxn ang="0">
                  <a:pos x="39" y="51"/>
                </a:cxn>
                <a:cxn ang="0">
                  <a:pos x="29" y="62"/>
                </a:cxn>
                <a:cxn ang="0">
                  <a:pos x="21" y="77"/>
                </a:cxn>
                <a:cxn ang="0">
                  <a:pos x="13" y="90"/>
                </a:cxn>
                <a:cxn ang="0">
                  <a:pos x="8" y="100"/>
                </a:cxn>
                <a:cxn ang="0">
                  <a:pos x="3" y="106"/>
                </a:cxn>
                <a:cxn ang="0">
                  <a:pos x="0" y="106"/>
                </a:cxn>
                <a:cxn ang="0">
                  <a:pos x="5" y="85"/>
                </a:cxn>
                <a:cxn ang="0">
                  <a:pos x="10" y="66"/>
                </a:cxn>
                <a:cxn ang="0">
                  <a:pos x="15" y="46"/>
                </a:cxn>
                <a:cxn ang="0">
                  <a:pos x="21" y="30"/>
                </a:cxn>
                <a:cxn ang="0">
                  <a:pos x="29" y="15"/>
                </a:cxn>
                <a:cxn ang="0">
                  <a:pos x="41" y="5"/>
                </a:cxn>
                <a:cxn ang="0">
                  <a:pos x="54" y="0"/>
                </a:cxn>
                <a:cxn ang="0">
                  <a:pos x="70" y="2"/>
                </a:cxn>
                <a:cxn ang="0">
                  <a:pos x="88" y="15"/>
                </a:cxn>
                <a:cxn ang="0">
                  <a:pos x="99" y="33"/>
                </a:cxn>
                <a:cxn ang="0">
                  <a:pos x="108" y="53"/>
                </a:cxn>
                <a:cxn ang="0">
                  <a:pos x="111" y="74"/>
                </a:cxn>
                <a:cxn ang="0">
                  <a:pos x="112" y="97"/>
                </a:cxn>
                <a:cxn ang="0">
                  <a:pos x="111" y="119"/>
                </a:cxn>
                <a:cxn ang="0">
                  <a:pos x="108" y="141"/>
                </a:cxn>
                <a:cxn ang="0">
                  <a:pos x="103" y="160"/>
                </a:cxn>
              </a:cxnLst>
              <a:rect l="0" t="0" r="r" b="b"/>
              <a:pathLst>
                <a:path w="112" h="160">
                  <a:moveTo>
                    <a:pt x="103" y="160"/>
                  </a:moveTo>
                  <a:lnTo>
                    <a:pt x="88" y="132"/>
                  </a:lnTo>
                  <a:lnTo>
                    <a:pt x="82" y="92"/>
                  </a:lnTo>
                  <a:lnTo>
                    <a:pt x="73" y="56"/>
                  </a:lnTo>
                  <a:lnTo>
                    <a:pt x="57" y="35"/>
                  </a:lnTo>
                  <a:lnTo>
                    <a:pt x="47" y="41"/>
                  </a:lnTo>
                  <a:lnTo>
                    <a:pt x="39" y="51"/>
                  </a:lnTo>
                  <a:lnTo>
                    <a:pt x="29" y="62"/>
                  </a:lnTo>
                  <a:lnTo>
                    <a:pt x="21" y="77"/>
                  </a:lnTo>
                  <a:lnTo>
                    <a:pt x="13" y="90"/>
                  </a:lnTo>
                  <a:lnTo>
                    <a:pt x="8" y="100"/>
                  </a:lnTo>
                  <a:lnTo>
                    <a:pt x="3" y="106"/>
                  </a:lnTo>
                  <a:lnTo>
                    <a:pt x="0" y="106"/>
                  </a:lnTo>
                  <a:lnTo>
                    <a:pt x="5" y="85"/>
                  </a:lnTo>
                  <a:lnTo>
                    <a:pt x="10" y="66"/>
                  </a:lnTo>
                  <a:lnTo>
                    <a:pt x="15" y="46"/>
                  </a:lnTo>
                  <a:lnTo>
                    <a:pt x="21" y="30"/>
                  </a:lnTo>
                  <a:lnTo>
                    <a:pt x="29" y="15"/>
                  </a:lnTo>
                  <a:lnTo>
                    <a:pt x="41" y="5"/>
                  </a:lnTo>
                  <a:lnTo>
                    <a:pt x="54" y="0"/>
                  </a:lnTo>
                  <a:lnTo>
                    <a:pt x="70" y="2"/>
                  </a:lnTo>
                  <a:lnTo>
                    <a:pt x="88" y="15"/>
                  </a:lnTo>
                  <a:lnTo>
                    <a:pt x="99" y="33"/>
                  </a:lnTo>
                  <a:lnTo>
                    <a:pt x="108" y="53"/>
                  </a:lnTo>
                  <a:lnTo>
                    <a:pt x="111" y="74"/>
                  </a:lnTo>
                  <a:lnTo>
                    <a:pt x="112" y="97"/>
                  </a:lnTo>
                  <a:lnTo>
                    <a:pt x="111" y="119"/>
                  </a:lnTo>
                  <a:lnTo>
                    <a:pt x="108" y="141"/>
                  </a:lnTo>
                  <a:lnTo>
                    <a:pt x="103" y="16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 name="Freeform 41"/>
            <p:cNvSpPr>
              <a:spLocks/>
            </p:cNvSpPr>
            <p:nvPr/>
          </p:nvSpPr>
          <p:spPr bwMode="auto">
            <a:xfrm>
              <a:off x="2468" y="2766"/>
              <a:ext cx="92" cy="273"/>
            </a:xfrm>
            <a:custGeom>
              <a:avLst/>
              <a:gdLst/>
              <a:ahLst/>
              <a:cxnLst>
                <a:cxn ang="0">
                  <a:pos x="106" y="86"/>
                </a:cxn>
                <a:cxn ang="0">
                  <a:pos x="126" y="115"/>
                </a:cxn>
                <a:cxn ang="0">
                  <a:pos x="150" y="141"/>
                </a:cxn>
                <a:cxn ang="0">
                  <a:pos x="174" y="169"/>
                </a:cxn>
                <a:cxn ang="0">
                  <a:pos x="186" y="208"/>
                </a:cxn>
                <a:cxn ang="0">
                  <a:pos x="178" y="257"/>
                </a:cxn>
                <a:cxn ang="0">
                  <a:pos x="163" y="304"/>
                </a:cxn>
                <a:cxn ang="0">
                  <a:pos x="152" y="353"/>
                </a:cxn>
                <a:cxn ang="0">
                  <a:pos x="148" y="384"/>
                </a:cxn>
                <a:cxn ang="0">
                  <a:pos x="135" y="389"/>
                </a:cxn>
                <a:cxn ang="0">
                  <a:pos x="121" y="391"/>
                </a:cxn>
                <a:cxn ang="0">
                  <a:pos x="104" y="387"/>
                </a:cxn>
                <a:cxn ang="0">
                  <a:pos x="88" y="382"/>
                </a:cxn>
                <a:cxn ang="0">
                  <a:pos x="74" y="373"/>
                </a:cxn>
                <a:cxn ang="0">
                  <a:pos x="60" y="358"/>
                </a:cxn>
                <a:cxn ang="0">
                  <a:pos x="51" y="342"/>
                </a:cxn>
                <a:cxn ang="0">
                  <a:pos x="43" y="387"/>
                </a:cxn>
                <a:cxn ang="0">
                  <a:pos x="56" y="487"/>
                </a:cxn>
                <a:cxn ang="0">
                  <a:pos x="70" y="544"/>
                </a:cxn>
                <a:cxn ang="0">
                  <a:pos x="47" y="542"/>
                </a:cxn>
                <a:cxn ang="0">
                  <a:pos x="21" y="493"/>
                </a:cxn>
                <a:cxn ang="0">
                  <a:pos x="4" y="410"/>
                </a:cxn>
                <a:cxn ang="0">
                  <a:pos x="2" y="324"/>
                </a:cxn>
                <a:cxn ang="0">
                  <a:pos x="21" y="241"/>
                </a:cxn>
                <a:cxn ang="0">
                  <a:pos x="41" y="200"/>
                </a:cxn>
                <a:cxn ang="0">
                  <a:pos x="49" y="198"/>
                </a:cxn>
                <a:cxn ang="0">
                  <a:pos x="69" y="216"/>
                </a:cxn>
                <a:cxn ang="0">
                  <a:pos x="75" y="265"/>
                </a:cxn>
                <a:cxn ang="0">
                  <a:pos x="77" y="316"/>
                </a:cxn>
                <a:cxn ang="0">
                  <a:pos x="96" y="351"/>
                </a:cxn>
                <a:cxn ang="0">
                  <a:pos x="121" y="316"/>
                </a:cxn>
                <a:cxn ang="0">
                  <a:pos x="135" y="229"/>
                </a:cxn>
                <a:cxn ang="0">
                  <a:pos x="116" y="167"/>
                </a:cxn>
                <a:cxn ang="0">
                  <a:pos x="82" y="127"/>
                </a:cxn>
                <a:cxn ang="0">
                  <a:pos x="64" y="78"/>
                </a:cxn>
                <a:cxn ang="0">
                  <a:pos x="60" y="26"/>
                </a:cxn>
                <a:cxn ang="0">
                  <a:pos x="85" y="5"/>
                </a:cxn>
                <a:cxn ang="0">
                  <a:pos x="93" y="48"/>
                </a:cxn>
              </a:cxnLst>
              <a:rect l="0" t="0" r="r" b="b"/>
              <a:pathLst>
                <a:path w="186" h="547">
                  <a:moveTo>
                    <a:pt x="100" y="70"/>
                  </a:moveTo>
                  <a:lnTo>
                    <a:pt x="106" y="86"/>
                  </a:lnTo>
                  <a:lnTo>
                    <a:pt x="114" y="101"/>
                  </a:lnTo>
                  <a:lnTo>
                    <a:pt x="126" y="115"/>
                  </a:lnTo>
                  <a:lnTo>
                    <a:pt x="139" y="128"/>
                  </a:lnTo>
                  <a:lnTo>
                    <a:pt x="150" y="141"/>
                  </a:lnTo>
                  <a:lnTo>
                    <a:pt x="163" y="154"/>
                  </a:lnTo>
                  <a:lnTo>
                    <a:pt x="174" y="169"/>
                  </a:lnTo>
                  <a:lnTo>
                    <a:pt x="183" y="182"/>
                  </a:lnTo>
                  <a:lnTo>
                    <a:pt x="186" y="208"/>
                  </a:lnTo>
                  <a:lnTo>
                    <a:pt x="183" y="233"/>
                  </a:lnTo>
                  <a:lnTo>
                    <a:pt x="178" y="257"/>
                  </a:lnTo>
                  <a:lnTo>
                    <a:pt x="170" y="280"/>
                  </a:lnTo>
                  <a:lnTo>
                    <a:pt x="163" y="304"/>
                  </a:lnTo>
                  <a:lnTo>
                    <a:pt x="157" y="327"/>
                  </a:lnTo>
                  <a:lnTo>
                    <a:pt x="152" y="353"/>
                  </a:lnTo>
                  <a:lnTo>
                    <a:pt x="152" y="379"/>
                  </a:lnTo>
                  <a:lnTo>
                    <a:pt x="148" y="384"/>
                  </a:lnTo>
                  <a:lnTo>
                    <a:pt x="144" y="387"/>
                  </a:lnTo>
                  <a:lnTo>
                    <a:pt x="135" y="389"/>
                  </a:lnTo>
                  <a:lnTo>
                    <a:pt x="129" y="389"/>
                  </a:lnTo>
                  <a:lnTo>
                    <a:pt x="121" y="391"/>
                  </a:lnTo>
                  <a:lnTo>
                    <a:pt x="113" y="389"/>
                  </a:lnTo>
                  <a:lnTo>
                    <a:pt x="104" y="387"/>
                  </a:lnTo>
                  <a:lnTo>
                    <a:pt x="98" y="386"/>
                  </a:lnTo>
                  <a:lnTo>
                    <a:pt x="88" y="382"/>
                  </a:lnTo>
                  <a:lnTo>
                    <a:pt x="80" y="379"/>
                  </a:lnTo>
                  <a:lnTo>
                    <a:pt x="74" y="373"/>
                  </a:lnTo>
                  <a:lnTo>
                    <a:pt x="67" y="366"/>
                  </a:lnTo>
                  <a:lnTo>
                    <a:pt x="60" y="358"/>
                  </a:lnTo>
                  <a:lnTo>
                    <a:pt x="56" y="350"/>
                  </a:lnTo>
                  <a:lnTo>
                    <a:pt x="51" y="342"/>
                  </a:lnTo>
                  <a:lnTo>
                    <a:pt x="46" y="334"/>
                  </a:lnTo>
                  <a:lnTo>
                    <a:pt x="43" y="387"/>
                  </a:lnTo>
                  <a:lnTo>
                    <a:pt x="46" y="438"/>
                  </a:lnTo>
                  <a:lnTo>
                    <a:pt x="56" y="487"/>
                  </a:lnTo>
                  <a:lnTo>
                    <a:pt x="75" y="532"/>
                  </a:lnTo>
                  <a:lnTo>
                    <a:pt x="70" y="544"/>
                  </a:lnTo>
                  <a:lnTo>
                    <a:pt x="59" y="547"/>
                  </a:lnTo>
                  <a:lnTo>
                    <a:pt x="47" y="542"/>
                  </a:lnTo>
                  <a:lnTo>
                    <a:pt x="36" y="532"/>
                  </a:lnTo>
                  <a:lnTo>
                    <a:pt x="21" y="493"/>
                  </a:lnTo>
                  <a:lnTo>
                    <a:pt x="10" y="452"/>
                  </a:lnTo>
                  <a:lnTo>
                    <a:pt x="4" y="410"/>
                  </a:lnTo>
                  <a:lnTo>
                    <a:pt x="0" y="368"/>
                  </a:lnTo>
                  <a:lnTo>
                    <a:pt x="2" y="324"/>
                  </a:lnTo>
                  <a:lnTo>
                    <a:pt x="8" y="281"/>
                  </a:lnTo>
                  <a:lnTo>
                    <a:pt x="21" y="241"/>
                  </a:lnTo>
                  <a:lnTo>
                    <a:pt x="38" y="202"/>
                  </a:lnTo>
                  <a:lnTo>
                    <a:pt x="41" y="200"/>
                  </a:lnTo>
                  <a:lnTo>
                    <a:pt x="46" y="198"/>
                  </a:lnTo>
                  <a:lnTo>
                    <a:pt x="49" y="198"/>
                  </a:lnTo>
                  <a:lnTo>
                    <a:pt x="54" y="197"/>
                  </a:lnTo>
                  <a:lnTo>
                    <a:pt x="69" y="216"/>
                  </a:lnTo>
                  <a:lnTo>
                    <a:pt x="75" y="239"/>
                  </a:lnTo>
                  <a:lnTo>
                    <a:pt x="75" y="265"/>
                  </a:lnTo>
                  <a:lnTo>
                    <a:pt x="75" y="291"/>
                  </a:lnTo>
                  <a:lnTo>
                    <a:pt x="77" y="316"/>
                  </a:lnTo>
                  <a:lnTo>
                    <a:pt x="83" y="337"/>
                  </a:lnTo>
                  <a:lnTo>
                    <a:pt x="96" y="351"/>
                  </a:lnTo>
                  <a:lnTo>
                    <a:pt x="122" y="361"/>
                  </a:lnTo>
                  <a:lnTo>
                    <a:pt x="121" y="316"/>
                  </a:lnTo>
                  <a:lnTo>
                    <a:pt x="127" y="272"/>
                  </a:lnTo>
                  <a:lnTo>
                    <a:pt x="135" y="229"/>
                  </a:lnTo>
                  <a:lnTo>
                    <a:pt x="137" y="184"/>
                  </a:lnTo>
                  <a:lnTo>
                    <a:pt x="116" y="167"/>
                  </a:lnTo>
                  <a:lnTo>
                    <a:pt x="98" y="148"/>
                  </a:lnTo>
                  <a:lnTo>
                    <a:pt x="82" y="127"/>
                  </a:lnTo>
                  <a:lnTo>
                    <a:pt x="72" y="102"/>
                  </a:lnTo>
                  <a:lnTo>
                    <a:pt x="64" y="78"/>
                  </a:lnTo>
                  <a:lnTo>
                    <a:pt x="60" y="52"/>
                  </a:lnTo>
                  <a:lnTo>
                    <a:pt x="60" y="26"/>
                  </a:lnTo>
                  <a:lnTo>
                    <a:pt x="65" y="0"/>
                  </a:lnTo>
                  <a:lnTo>
                    <a:pt x="85" y="5"/>
                  </a:lnTo>
                  <a:lnTo>
                    <a:pt x="90" y="24"/>
                  </a:lnTo>
                  <a:lnTo>
                    <a:pt x="93" y="48"/>
                  </a:lnTo>
                  <a:lnTo>
                    <a:pt x="100" y="7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 name="Freeform 42"/>
            <p:cNvSpPr>
              <a:spLocks/>
            </p:cNvSpPr>
            <p:nvPr/>
          </p:nvSpPr>
          <p:spPr bwMode="auto">
            <a:xfrm>
              <a:off x="2545" y="2772"/>
              <a:ext cx="207" cy="30"/>
            </a:xfrm>
            <a:custGeom>
              <a:avLst/>
              <a:gdLst/>
              <a:ahLst/>
              <a:cxnLst>
                <a:cxn ang="0">
                  <a:pos x="413" y="34"/>
                </a:cxn>
                <a:cxn ang="0">
                  <a:pos x="410" y="34"/>
                </a:cxn>
                <a:cxn ang="0">
                  <a:pos x="400" y="37"/>
                </a:cxn>
                <a:cxn ang="0">
                  <a:pos x="384" y="39"/>
                </a:cxn>
                <a:cxn ang="0">
                  <a:pos x="363" y="42"/>
                </a:cxn>
                <a:cxn ang="0">
                  <a:pos x="337" y="47"/>
                </a:cxn>
                <a:cxn ang="0">
                  <a:pos x="308" y="51"/>
                </a:cxn>
                <a:cxn ang="0">
                  <a:pos x="277" y="54"/>
                </a:cxn>
                <a:cxn ang="0">
                  <a:pos x="244" y="57"/>
                </a:cxn>
                <a:cxn ang="0">
                  <a:pos x="208" y="60"/>
                </a:cxn>
                <a:cxn ang="0">
                  <a:pos x="174" y="62"/>
                </a:cxn>
                <a:cxn ang="0">
                  <a:pos x="138" y="62"/>
                </a:cxn>
                <a:cxn ang="0">
                  <a:pos x="106" y="60"/>
                </a:cxn>
                <a:cxn ang="0">
                  <a:pos x="75" y="55"/>
                </a:cxn>
                <a:cxn ang="0">
                  <a:pos x="46" y="51"/>
                </a:cxn>
                <a:cxn ang="0">
                  <a:pos x="21" y="42"/>
                </a:cxn>
                <a:cxn ang="0">
                  <a:pos x="0" y="31"/>
                </a:cxn>
                <a:cxn ang="0">
                  <a:pos x="3" y="16"/>
                </a:cxn>
                <a:cxn ang="0">
                  <a:pos x="6" y="7"/>
                </a:cxn>
                <a:cxn ang="0">
                  <a:pos x="11" y="2"/>
                </a:cxn>
                <a:cxn ang="0">
                  <a:pos x="19" y="0"/>
                </a:cxn>
                <a:cxn ang="0">
                  <a:pos x="28" y="2"/>
                </a:cxn>
                <a:cxn ang="0">
                  <a:pos x="39" y="3"/>
                </a:cxn>
                <a:cxn ang="0">
                  <a:pos x="52" y="8"/>
                </a:cxn>
                <a:cxn ang="0">
                  <a:pos x="67" y="11"/>
                </a:cxn>
                <a:cxn ang="0">
                  <a:pos x="81" y="13"/>
                </a:cxn>
                <a:cxn ang="0">
                  <a:pos x="96" y="15"/>
                </a:cxn>
                <a:cxn ang="0">
                  <a:pos x="112" y="16"/>
                </a:cxn>
                <a:cxn ang="0">
                  <a:pos x="130" y="16"/>
                </a:cxn>
                <a:cxn ang="0">
                  <a:pos x="150" y="16"/>
                </a:cxn>
                <a:cxn ang="0">
                  <a:pos x="168" y="18"/>
                </a:cxn>
                <a:cxn ang="0">
                  <a:pos x="189" y="18"/>
                </a:cxn>
                <a:cxn ang="0">
                  <a:pos x="208" y="16"/>
                </a:cxn>
                <a:cxn ang="0">
                  <a:pos x="228" y="16"/>
                </a:cxn>
                <a:cxn ang="0">
                  <a:pos x="247" y="16"/>
                </a:cxn>
                <a:cxn ang="0">
                  <a:pos x="267" y="15"/>
                </a:cxn>
                <a:cxn ang="0">
                  <a:pos x="286" y="15"/>
                </a:cxn>
                <a:cxn ang="0">
                  <a:pos x="304" y="13"/>
                </a:cxn>
                <a:cxn ang="0">
                  <a:pos x="322" y="11"/>
                </a:cxn>
                <a:cxn ang="0">
                  <a:pos x="339" y="10"/>
                </a:cxn>
                <a:cxn ang="0">
                  <a:pos x="353" y="8"/>
                </a:cxn>
                <a:cxn ang="0">
                  <a:pos x="413" y="34"/>
                </a:cxn>
              </a:cxnLst>
              <a:rect l="0" t="0" r="r" b="b"/>
              <a:pathLst>
                <a:path w="413" h="62">
                  <a:moveTo>
                    <a:pt x="413" y="34"/>
                  </a:moveTo>
                  <a:lnTo>
                    <a:pt x="410" y="34"/>
                  </a:lnTo>
                  <a:lnTo>
                    <a:pt x="400" y="37"/>
                  </a:lnTo>
                  <a:lnTo>
                    <a:pt x="384" y="39"/>
                  </a:lnTo>
                  <a:lnTo>
                    <a:pt x="363" y="42"/>
                  </a:lnTo>
                  <a:lnTo>
                    <a:pt x="337" y="47"/>
                  </a:lnTo>
                  <a:lnTo>
                    <a:pt x="308" y="51"/>
                  </a:lnTo>
                  <a:lnTo>
                    <a:pt x="277" y="54"/>
                  </a:lnTo>
                  <a:lnTo>
                    <a:pt x="244" y="57"/>
                  </a:lnTo>
                  <a:lnTo>
                    <a:pt x="208" y="60"/>
                  </a:lnTo>
                  <a:lnTo>
                    <a:pt x="174" y="62"/>
                  </a:lnTo>
                  <a:lnTo>
                    <a:pt x="138" y="62"/>
                  </a:lnTo>
                  <a:lnTo>
                    <a:pt x="106" y="60"/>
                  </a:lnTo>
                  <a:lnTo>
                    <a:pt x="75" y="55"/>
                  </a:lnTo>
                  <a:lnTo>
                    <a:pt x="46" y="51"/>
                  </a:lnTo>
                  <a:lnTo>
                    <a:pt x="21" y="42"/>
                  </a:lnTo>
                  <a:lnTo>
                    <a:pt x="0" y="31"/>
                  </a:lnTo>
                  <a:lnTo>
                    <a:pt x="3" y="16"/>
                  </a:lnTo>
                  <a:lnTo>
                    <a:pt x="6" y="7"/>
                  </a:lnTo>
                  <a:lnTo>
                    <a:pt x="11" y="2"/>
                  </a:lnTo>
                  <a:lnTo>
                    <a:pt x="19" y="0"/>
                  </a:lnTo>
                  <a:lnTo>
                    <a:pt x="28" y="2"/>
                  </a:lnTo>
                  <a:lnTo>
                    <a:pt x="39" y="3"/>
                  </a:lnTo>
                  <a:lnTo>
                    <a:pt x="52" y="8"/>
                  </a:lnTo>
                  <a:lnTo>
                    <a:pt x="67" y="11"/>
                  </a:lnTo>
                  <a:lnTo>
                    <a:pt x="81" y="13"/>
                  </a:lnTo>
                  <a:lnTo>
                    <a:pt x="96" y="15"/>
                  </a:lnTo>
                  <a:lnTo>
                    <a:pt x="112" y="16"/>
                  </a:lnTo>
                  <a:lnTo>
                    <a:pt x="130" y="16"/>
                  </a:lnTo>
                  <a:lnTo>
                    <a:pt x="150" y="16"/>
                  </a:lnTo>
                  <a:lnTo>
                    <a:pt x="168" y="18"/>
                  </a:lnTo>
                  <a:lnTo>
                    <a:pt x="189" y="18"/>
                  </a:lnTo>
                  <a:lnTo>
                    <a:pt x="208" y="16"/>
                  </a:lnTo>
                  <a:lnTo>
                    <a:pt x="228" y="16"/>
                  </a:lnTo>
                  <a:lnTo>
                    <a:pt x="247" y="16"/>
                  </a:lnTo>
                  <a:lnTo>
                    <a:pt x="267" y="15"/>
                  </a:lnTo>
                  <a:lnTo>
                    <a:pt x="286" y="15"/>
                  </a:lnTo>
                  <a:lnTo>
                    <a:pt x="304" y="13"/>
                  </a:lnTo>
                  <a:lnTo>
                    <a:pt x="322" y="11"/>
                  </a:lnTo>
                  <a:lnTo>
                    <a:pt x="339" y="10"/>
                  </a:lnTo>
                  <a:lnTo>
                    <a:pt x="353" y="8"/>
                  </a:lnTo>
                  <a:lnTo>
                    <a:pt x="413" y="3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7" name="Freeform 43"/>
            <p:cNvSpPr>
              <a:spLocks/>
            </p:cNvSpPr>
            <p:nvPr/>
          </p:nvSpPr>
          <p:spPr bwMode="auto">
            <a:xfrm>
              <a:off x="2878" y="2826"/>
              <a:ext cx="73" cy="65"/>
            </a:xfrm>
            <a:custGeom>
              <a:avLst/>
              <a:gdLst/>
              <a:ahLst/>
              <a:cxnLst>
                <a:cxn ang="0">
                  <a:pos x="91" y="52"/>
                </a:cxn>
                <a:cxn ang="0">
                  <a:pos x="97" y="52"/>
                </a:cxn>
                <a:cxn ang="0">
                  <a:pos x="106" y="51"/>
                </a:cxn>
                <a:cxn ang="0">
                  <a:pos x="112" y="49"/>
                </a:cxn>
                <a:cxn ang="0">
                  <a:pos x="120" y="47"/>
                </a:cxn>
                <a:cxn ang="0">
                  <a:pos x="127" y="47"/>
                </a:cxn>
                <a:cxn ang="0">
                  <a:pos x="133" y="47"/>
                </a:cxn>
                <a:cxn ang="0">
                  <a:pos x="140" y="49"/>
                </a:cxn>
                <a:cxn ang="0">
                  <a:pos x="146" y="54"/>
                </a:cxn>
                <a:cxn ang="0">
                  <a:pos x="141" y="65"/>
                </a:cxn>
                <a:cxn ang="0">
                  <a:pos x="132" y="80"/>
                </a:cxn>
                <a:cxn ang="0">
                  <a:pos x="117" y="95"/>
                </a:cxn>
                <a:cxn ang="0">
                  <a:pos x="99" y="109"/>
                </a:cxn>
                <a:cxn ang="0">
                  <a:pos x="80" y="121"/>
                </a:cxn>
                <a:cxn ang="0">
                  <a:pos x="60" y="127"/>
                </a:cxn>
                <a:cxn ang="0">
                  <a:pos x="41" y="130"/>
                </a:cxn>
                <a:cxn ang="0">
                  <a:pos x="21" y="126"/>
                </a:cxn>
                <a:cxn ang="0">
                  <a:pos x="10" y="117"/>
                </a:cxn>
                <a:cxn ang="0">
                  <a:pos x="3" y="108"/>
                </a:cxn>
                <a:cxn ang="0">
                  <a:pos x="0" y="96"/>
                </a:cxn>
                <a:cxn ang="0">
                  <a:pos x="0" y="85"/>
                </a:cxn>
                <a:cxn ang="0">
                  <a:pos x="13" y="90"/>
                </a:cxn>
                <a:cxn ang="0">
                  <a:pos x="27" y="93"/>
                </a:cxn>
                <a:cxn ang="0">
                  <a:pos x="42" y="91"/>
                </a:cxn>
                <a:cxn ang="0">
                  <a:pos x="58" y="90"/>
                </a:cxn>
                <a:cxn ang="0">
                  <a:pos x="71" y="86"/>
                </a:cxn>
                <a:cxn ang="0">
                  <a:pos x="83" y="83"/>
                </a:cxn>
                <a:cxn ang="0">
                  <a:pos x="89" y="82"/>
                </a:cxn>
                <a:cxn ang="0">
                  <a:pos x="93" y="80"/>
                </a:cxn>
                <a:cxn ang="0">
                  <a:pos x="75" y="73"/>
                </a:cxn>
                <a:cxn ang="0">
                  <a:pos x="60" y="65"/>
                </a:cxn>
                <a:cxn ang="0">
                  <a:pos x="45" y="57"/>
                </a:cxn>
                <a:cxn ang="0">
                  <a:pos x="34" y="49"/>
                </a:cxn>
                <a:cxn ang="0">
                  <a:pos x="23" y="39"/>
                </a:cxn>
                <a:cxn ang="0">
                  <a:pos x="14" y="28"/>
                </a:cxn>
                <a:cxn ang="0">
                  <a:pos x="8" y="15"/>
                </a:cxn>
                <a:cxn ang="0">
                  <a:pos x="3" y="0"/>
                </a:cxn>
                <a:cxn ang="0">
                  <a:pos x="14" y="7"/>
                </a:cxn>
                <a:cxn ang="0">
                  <a:pos x="24" y="13"/>
                </a:cxn>
                <a:cxn ang="0">
                  <a:pos x="36" y="21"/>
                </a:cxn>
                <a:cxn ang="0">
                  <a:pos x="45" y="29"/>
                </a:cxn>
                <a:cxn ang="0">
                  <a:pos x="55" y="36"/>
                </a:cxn>
                <a:cxn ang="0">
                  <a:pos x="67" y="44"/>
                </a:cxn>
                <a:cxn ang="0">
                  <a:pos x="78" y="49"/>
                </a:cxn>
                <a:cxn ang="0">
                  <a:pos x="91" y="52"/>
                </a:cxn>
              </a:cxnLst>
              <a:rect l="0" t="0" r="r" b="b"/>
              <a:pathLst>
                <a:path w="146" h="130">
                  <a:moveTo>
                    <a:pt x="91" y="52"/>
                  </a:moveTo>
                  <a:lnTo>
                    <a:pt x="97" y="52"/>
                  </a:lnTo>
                  <a:lnTo>
                    <a:pt x="106" y="51"/>
                  </a:lnTo>
                  <a:lnTo>
                    <a:pt x="112" y="49"/>
                  </a:lnTo>
                  <a:lnTo>
                    <a:pt x="120" y="47"/>
                  </a:lnTo>
                  <a:lnTo>
                    <a:pt x="127" y="47"/>
                  </a:lnTo>
                  <a:lnTo>
                    <a:pt x="133" y="47"/>
                  </a:lnTo>
                  <a:lnTo>
                    <a:pt x="140" y="49"/>
                  </a:lnTo>
                  <a:lnTo>
                    <a:pt x="146" y="54"/>
                  </a:lnTo>
                  <a:lnTo>
                    <a:pt x="141" y="65"/>
                  </a:lnTo>
                  <a:lnTo>
                    <a:pt x="132" y="80"/>
                  </a:lnTo>
                  <a:lnTo>
                    <a:pt x="117" y="95"/>
                  </a:lnTo>
                  <a:lnTo>
                    <a:pt x="99" y="109"/>
                  </a:lnTo>
                  <a:lnTo>
                    <a:pt x="80" y="121"/>
                  </a:lnTo>
                  <a:lnTo>
                    <a:pt x="60" y="127"/>
                  </a:lnTo>
                  <a:lnTo>
                    <a:pt x="41" y="130"/>
                  </a:lnTo>
                  <a:lnTo>
                    <a:pt x="21" y="126"/>
                  </a:lnTo>
                  <a:lnTo>
                    <a:pt x="10" y="117"/>
                  </a:lnTo>
                  <a:lnTo>
                    <a:pt x="3" y="108"/>
                  </a:lnTo>
                  <a:lnTo>
                    <a:pt x="0" y="96"/>
                  </a:lnTo>
                  <a:lnTo>
                    <a:pt x="0" y="85"/>
                  </a:lnTo>
                  <a:lnTo>
                    <a:pt x="13" y="90"/>
                  </a:lnTo>
                  <a:lnTo>
                    <a:pt x="27" y="93"/>
                  </a:lnTo>
                  <a:lnTo>
                    <a:pt x="42" y="91"/>
                  </a:lnTo>
                  <a:lnTo>
                    <a:pt x="58" y="90"/>
                  </a:lnTo>
                  <a:lnTo>
                    <a:pt x="71" y="86"/>
                  </a:lnTo>
                  <a:lnTo>
                    <a:pt x="83" y="83"/>
                  </a:lnTo>
                  <a:lnTo>
                    <a:pt x="89" y="82"/>
                  </a:lnTo>
                  <a:lnTo>
                    <a:pt x="93" y="80"/>
                  </a:lnTo>
                  <a:lnTo>
                    <a:pt x="75" y="73"/>
                  </a:lnTo>
                  <a:lnTo>
                    <a:pt x="60" y="65"/>
                  </a:lnTo>
                  <a:lnTo>
                    <a:pt x="45" y="57"/>
                  </a:lnTo>
                  <a:lnTo>
                    <a:pt x="34" y="49"/>
                  </a:lnTo>
                  <a:lnTo>
                    <a:pt x="23" y="39"/>
                  </a:lnTo>
                  <a:lnTo>
                    <a:pt x="14" y="28"/>
                  </a:lnTo>
                  <a:lnTo>
                    <a:pt x="8" y="15"/>
                  </a:lnTo>
                  <a:lnTo>
                    <a:pt x="3" y="0"/>
                  </a:lnTo>
                  <a:lnTo>
                    <a:pt x="14" y="7"/>
                  </a:lnTo>
                  <a:lnTo>
                    <a:pt x="24" y="13"/>
                  </a:lnTo>
                  <a:lnTo>
                    <a:pt x="36" y="21"/>
                  </a:lnTo>
                  <a:lnTo>
                    <a:pt x="45" y="29"/>
                  </a:lnTo>
                  <a:lnTo>
                    <a:pt x="55" y="36"/>
                  </a:lnTo>
                  <a:lnTo>
                    <a:pt x="67" y="44"/>
                  </a:lnTo>
                  <a:lnTo>
                    <a:pt x="78" y="49"/>
                  </a:lnTo>
                  <a:lnTo>
                    <a:pt x="91" y="5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8" name="Freeform 44"/>
            <p:cNvSpPr>
              <a:spLocks/>
            </p:cNvSpPr>
            <p:nvPr/>
          </p:nvSpPr>
          <p:spPr bwMode="auto">
            <a:xfrm>
              <a:off x="3066" y="2834"/>
              <a:ext cx="216" cy="308"/>
            </a:xfrm>
            <a:custGeom>
              <a:avLst/>
              <a:gdLst/>
              <a:ahLst/>
              <a:cxnLst>
                <a:cxn ang="0">
                  <a:pos x="291" y="31"/>
                </a:cxn>
                <a:cxn ang="0">
                  <a:pos x="256" y="41"/>
                </a:cxn>
                <a:cxn ang="0">
                  <a:pos x="218" y="38"/>
                </a:cxn>
                <a:cxn ang="0">
                  <a:pos x="203" y="53"/>
                </a:cxn>
                <a:cxn ang="0">
                  <a:pos x="216" y="75"/>
                </a:cxn>
                <a:cxn ang="0">
                  <a:pos x="249" y="84"/>
                </a:cxn>
                <a:cxn ang="0">
                  <a:pos x="304" y="75"/>
                </a:cxn>
                <a:cxn ang="0">
                  <a:pos x="278" y="106"/>
                </a:cxn>
                <a:cxn ang="0">
                  <a:pos x="228" y="113"/>
                </a:cxn>
                <a:cxn ang="0">
                  <a:pos x="199" y="121"/>
                </a:cxn>
                <a:cxn ang="0">
                  <a:pos x="184" y="162"/>
                </a:cxn>
                <a:cxn ang="0">
                  <a:pos x="210" y="160"/>
                </a:cxn>
                <a:cxn ang="0">
                  <a:pos x="236" y="147"/>
                </a:cxn>
                <a:cxn ang="0">
                  <a:pos x="267" y="137"/>
                </a:cxn>
                <a:cxn ang="0">
                  <a:pos x="304" y="137"/>
                </a:cxn>
                <a:cxn ang="0">
                  <a:pos x="339" y="147"/>
                </a:cxn>
                <a:cxn ang="0">
                  <a:pos x="383" y="230"/>
                </a:cxn>
                <a:cxn ang="0">
                  <a:pos x="413" y="388"/>
                </a:cxn>
                <a:cxn ang="0">
                  <a:pos x="425" y="616"/>
                </a:cxn>
                <a:cxn ang="0">
                  <a:pos x="397" y="587"/>
                </a:cxn>
                <a:cxn ang="0">
                  <a:pos x="400" y="531"/>
                </a:cxn>
                <a:cxn ang="0">
                  <a:pos x="397" y="468"/>
                </a:cxn>
                <a:cxn ang="0">
                  <a:pos x="373" y="387"/>
                </a:cxn>
                <a:cxn ang="0">
                  <a:pos x="343" y="308"/>
                </a:cxn>
                <a:cxn ang="0">
                  <a:pos x="353" y="243"/>
                </a:cxn>
                <a:cxn ang="0">
                  <a:pos x="350" y="196"/>
                </a:cxn>
                <a:cxn ang="0">
                  <a:pos x="327" y="175"/>
                </a:cxn>
                <a:cxn ang="0">
                  <a:pos x="270" y="180"/>
                </a:cxn>
                <a:cxn ang="0">
                  <a:pos x="216" y="196"/>
                </a:cxn>
                <a:cxn ang="0">
                  <a:pos x="163" y="215"/>
                </a:cxn>
                <a:cxn ang="0">
                  <a:pos x="109" y="235"/>
                </a:cxn>
                <a:cxn ang="0">
                  <a:pos x="54" y="248"/>
                </a:cxn>
                <a:cxn ang="0">
                  <a:pos x="18" y="277"/>
                </a:cxn>
                <a:cxn ang="0">
                  <a:pos x="0" y="248"/>
                </a:cxn>
                <a:cxn ang="0">
                  <a:pos x="45" y="209"/>
                </a:cxn>
                <a:cxn ang="0">
                  <a:pos x="122" y="188"/>
                </a:cxn>
                <a:cxn ang="0">
                  <a:pos x="145" y="144"/>
                </a:cxn>
                <a:cxn ang="0">
                  <a:pos x="166" y="72"/>
                </a:cxn>
                <a:cxn ang="0">
                  <a:pos x="169" y="36"/>
                </a:cxn>
                <a:cxn ang="0">
                  <a:pos x="192" y="22"/>
                </a:cxn>
                <a:cxn ang="0">
                  <a:pos x="246" y="13"/>
                </a:cxn>
                <a:cxn ang="0">
                  <a:pos x="293" y="0"/>
                </a:cxn>
                <a:cxn ang="0">
                  <a:pos x="316" y="12"/>
                </a:cxn>
              </a:cxnLst>
              <a:rect l="0" t="0" r="r" b="b"/>
              <a:pathLst>
                <a:path w="431" h="616">
                  <a:moveTo>
                    <a:pt x="314" y="20"/>
                  </a:moveTo>
                  <a:lnTo>
                    <a:pt x="303" y="27"/>
                  </a:lnTo>
                  <a:lnTo>
                    <a:pt x="291" y="31"/>
                  </a:lnTo>
                  <a:lnTo>
                    <a:pt x="280" y="36"/>
                  </a:lnTo>
                  <a:lnTo>
                    <a:pt x="267" y="38"/>
                  </a:lnTo>
                  <a:lnTo>
                    <a:pt x="256" y="41"/>
                  </a:lnTo>
                  <a:lnTo>
                    <a:pt x="242" y="41"/>
                  </a:lnTo>
                  <a:lnTo>
                    <a:pt x="229" y="40"/>
                  </a:lnTo>
                  <a:lnTo>
                    <a:pt x="218" y="38"/>
                  </a:lnTo>
                  <a:lnTo>
                    <a:pt x="210" y="41"/>
                  </a:lnTo>
                  <a:lnTo>
                    <a:pt x="205" y="46"/>
                  </a:lnTo>
                  <a:lnTo>
                    <a:pt x="203" y="53"/>
                  </a:lnTo>
                  <a:lnTo>
                    <a:pt x="205" y="61"/>
                  </a:lnTo>
                  <a:lnTo>
                    <a:pt x="210" y="69"/>
                  </a:lnTo>
                  <a:lnTo>
                    <a:pt x="216" y="75"/>
                  </a:lnTo>
                  <a:lnTo>
                    <a:pt x="225" y="80"/>
                  </a:lnTo>
                  <a:lnTo>
                    <a:pt x="236" y="82"/>
                  </a:lnTo>
                  <a:lnTo>
                    <a:pt x="249" y="84"/>
                  </a:lnTo>
                  <a:lnTo>
                    <a:pt x="265" y="84"/>
                  </a:lnTo>
                  <a:lnTo>
                    <a:pt x="283" y="80"/>
                  </a:lnTo>
                  <a:lnTo>
                    <a:pt x="304" y="75"/>
                  </a:lnTo>
                  <a:lnTo>
                    <a:pt x="303" y="88"/>
                  </a:lnTo>
                  <a:lnTo>
                    <a:pt x="293" y="100"/>
                  </a:lnTo>
                  <a:lnTo>
                    <a:pt x="278" y="106"/>
                  </a:lnTo>
                  <a:lnTo>
                    <a:pt x="262" y="111"/>
                  </a:lnTo>
                  <a:lnTo>
                    <a:pt x="244" y="113"/>
                  </a:lnTo>
                  <a:lnTo>
                    <a:pt x="228" y="113"/>
                  </a:lnTo>
                  <a:lnTo>
                    <a:pt x="215" y="113"/>
                  </a:lnTo>
                  <a:lnTo>
                    <a:pt x="207" y="110"/>
                  </a:lnTo>
                  <a:lnTo>
                    <a:pt x="199" y="121"/>
                  </a:lnTo>
                  <a:lnTo>
                    <a:pt x="195" y="136"/>
                  </a:lnTo>
                  <a:lnTo>
                    <a:pt x="190" y="149"/>
                  </a:lnTo>
                  <a:lnTo>
                    <a:pt x="184" y="162"/>
                  </a:lnTo>
                  <a:lnTo>
                    <a:pt x="194" y="163"/>
                  </a:lnTo>
                  <a:lnTo>
                    <a:pt x="202" y="162"/>
                  </a:lnTo>
                  <a:lnTo>
                    <a:pt x="210" y="160"/>
                  </a:lnTo>
                  <a:lnTo>
                    <a:pt x="220" y="155"/>
                  </a:lnTo>
                  <a:lnTo>
                    <a:pt x="228" y="150"/>
                  </a:lnTo>
                  <a:lnTo>
                    <a:pt x="236" y="147"/>
                  </a:lnTo>
                  <a:lnTo>
                    <a:pt x="244" y="142"/>
                  </a:lnTo>
                  <a:lnTo>
                    <a:pt x="254" y="141"/>
                  </a:lnTo>
                  <a:lnTo>
                    <a:pt x="267" y="137"/>
                  </a:lnTo>
                  <a:lnTo>
                    <a:pt x="278" y="137"/>
                  </a:lnTo>
                  <a:lnTo>
                    <a:pt x="291" y="136"/>
                  </a:lnTo>
                  <a:lnTo>
                    <a:pt x="304" y="137"/>
                  </a:lnTo>
                  <a:lnTo>
                    <a:pt x="316" y="139"/>
                  </a:lnTo>
                  <a:lnTo>
                    <a:pt x="327" y="142"/>
                  </a:lnTo>
                  <a:lnTo>
                    <a:pt x="339" y="147"/>
                  </a:lnTo>
                  <a:lnTo>
                    <a:pt x="348" y="152"/>
                  </a:lnTo>
                  <a:lnTo>
                    <a:pt x="369" y="189"/>
                  </a:lnTo>
                  <a:lnTo>
                    <a:pt x="383" y="230"/>
                  </a:lnTo>
                  <a:lnTo>
                    <a:pt x="391" y="274"/>
                  </a:lnTo>
                  <a:lnTo>
                    <a:pt x="396" y="318"/>
                  </a:lnTo>
                  <a:lnTo>
                    <a:pt x="413" y="388"/>
                  </a:lnTo>
                  <a:lnTo>
                    <a:pt x="426" y="463"/>
                  </a:lnTo>
                  <a:lnTo>
                    <a:pt x="431" y="540"/>
                  </a:lnTo>
                  <a:lnTo>
                    <a:pt x="425" y="616"/>
                  </a:lnTo>
                  <a:lnTo>
                    <a:pt x="409" y="611"/>
                  </a:lnTo>
                  <a:lnTo>
                    <a:pt x="400" y="600"/>
                  </a:lnTo>
                  <a:lnTo>
                    <a:pt x="397" y="587"/>
                  </a:lnTo>
                  <a:lnTo>
                    <a:pt x="397" y="569"/>
                  </a:lnTo>
                  <a:lnTo>
                    <a:pt x="399" y="551"/>
                  </a:lnTo>
                  <a:lnTo>
                    <a:pt x="400" y="531"/>
                  </a:lnTo>
                  <a:lnTo>
                    <a:pt x="400" y="515"/>
                  </a:lnTo>
                  <a:lnTo>
                    <a:pt x="396" y="499"/>
                  </a:lnTo>
                  <a:lnTo>
                    <a:pt x="397" y="468"/>
                  </a:lnTo>
                  <a:lnTo>
                    <a:pt x="392" y="440"/>
                  </a:lnTo>
                  <a:lnTo>
                    <a:pt x="384" y="413"/>
                  </a:lnTo>
                  <a:lnTo>
                    <a:pt x="373" y="387"/>
                  </a:lnTo>
                  <a:lnTo>
                    <a:pt x="361" y="362"/>
                  </a:lnTo>
                  <a:lnTo>
                    <a:pt x="352" y="334"/>
                  </a:lnTo>
                  <a:lnTo>
                    <a:pt x="343" y="308"/>
                  </a:lnTo>
                  <a:lnTo>
                    <a:pt x="340" y="279"/>
                  </a:lnTo>
                  <a:lnTo>
                    <a:pt x="347" y="261"/>
                  </a:lnTo>
                  <a:lnTo>
                    <a:pt x="353" y="243"/>
                  </a:lnTo>
                  <a:lnTo>
                    <a:pt x="358" y="225"/>
                  </a:lnTo>
                  <a:lnTo>
                    <a:pt x="355" y="204"/>
                  </a:lnTo>
                  <a:lnTo>
                    <a:pt x="350" y="196"/>
                  </a:lnTo>
                  <a:lnTo>
                    <a:pt x="343" y="188"/>
                  </a:lnTo>
                  <a:lnTo>
                    <a:pt x="335" y="181"/>
                  </a:lnTo>
                  <a:lnTo>
                    <a:pt x="327" y="175"/>
                  </a:lnTo>
                  <a:lnTo>
                    <a:pt x="308" y="175"/>
                  </a:lnTo>
                  <a:lnTo>
                    <a:pt x="290" y="176"/>
                  </a:lnTo>
                  <a:lnTo>
                    <a:pt x="270" y="180"/>
                  </a:lnTo>
                  <a:lnTo>
                    <a:pt x="252" y="185"/>
                  </a:lnTo>
                  <a:lnTo>
                    <a:pt x="234" y="189"/>
                  </a:lnTo>
                  <a:lnTo>
                    <a:pt x="216" y="196"/>
                  </a:lnTo>
                  <a:lnTo>
                    <a:pt x="199" y="202"/>
                  </a:lnTo>
                  <a:lnTo>
                    <a:pt x="181" y="209"/>
                  </a:lnTo>
                  <a:lnTo>
                    <a:pt x="163" y="215"/>
                  </a:lnTo>
                  <a:lnTo>
                    <a:pt x="145" y="222"/>
                  </a:lnTo>
                  <a:lnTo>
                    <a:pt x="127" y="229"/>
                  </a:lnTo>
                  <a:lnTo>
                    <a:pt x="109" y="235"/>
                  </a:lnTo>
                  <a:lnTo>
                    <a:pt x="91" y="240"/>
                  </a:lnTo>
                  <a:lnTo>
                    <a:pt x="72" y="245"/>
                  </a:lnTo>
                  <a:lnTo>
                    <a:pt x="54" y="248"/>
                  </a:lnTo>
                  <a:lnTo>
                    <a:pt x="34" y="250"/>
                  </a:lnTo>
                  <a:lnTo>
                    <a:pt x="31" y="277"/>
                  </a:lnTo>
                  <a:lnTo>
                    <a:pt x="18" y="277"/>
                  </a:lnTo>
                  <a:lnTo>
                    <a:pt x="10" y="269"/>
                  </a:lnTo>
                  <a:lnTo>
                    <a:pt x="5" y="259"/>
                  </a:lnTo>
                  <a:lnTo>
                    <a:pt x="0" y="248"/>
                  </a:lnTo>
                  <a:lnTo>
                    <a:pt x="5" y="232"/>
                  </a:lnTo>
                  <a:lnTo>
                    <a:pt x="21" y="219"/>
                  </a:lnTo>
                  <a:lnTo>
                    <a:pt x="45" y="209"/>
                  </a:lnTo>
                  <a:lnTo>
                    <a:pt x="72" y="201"/>
                  </a:lnTo>
                  <a:lnTo>
                    <a:pt x="99" y="194"/>
                  </a:lnTo>
                  <a:lnTo>
                    <a:pt x="122" y="188"/>
                  </a:lnTo>
                  <a:lnTo>
                    <a:pt x="137" y="180"/>
                  </a:lnTo>
                  <a:lnTo>
                    <a:pt x="138" y="168"/>
                  </a:lnTo>
                  <a:lnTo>
                    <a:pt x="145" y="144"/>
                  </a:lnTo>
                  <a:lnTo>
                    <a:pt x="158" y="123"/>
                  </a:lnTo>
                  <a:lnTo>
                    <a:pt x="166" y="98"/>
                  </a:lnTo>
                  <a:lnTo>
                    <a:pt x="166" y="72"/>
                  </a:lnTo>
                  <a:lnTo>
                    <a:pt x="163" y="61"/>
                  </a:lnTo>
                  <a:lnTo>
                    <a:pt x="164" y="49"/>
                  </a:lnTo>
                  <a:lnTo>
                    <a:pt x="169" y="36"/>
                  </a:lnTo>
                  <a:lnTo>
                    <a:pt x="172" y="25"/>
                  </a:lnTo>
                  <a:lnTo>
                    <a:pt x="179" y="23"/>
                  </a:lnTo>
                  <a:lnTo>
                    <a:pt x="192" y="22"/>
                  </a:lnTo>
                  <a:lnTo>
                    <a:pt x="208" y="18"/>
                  </a:lnTo>
                  <a:lnTo>
                    <a:pt x="226" y="17"/>
                  </a:lnTo>
                  <a:lnTo>
                    <a:pt x="246" y="13"/>
                  </a:lnTo>
                  <a:lnTo>
                    <a:pt x="264" y="10"/>
                  </a:lnTo>
                  <a:lnTo>
                    <a:pt x="280" y="5"/>
                  </a:lnTo>
                  <a:lnTo>
                    <a:pt x="293" y="0"/>
                  </a:lnTo>
                  <a:lnTo>
                    <a:pt x="303" y="2"/>
                  </a:lnTo>
                  <a:lnTo>
                    <a:pt x="311" y="5"/>
                  </a:lnTo>
                  <a:lnTo>
                    <a:pt x="316" y="12"/>
                  </a:lnTo>
                  <a:lnTo>
                    <a:pt x="314" y="2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9" name="Freeform 45"/>
            <p:cNvSpPr>
              <a:spLocks/>
            </p:cNvSpPr>
            <p:nvPr/>
          </p:nvSpPr>
          <p:spPr bwMode="auto">
            <a:xfrm>
              <a:off x="3365" y="2870"/>
              <a:ext cx="145" cy="96"/>
            </a:xfrm>
            <a:custGeom>
              <a:avLst/>
              <a:gdLst/>
              <a:ahLst/>
              <a:cxnLst>
                <a:cxn ang="0">
                  <a:pos x="202" y="59"/>
                </a:cxn>
                <a:cxn ang="0">
                  <a:pos x="214" y="46"/>
                </a:cxn>
                <a:cxn ang="0">
                  <a:pos x="230" y="38"/>
                </a:cxn>
                <a:cxn ang="0">
                  <a:pos x="248" y="33"/>
                </a:cxn>
                <a:cxn ang="0">
                  <a:pos x="271" y="38"/>
                </a:cxn>
                <a:cxn ang="0">
                  <a:pos x="287" y="52"/>
                </a:cxn>
                <a:cxn ang="0">
                  <a:pos x="292" y="73"/>
                </a:cxn>
                <a:cxn ang="0">
                  <a:pos x="285" y="106"/>
                </a:cxn>
                <a:cxn ang="0">
                  <a:pos x="271" y="137"/>
                </a:cxn>
                <a:cxn ang="0">
                  <a:pos x="248" y="152"/>
                </a:cxn>
                <a:cxn ang="0">
                  <a:pos x="253" y="121"/>
                </a:cxn>
                <a:cxn ang="0">
                  <a:pos x="263" y="86"/>
                </a:cxn>
                <a:cxn ang="0">
                  <a:pos x="254" y="67"/>
                </a:cxn>
                <a:cxn ang="0">
                  <a:pos x="232" y="95"/>
                </a:cxn>
                <a:cxn ang="0">
                  <a:pos x="209" y="142"/>
                </a:cxn>
                <a:cxn ang="0">
                  <a:pos x="184" y="181"/>
                </a:cxn>
                <a:cxn ang="0">
                  <a:pos x="175" y="170"/>
                </a:cxn>
                <a:cxn ang="0">
                  <a:pos x="166" y="72"/>
                </a:cxn>
                <a:cxn ang="0">
                  <a:pos x="137" y="44"/>
                </a:cxn>
                <a:cxn ang="0">
                  <a:pos x="126" y="56"/>
                </a:cxn>
                <a:cxn ang="0">
                  <a:pos x="123" y="86"/>
                </a:cxn>
                <a:cxn ang="0">
                  <a:pos x="139" y="132"/>
                </a:cxn>
                <a:cxn ang="0">
                  <a:pos x="108" y="121"/>
                </a:cxn>
                <a:cxn ang="0">
                  <a:pos x="62" y="86"/>
                </a:cxn>
                <a:cxn ang="0">
                  <a:pos x="39" y="88"/>
                </a:cxn>
                <a:cxn ang="0">
                  <a:pos x="33" y="99"/>
                </a:cxn>
                <a:cxn ang="0">
                  <a:pos x="39" y="109"/>
                </a:cxn>
                <a:cxn ang="0">
                  <a:pos x="56" y="121"/>
                </a:cxn>
                <a:cxn ang="0">
                  <a:pos x="72" y="132"/>
                </a:cxn>
                <a:cxn ang="0">
                  <a:pos x="80" y="150"/>
                </a:cxn>
                <a:cxn ang="0">
                  <a:pos x="66" y="163"/>
                </a:cxn>
                <a:cxn ang="0">
                  <a:pos x="44" y="153"/>
                </a:cxn>
                <a:cxn ang="0">
                  <a:pos x="26" y="135"/>
                </a:cxn>
                <a:cxn ang="0">
                  <a:pos x="12" y="116"/>
                </a:cxn>
                <a:cxn ang="0">
                  <a:pos x="0" y="91"/>
                </a:cxn>
                <a:cxn ang="0">
                  <a:pos x="7" y="67"/>
                </a:cxn>
                <a:cxn ang="0">
                  <a:pos x="28" y="56"/>
                </a:cxn>
                <a:cxn ang="0">
                  <a:pos x="49" y="56"/>
                </a:cxn>
                <a:cxn ang="0">
                  <a:pos x="67" y="60"/>
                </a:cxn>
                <a:cxn ang="0">
                  <a:pos x="87" y="65"/>
                </a:cxn>
                <a:cxn ang="0">
                  <a:pos x="95" y="49"/>
                </a:cxn>
                <a:cxn ang="0">
                  <a:pos x="114" y="13"/>
                </a:cxn>
                <a:cxn ang="0">
                  <a:pos x="147" y="3"/>
                </a:cxn>
                <a:cxn ang="0">
                  <a:pos x="170" y="18"/>
                </a:cxn>
                <a:cxn ang="0">
                  <a:pos x="184" y="41"/>
                </a:cxn>
                <a:cxn ang="0">
                  <a:pos x="193" y="62"/>
                </a:cxn>
              </a:cxnLst>
              <a:rect l="0" t="0" r="r" b="b"/>
              <a:pathLst>
                <a:path w="292" h="192">
                  <a:moveTo>
                    <a:pt x="196" y="67"/>
                  </a:moveTo>
                  <a:lnTo>
                    <a:pt x="202" y="59"/>
                  </a:lnTo>
                  <a:lnTo>
                    <a:pt x="207" y="52"/>
                  </a:lnTo>
                  <a:lnTo>
                    <a:pt x="214" y="46"/>
                  </a:lnTo>
                  <a:lnTo>
                    <a:pt x="222" y="41"/>
                  </a:lnTo>
                  <a:lnTo>
                    <a:pt x="230" y="38"/>
                  </a:lnTo>
                  <a:lnTo>
                    <a:pt x="238" y="34"/>
                  </a:lnTo>
                  <a:lnTo>
                    <a:pt x="248" y="33"/>
                  </a:lnTo>
                  <a:lnTo>
                    <a:pt x="258" y="34"/>
                  </a:lnTo>
                  <a:lnTo>
                    <a:pt x="271" y="38"/>
                  </a:lnTo>
                  <a:lnTo>
                    <a:pt x="280" y="44"/>
                  </a:lnTo>
                  <a:lnTo>
                    <a:pt x="287" y="52"/>
                  </a:lnTo>
                  <a:lnTo>
                    <a:pt x="292" y="64"/>
                  </a:lnTo>
                  <a:lnTo>
                    <a:pt x="292" y="73"/>
                  </a:lnTo>
                  <a:lnTo>
                    <a:pt x="290" y="88"/>
                  </a:lnTo>
                  <a:lnTo>
                    <a:pt x="285" y="106"/>
                  </a:lnTo>
                  <a:lnTo>
                    <a:pt x="279" y="122"/>
                  </a:lnTo>
                  <a:lnTo>
                    <a:pt x="271" y="137"/>
                  </a:lnTo>
                  <a:lnTo>
                    <a:pt x="259" y="147"/>
                  </a:lnTo>
                  <a:lnTo>
                    <a:pt x="248" y="152"/>
                  </a:lnTo>
                  <a:lnTo>
                    <a:pt x="235" y="148"/>
                  </a:lnTo>
                  <a:lnTo>
                    <a:pt x="253" y="121"/>
                  </a:lnTo>
                  <a:lnTo>
                    <a:pt x="261" y="103"/>
                  </a:lnTo>
                  <a:lnTo>
                    <a:pt x="263" y="86"/>
                  </a:lnTo>
                  <a:lnTo>
                    <a:pt x="264" y="67"/>
                  </a:lnTo>
                  <a:lnTo>
                    <a:pt x="254" y="67"/>
                  </a:lnTo>
                  <a:lnTo>
                    <a:pt x="243" y="77"/>
                  </a:lnTo>
                  <a:lnTo>
                    <a:pt x="232" y="95"/>
                  </a:lnTo>
                  <a:lnTo>
                    <a:pt x="220" y="117"/>
                  </a:lnTo>
                  <a:lnTo>
                    <a:pt x="209" y="142"/>
                  </a:lnTo>
                  <a:lnTo>
                    <a:pt x="197" y="163"/>
                  </a:lnTo>
                  <a:lnTo>
                    <a:pt x="184" y="181"/>
                  </a:lnTo>
                  <a:lnTo>
                    <a:pt x="173" y="192"/>
                  </a:lnTo>
                  <a:lnTo>
                    <a:pt x="175" y="170"/>
                  </a:lnTo>
                  <a:lnTo>
                    <a:pt x="175" y="121"/>
                  </a:lnTo>
                  <a:lnTo>
                    <a:pt x="166" y="72"/>
                  </a:lnTo>
                  <a:lnTo>
                    <a:pt x="147" y="44"/>
                  </a:lnTo>
                  <a:lnTo>
                    <a:pt x="137" y="44"/>
                  </a:lnTo>
                  <a:lnTo>
                    <a:pt x="131" y="49"/>
                  </a:lnTo>
                  <a:lnTo>
                    <a:pt x="126" y="56"/>
                  </a:lnTo>
                  <a:lnTo>
                    <a:pt x="119" y="62"/>
                  </a:lnTo>
                  <a:lnTo>
                    <a:pt x="123" y="86"/>
                  </a:lnTo>
                  <a:lnTo>
                    <a:pt x="131" y="109"/>
                  </a:lnTo>
                  <a:lnTo>
                    <a:pt x="139" y="132"/>
                  </a:lnTo>
                  <a:lnTo>
                    <a:pt x="142" y="158"/>
                  </a:lnTo>
                  <a:lnTo>
                    <a:pt x="108" y="121"/>
                  </a:lnTo>
                  <a:lnTo>
                    <a:pt x="82" y="98"/>
                  </a:lnTo>
                  <a:lnTo>
                    <a:pt x="62" y="86"/>
                  </a:lnTo>
                  <a:lnTo>
                    <a:pt x="49" y="85"/>
                  </a:lnTo>
                  <a:lnTo>
                    <a:pt x="39" y="88"/>
                  </a:lnTo>
                  <a:lnTo>
                    <a:pt x="35" y="95"/>
                  </a:lnTo>
                  <a:lnTo>
                    <a:pt x="33" y="99"/>
                  </a:lnTo>
                  <a:lnTo>
                    <a:pt x="33" y="103"/>
                  </a:lnTo>
                  <a:lnTo>
                    <a:pt x="39" y="109"/>
                  </a:lnTo>
                  <a:lnTo>
                    <a:pt x="48" y="116"/>
                  </a:lnTo>
                  <a:lnTo>
                    <a:pt x="56" y="121"/>
                  </a:lnTo>
                  <a:lnTo>
                    <a:pt x="66" y="126"/>
                  </a:lnTo>
                  <a:lnTo>
                    <a:pt x="72" y="132"/>
                  </a:lnTo>
                  <a:lnTo>
                    <a:pt x="79" y="140"/>
                  </a:lnTo>
                  <a:lnTo>
                    <a:pt x="80" y="150"/>
                  </a:lnTo>
                  <a:lnTo>
                    <a:pt x="79" y="163"/>
                  </a:lnTo>
                  <a:lnTo>
                    <a:pt x="66" y="163"/>
                  </a:lnTo>
                  <a:lnTo>
                    <a:pt x="56" y="160"/>
                  </a:lnTo>
                  <a:lnTo>
                    <a:pt x="44" y="153"/>
                  </a:lnTo>
                  <a:lnTo>
                    <a:pt x="36" y="145"/>
                  </a:lnTo>
                  <a:lnTo>
                    <a:pt x="26" y="135"/>
                  </a:lnTo>
                  <a:lnTo>
                    <a:pt x="18" y="126"/>
                  </a:lnTo>
                  <a:lnTo>
                    <a:pt x="12" y="116"/>
                  </a:lnTo>
                  <a:lnTo>
                    <a:pt x="4" y="106"/>
                  </a:lnTo>
                  <a:lnTo>
                    <a:pt x="0" y="91"/>
                  </a:lnTo>
                  <a:lnTo>
                    <a:pt x="2" y="78"/>
                  </a:lnTo>
                  <a:lnTo>
                    <a:pt x="7" y="67"/>
                  </a:lnTo>
                  <a:lnTo>
                    <a:pt x="18" y="57"/>
                  </a:lnTo>
                  <a:lnTo>
                    <a:pt x="28" y="56"/>
                  </a:lnTo>
                  <a:lnTo>
                    <a:pt x="39" y="56"/>
                  </a:lnTo>
                  <a:lnTo>
                    <a:pt x="49" y="56"/>
                  </a:lnTo>
                  <a:lnTo>
                    <a:pt x="59" y="57"/>
                  </a:lnTo>
                  <a:lnTo>
                    <a:pt x="67" y="60"/>
                  </a:lnTo>
                  <a:lnTo>
                    <a:pt x="77" y="64"/>
                  </a:lnTo>
                  <a:lnTo>
                    <a:pt x="87" y="65"/>
                  </a:lnTo>
                  <a:lnTo>
                    <a:pt x="95" y="69"/>
                  </a:lnTo>
                  <a:lnTo>
                    <a:pt x="95" y="49"/>
                  </a:lnTo>
                  <a:lnTo>
                    <a:pt x="103" y="29"/>
                  </a:lnTo>
                  <a:lnTo>
                    <a:pt x="114" y="13"/>
                  </a:lnTo>
                  <a:lnTo>
                    <a:pt x="131" y="0"/>
                  </a:lnTo>
                  <a:lnTo>
                    <a:pt x="147" y="3"/>
                  </a:lnTo>
                  <a:lnTo>
                    <a:pt x="158" y="10"/>
                  </a:lnTo>
                  <a:lnTo>
                    <a:pt x="170" y="18"/>
                  </a:lnTo>
                  <a:lnTo>
                    <a:pt x="178" y="29"/>
                  </a:lnTo>
                  <a:lnTo>
                    <a:pt x="184" y="41"/>
                  </a:lnTo>
                  <a:lnTo>
                    <a:pt x="189" y="52"/>
                  </a:lnTo>
                  <a:lnTo>
                    <a:pt x="193" y="62"/>
                  </a:lnTo>
                  <a:lnTo>
                    <a:pt x="196" y="6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0" name="Freeform 46"/>
            <p:cNvSpPr>
              <a:spLocks/>
            </p:cNvSpPr>
            <p:nvPr/>
          </p:nvSpPr>
          <p:spPr bwMode="auto">
            <a:xfrm>
              <a:off x="2424" y="2918"/>
              <a:ext cx="44" cy="131"/>
            </a:xfrm>
            <a:custGeom>
              <a:avLst/>
              <a:gdLst/>
              <a:ahLst/>
              <a:cxnLst>
                <a:cxn ang="0">
                  <a:pos x="23" y="2"/>
                </a:cxn>
                <a:cxn ang="0">
                  <a:pos x="24" y="36"/>
                </a:cxn>
                <a:cxn ang="0">
                  <a:pos x="28" y="70"/>
                </a:cxn>
                <a:cxn ang="0">
                  <a:pos x="34" y="103"/>
                </a:cxn>
                <a:cxn ang="0">
                  <a:pos x="41" y="134"/>
                </a:cxn>
                <a:cxn ang="0">
                  <a:pos x="50" y="165"/>
                </a:cxn>
                <a:cxn ang="0">
                  <a:pos x="60" y="196"/>
                </a:cxn>
                <a:cxn ang="0">
                  <a:pos x="73" y="225"/>
                </a:cxn>
                <a:cxn ang="0">
                  <a:pos x="88" y="253"/>
                </a:cxn>
                <a:cxn ang="0">
                  <a:pos x="85" y="254"/>
                </a:cxn>
                <a:cxn ang="0">
                  <a:pos x="80" y="258"/>
                </a:cxn>
                <a:cxn ang="0">
                  <a:pos x="73" y="261"/>
                </a:cxn>
                <a:cxn ang="0">
                  <a:pos x="72" y="262"/>
                </a:cxn>
                <a:cxn ang="0">
                  <a:pos x="49" y="233"/>
                </a:cxn>
                <a:cxn ang="0">
                  <a:pos x="31" y="202"/>
                </a:cxn>
                <a:cxn ang="0">
                  <a:pos x="16" y="170"/>
                </a:cxn>
                <a:cxn ang="0">
                  <a:pos x="6" y="137"/>
                </a:cxn>
                <a:cxn ang="0">
                  <a:pos x="0" y="104"/>
                </a:cxn>
                <a:cxn ang="0">
                  <a:pos x="0" y="70"/>
                </a:cxn>
                <a:cxn ang="0">
                  <a:pos x="5" y="34"/>
                </a:cxn>
                <a:cxn ang="0">
                  <a:pos x="15" y="0"/>
                </a:cxn>
                <a:cxn ang="0">
                  <a:pos x="16" y="2"/>
                </a:cxn>
                <a:cxn ang="0">
                  <a:pos x="19" y="3"/>
                </a:cxn>
                <a:cxn ang="0">
                  <a:pos x="21" y="2"/>
                </a:cxn>
                <a:cxn ang="0">
                  <a:pos x="23" y="2"/>
                </a:cxn>
              </a:cxnLst>
              <a:rect l="0" t="0" r="r" b="b"/>
              <a:pathLst>
                <a:path w="88" h="262">
                  <a:moveTo>
                    <a:pt x="23" y="2"/>
                  </a:moveTo>
                  <a:lnTo>
                    <a:pt x="24" y="36"/>
                  </a:lnTo>
                  <a:lnTo>
                    <a:pt x="28" y="70"/>
                  </a:lnTo>
                  <a:lnTo>
                    <a:pt x="34" y="103"/>
                  </a:lnTo>
                  <a:lnTo>
                    <a:pt x="41" y="134"/>
                  </a:lnTo>
                  <a:lnTo>
                    <a:pt x="50" y="165"/>
                  </a:lnTo>
                  <a:lnTo>
                    <a:pt x="60" y="196"/>
                  </a:lnTo>
                  <a:lnTo>
                    <a:pt x="73" y="225"/>
                  </a:lnTo>
                  <a:lnTo>
                    <a:pt x="88" y="253"/>
                  </a:lnTo>
                  <a:lnTo>
                    <a:pt x="85" y="254"/>
                  </a:lnTo>
                  <a:lnTo>
                    <a:pt x="80" y="258"/>
                  </a:lnTo>
                  <a:lnTo>
                    <a:pt x="73" y="261"/>
                  </a:lnTo>
                  <a:lnTo>
                    <a:pt x="72" y="262"/>
                  </a:lnTo>
                  <a:lnTo>
                    <a:pt x="49" y="233"/>
                  </a:lnTo>
                  <a:lnTo>
                    <a:pt x="31" y="202"/>
                  </a:lnTo>
                  <a:lnTo>
                    <a:pt x="16" y="170"/>
                  </a:lnTo>
                  <a:lnTo>
                    <a:pt x="6" y="137"/>
                  </a:lnTo>
                  <a:lnTo>
                    <a:pt x="0" y="104"/>
                  </a:lnTo>
                  <a:lnTo>
                    <a:pt x="0" y="70"/>
                  </a:lnTo>
                  <a:lnTo>
                    <a:pt x="5" y="34"/>
                  </a:lnTo>
                  <a:lnTo>
                    <a:pt x="15" y="0"/>
                  </a:lnTo>
                  <a:lnTo>
                    <a:pt x="16" y="2"/>
                  </a:lnTo>
                  <a:lnTo>
                    <a:pt x="19" y="3"/>
                  </a:lnTo>
                  <a:lnTo>
                    <a:pt x="21" y="2"/>
                  </a:lnTo>
                  <a:lnTo>
                    <a:pt x="23"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1" name="Freeform 47"/>
            <p:cNvSpPr>
              <a:spLocks/>
            </p:cNvSpPr>
            <p:nvPr/>
          </p:nvSpPr>
          <p:spPr bwMode="auto">
            <a:xfrm>
              <a:off x="3461" y="2925"/>
              <a:ext cx="124" cy="217"/>
            </a:xfrm>
            <a:custGeom>
              <a:avLst/>
              <a:gdLst/>
              <a:ahLst/>
              <a:cxnLst>
                <a:cxn ang="0">
                  <a:pos x="192" y="82"/>
                </a:cxn>
                <a:cxn ang="0">
                  <a:pos x="201" y="126"/>
                </a:cxn>
                <a:cxn ang="0">
                  <a:pos x="229" y="124"/>
                </a:cxn>
                <a:cxn ang="0">
                  <a:pos x="247" y="191"/>
                </a:cxn>
                <a:cxn ang="0">
                  <a:pos x="229" y="240"/>
                </a:cxn>
                <a:cxn ang="0">
                  <a:pos x="205" y="272"/>
                </a:cxn>
                <a:cxn ang="0">
                  <a:pos x="167" y="292"/>
                </a:cxn>
                <a:cxn ang="0">
                  <a:pos x="177" y="381"/>
                </a:cxn>
                <a:cxn ang="0">
                  <a:pos x="161" y="421"/>
                </a:cxn>
                <a:cxn ang="0">
                  <a:pos x="144" y="435"/>
                </a:cxn>
                <a:cxn ang="0">
                  <a:pos x="117" y="417"/>
                </a:cxn>
                <a:cxn ang="0">
                  <a:pos x="105" y="393"/>
                </a:cxn>
                <a:cxn ang="0">
                  <a:pos x="84" y="401"/>
                </a:cxn>
                <a:cxn ang="0">
                  <a:pos x="55" y="419"/>
                </a:cxn>
                <a:cxn ang="0">
                  <a:pos x="35" y="419"/>
                </a:cxn>
                <a:cxn ang="0">
                  <a:pos x="34" y="333"/>
                </a:cxn>
                <a:cxn ang="0">
                  <a:pos x="63" y="251"/>
                </a:cxn>
                <a:cxn ang="0">
                  <a:pos x="91" y="207"/>
                </a:cxn>
                <a:cxn ang="0">
                  <a:pos x="74" y="277"/>
                </a:cxn>
                <a:cxn ang="0">
                  <a:pos x="57" y="367"/>
                </a:cxn>
                <a:cxn ang="0">
                  <a:pos x="91" y="362"/>
                </a:cxn>
                <a:cxn ang="0">
                  <a:pos x="115" y="313"/>
                </a:cxn>
                <a:cxn ang="0">
                  <a:pos x="143" y="399"/>
                </a:cxn>
                <a:cxn ang="0">
                  <a:pos x="148" y="300"/>
                </a:cxn>
                <a:cxn ang="0">
                  <a:pos x="193" y="235"/>
                </a:cxn>
                <a:cxn ang="0">
                  <a:pos x="223" y="183"/>
                </a:cxn>
                <a:cxn ang="0">
                  <a:pos x="219" y="152"/>
                </a:cxn>
                <a:cxn ang="0">
                  <a:pos x="188" y="176"/>
                </a:cxn>
                <a:cxn ang="0">
                  <a:pos x="161" y="202"/>
                </a:cxn>
                <a:cxn ang="0">
                  <a:pos x="169" y="153"/>
                </a:cxn>
                <a:cxn ang="0">
                  <a:pos x="156" y="26"/>
                </a:cxn>
                <a:cxn ang="0">
                  <a:pos x="133" y="124"/>
                </a:cxn>
                <a:cxn ang="0">
                  <a:pos x="112" y="149"/>
                </a:cxn>
                <a:cxn ang="0">
                  <a:pos x="87" y="111"/>
                </a:cxn>
                <a:cxn ang="0">
                  <a:pos x="70" y="85"/>
                </a:cxn>
                <a:cxn ang="0">
                  <a:pos x="52" y="113"/>
                </a:cxn>
                <a:cxn ang="0">
                  <a:pos x="70" y="157"/>
                </a:cxn>
                <a:cxn ang="0">
                  <a:pos x="61" y="173"/>
                </a:cxn>
                <a:cxn ang="0">
                  <a:pos x="29" y="179"/>
                </a:cxn>
                <a:cxn ang="0">
                  <a:pos x="6" y="202"/>
                </a:cxn>
                <a:cxn ang="0">
                  <a:pos x="0" y="183"/>
                </a:cxn>
                <a:cxn ang="0">
                  <a:pos x="32" y="150"/>
                </a:cxn>
                <a:cxn ang="0">
                  <a:pos x="35" y="113"/>
                </a:cxn>
                <a:cxn ang="0">
                  <a:pos x="35" y="74"/>
                </a:cxn>
                <a:cxn ang="0">
                  <a:pos x="68" y="67"/>
                </a:cxn>
                <a:cxn ang="0">
                  <a:pos x="94" y="82"/>
                </a:cxn>
                <a:cxn ang="0">
                  <a:pos x="114" y="106"/>
                </a:cxn>
                <a:cxn ang="0">
                  <a:pos x="133" y="20"/>
                </a:cxn>
                <a:cxn ang="0">
                  <a:pos x="177" y="12"/>
                </a:cxn>
              </a:cxnLst>
              <a:rect l="0" t="0" r="r" b="b"/>
              <a:pathLst>
                <a:path w="247" h="435">
                  <a:moveTo>
                    <a:pt x="188" y="34"/>
                  </a:moveTo>
                  <a:lnTo>
                    <a:pt x="192" y="59"/>
                  </a:lnTo>
                  <a:lnTo>
                    <a:pt x="192" y="82"/>
                  </a:lnTo>
                  <a:lnTo>
                    <a:pt x="192" y="106"/>
                  </a:lnTo>
                  <a:lnTo>
                    <a:pt x="192" y="131"/>
                  </a:lnTo>
                  <a:lnTo>
                    <a:pt x="201" y="126"/>
                  </a:lnTo>
                  <a:lnTo>
                    <a:pt x="211" y="121"/>
                  </a:lnTo>
                  <a:lnTo>
                    <a:pt x="219" y="121"/>
                  </a:lnTo>
                  <a:lnTo>
                    <a:pt x="229" y="124"/>
                  </a:lnTo>
                  <a:lnTo>
                    <a:pt x="242" y="145"/>
                  </a:lnTo>
                  <a:lnTo>
                    <a:pt x="247" y="166"/>
                  </a:lnTo>
                  <a:lnTo>
                    <a:pt x="247" y="191"/>
                  </a:lnTo>
                  <a:lnTo>
                    <a:pt x="242" y="215"/>
                  </a:lnTo>
                  <a:lnTo>
                    <a:pt x="236" y="228"/>
                  </a:lnTo>
                  <a:lnTo>
                    <a:pt x="229" y="240"/>
                  </a:lnTo>
                  <a:lnTo>
                    <a:pt x="221" y="251"/>
                  </a:lnTo>
                  <a:lnTo>
                    <a:pt x="213" y="263"/>
                  </a:lnTo>
                  <a:lnTo>
                    <a:pt x="205" y="272"/>
                  </a:lnTo>
                  <a:lnTo>
                    <a:pt x="193" y="280"/>
                  </a:lnTo>
                  <a:lnTo>
                    <a:pt x="182" y="287"/>
                  </a:lnTo>
                  <a:lnTo>
                    <a:pt x="167" y="292"/>
                  </a:lnTo>
                  <a:lnTo>
                    <a:pt x="170" y="320"/>
                  </a:lnTo>
                  <a:lnTo>
                    <a:pt x="175" y="352"/>
                  </a:lnTo>
                  <a:lnTo>
                    <a:pt x="177" y="381"/>
                  </a:lnTo>
                  <a:lnTo>
                    <a:pt x="167" y="408"/>
                  </a:lnTo>
                  <a:lnTo>
                    <a:pt x="164" y="414"/>
                  </a:lnTo>
                  <a:lnTo>
                    <a:pt x="161" y="421"/>
                  </a:lnTo>
                  <a:lnTo>
                    <a:pt x="156" y="427"/>
                  </a:lnTo>
                  <a:lnTo>
                    <a:pt x="151" y="432"/>
                  </a:lnTo>
                  <a:lnTo>
                    <a:pt x="144" y="435"/>
                  </a:lnTo>
                  <a:lnTo>
                    <a:pt x="138" y="434"/>
                  </a:lnTo>
                  <a:lnTo>
                    <a:pt x="128" y="429"/>
                  </a:lnTo>
                  <a:lnTo>
                    <a:pt x="117" y="417"/>
                  </a:lnTo>
                  <a:lnTo>
                    <a:pt x="112" y="409"/>
                  </a:lnTo>
                  <a:lnTo>
                    <a:pt x="109" y="401"/>
                  </a:lnTo>
                  <a:lnTo>
                    <a:pt x="105" y="393"/>
                  </a:lnTo>
                  <a:lnTo>
                    <a:pt x="99" y="386"/>
                  </a:lnTo>
                  <a:lnTo>
                    <a:pt x="92" y="393"/>
                  </a:lnTo>
                  <a:lnTo>
                    <a:pt x="84" y="401"/>
                  </a:lnTo>
                  <a:lnTo>
                    <a:pt x="74" y="408"/>
                  </a:lnTo>
                  <a:lnTo>
                    <a:pt x="65" y="414"/>
                  </a:lnTo>
                  <a:lnTo>
                    <a:pt x="55" y="419"/>
                  </a:lnTo>
                  <a:lnTo>
                    <a:pt x="45" y="421"/>
                  </a:lnTo>
                  <a:lnTo>
                    <a:pt x="39" y="422"/>
                  </a:lnTo>
                  <a:lnTo>
                    <a:pt x="35" y="419"/>
                  </a:lnTo>
                  <a:lnTo>
                    <a:pt x="30" y="390"/>
                  </a:lnTo>
                  <a:lnTo>
                    <a:pt x="30" y="360"/>
                  </a:lnTo>
                  <a:lnTo>
                    <a:pt x="34" y="333"/>
                  </a:lnTo>
                  <a:lnTo>
                    <a:pt x="42" y="305"/>
                  </a:lnTo>
                  <a:lnTo>
                    <a:pt x="52" y="277"/>
                  </a:lnTo>
                  <a:lnTo>
                    <a:pt x="63" y="251"/>
                  </a:lnTo>
                  <a:lnTo>
                    <a:pt x="76" y="225"/>
                  </a:lnTo>
                  <a:lnTo>
                    <a:pt x="87" y="201"/>
                  </a:lnTo>
                  <a:lnTo>
                    <a:pt x="91" y="207"/>
                  </a:lnTo>
                  <a:lnTo>
                    <a:pt x="87" y="223"/>
                  </a:lnTo>
                  <a:lnTo>
                    <a:pt x="83" y="248"/>
                  </a:lnTo>
                  <a:lnTo>
                    <a:pt x="74" y="277"/>
                  </a:lnTo>
                  <a:lnTo>
                    <a:pt x="65" y="310"/>
                  </a:lnTo>
                  <a:lnTo>
                    <a:pt x="60" y="339"/>
                  </a:lnTo>
                  <a:lnTo>
                    <a:pt x="57" y="367"/>
                  </a:lnTo>
                  <a:lnTo>
                    <a:pt x="60" y="386"/>
                  </a:lnTo>
                  <a:lnTo>
                    <a:pt x="79" y="378"/>
                  </a:lnTo>
                  <a:lnTo>
                    <a:pt x="91" y="362"/>
                  </a:lnTo>
                  <a:lnTo>
                    <a:pt x="97" y="333"/>
                  </a:lnTo>
                  <a:lnTo>
                    <a:pt x="97" y="290"/>
                  </a:lnTo>
                  <a:lnTo>
                    <a:pt x="115" y="313"/>
                  </a:lnTo>
                  <a:lnTo>
                    <a:pt x="122" y="344"/>
                  </a:lnTo>
                  <a:lnTo>
                    <a:pt x="127" y="375"/>
                  </a:lnTo>
                  <a:lnTo>
                    <a:pt x="143" y="399"/>
                  </a:lnTo>
                  <a:lnTo>
                    <a:pt x="157" y="368"/>
                  </a:lnTo>
                  <a:lnTo>
                    <a:pt x="156" y="334"/>
                  </a:lnTo>
                  <a:lnTo>
                    <a:pt x="148" y="300"/>
                  </a:lnTo>
                  <a:lnTo>
                    <a:pt x="140" y="269"/>
                  </a:lnTo>
                  <a:lnTo>
                    <a:pt x="170" y="253"/>
                  </a:lnTo>
                  <a:lnTo>
                    <a:pt x="193" y="235"/>
                  </a:lnTo>
                  <a:lnTo>
                    <a:pt x="210" y="217"/>
                  </a:lnTo>
                  <a:lnTo>
                    <a:pt x="218" y="199"/>
                  </a:lnTo>
                  <a:lnTo>
                    <a:pt x="223" y="183"/>
                  </a:lnTo>
                  <a:lnTo>
                    <a:pt x="223" y="170"/>
                  </a:lnTo>
                  <a:lnTo>
                    <a:pt x="221" y="158"/>
                  </a:lnTo>
                  <a:lnTo>
                    <a:pt x="219" y="152"/>
                  </a:lnTo>
                  <a:lnTo>
                    <a:pt x="210" y="158"/>
                  </a:lnTo>
                  <a:lnTo>
                    <a:pt x="200" y="166"/>
                  </a:lnTo>
                  <a:lnTo>
                    <a:pt x="188" y="176"/>
                  </a:lnTo>
                  <a:lnTo>
                    <a:pt x="179" y="184"/>
                  </a:lnTo>
                  <a:lnTo>
                    <a:pt x="169" y="194"/>
                  </a:lnTo>
                  <a:lnTo>
                    <a:pt x="161" y="202"/>
                  </a:lnTo>
                  <a:lnTo>
                    <a:pt x="156" y="207"/>
                  </a:lnTo>
                  <a:lnTo>
                    <a:pt x="154" y="209"/>
                  </a:lnTo>
                  <a:lnTo>
                    <a:pt x="169" y="153"/>
                  </a:lnTo>
                  <a:lnTo>
                    <a:pt x="172" y="108"/>
                  </a:lnTo>
                  <a:lnTo>
                    <a:pt x="169" y="69"/>
                  </a:lnTo>
                  <a:lnTo>
                    <a:pt x="156" y="26"/>
                  </a:lnTo>
                  <a:lnTo>
                    <a:pt x="140" y="56"/>
                  </a:lnTo>
                  <a:lnTo>
                    <a:pt x="135" y="88"/>
                  </a:lnTo>
                  <a:lnTo>
                    <a:pt x="133" y="124"/>
                  </a:lnTo>
                  <a:lnTo>
                    <a:pt x="128" y="158"/>
                  </a:lnTo>
                  <a:lnTo>
                    <a:pt x="120" y="155"/>
                  </a:lnTo>
                  <a:lnTo>
                    <a:pt x="112" y="149"/>
                  </a:lnTo>
                  <a:lnTo>
                    <a:pt x="104" y="137"/>
                  </a:lnTo>
                  <a:lnTo>
                    <a:pt x="96" y="124"/>
                  </a:lnTo>
                  <a:lnTo>
                    <a:pt x="87" y="111"/>
                  </a:lnTo>
                  <a:lnTo>
                    <a:pt x="81" y="100"/>
                  </a:lnTo>
                  <a:lnTo>
                    <a:pt x="74" y="90"/>
                  </a:lnTo>
                  <a:lnTo>
                    <a:pt x="70" y="85"/>
                  </a:lnTo>
                  <a:lnTo>
                    <a:pt x="57" y="90"/>
                  </a:lnTo>
                  <a:lnTo>
                    <a:pt x="52" y="100"/>
                  </a:lnTo>
                  <a:lnTo>
                    <a:pt x="52" y="113"/>
                  </a:lnTo>
                  <a:lnTo>
                    <a:pt x="57" y="127"/>
                  </a:lnTo>
                  <a:lnTo>
                    <a:pt x="63" y="142"/>
                  </a:lnTo>
                  <a:lnTo>
                    <a:pt x="70" y="157"/>
                  </a:lnTo>
                  <a:lnTo>
                    <a:pt x="74" y="168"/>
                  </a:lnTo>
                  <a:lnTo>
                    <a:pt x="74" y="176"/>
                  </a:lnTo>
                  <a:lnTo>
                    <a:pt x="61" y="173"/>
                  </a:lnTo>
                  <a:lnTo>
                    <a:pt x="50" y="173"/>
                  </a:lnTo>
                  <a:lnTo>
                    <a:pt x="39" y="176"/>
                  </a:lnTo>
                  <a:lnTo>
                    <a:pt x="29" y="179"/>
                  </a:lnTo>
                  <a:lnTo>
                    <a:pt x="21" y="186"/>
                  </a:lnTo>
                  <a:lnTo>
                    <a:pt x="13" y="192"/>
                  </a:lnTo>
                  <a:lnTo>
                    <a:pt x="6" y="202"/>
                  </a:lnTo>
                  <a:lnTo>
                    <a:pt x="3" y="212"/>
                  </a:lnTo>
                  <a:lnTo>
                    <a:pt x="0" y="196"/>
                  </a:lnTo>
                  <a:lnTo>
                    <a:pt x="0" y="183"/>
                  </a:lnTo>
                  <a:lnTo>
                    <a:pt x="4" y="170"/>
                  </a:lnTo>
                  <a:lnTo>
                    <a:pt x="19" y="158"/>
                  </a:lnTo>
                  <a:lnTo>
                    <a:pt x="32" y="150"/>
                  </a:lnTo>
                  <a:lnTo>
                    <a:pt x="39" y="140"/>
                  </a:lnTo>
                  <a:lnTo>
                    <a:pt x="39" y="127"/>
                  </a:lnTo>
                  <a:lnTo>
                    <a:pt x="35" y="113"/>
                  </a:lnTo>
                  <a:lnTo>
                    <a:pt x="30" y="100"/>
                  </a:lnTo>
                  <a:lnTo>
                    <a:pt x="30" y="85"/>
                  </a:lnTo>
                  <a:lnTo>
                    <a:pt x="35" y="74"/>
                  </a:lnTo>
                  <a:lnTo>
                    <a:pt x="47" y="64"/>
                  </a:lnTo>
                  <a:lnTo>
                    <a:pt x="57" y="64"/>
                  </a:lnTo>
                  <a:lnTo>
                    <a:pt x="68" y="67"/>
                  </a:lnTo>
                  <a:lnTo>
                    <a:pt x="78" y="70"/>
                  </a:lnTo>
                  <a:lnTo>
                    <a:pt x="86" y="75"/>
                  </a:lnTo>
                  <a:lnTo>
                    <a:pt x="94" y="82"/>
                  </a:lnTo>
                  <a:lnTo>
                    <a:pt x="102" y="88"/>
                  </a:lnTo>
                  <a:lnTo>
                    <a:pt x="109" y="96"/>
                  </a:lnTo>
                  <a:lnTo>
                    <a:pt x="114" y="106"/>
                  </a:lnTo>
                  <a:lnTo>
                    <a:pt x="117" y="75"/>
                  </a:lnTo>
                  <a:lnTo>
                    <a:pt x="123" y="46"/>
                  </a:lnTo>
                  <a:lnTo>
                    <a:pt x="133" y="20"/>
                  </a:lnTo>
                  <a:lnTo>
                    <a:pt x="156" y="0"/>
                  </a:lnTo>
                  <a:lnTo>
                    <a:pt x="169" y="4"/>
                  </a:lnTo>
                  <a:lnTo>
                    <a:pt x="177" y="12"/>
                  </a:lnTo>
                  <a:lnTo>
                    <a:pt x="182" y="25"/>
                  </a:lnTo>
                  <a:lnTo>
                    <a:pt x="188" y="3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2" name="Freeform 48"/>
            <p:cNvSpPr>
              <a:spLocks/>
            </p:cNvSpPr>
            <p:nvPr/>
          </p:nvSpPr>
          <p:spPr bwMode="auto">
            <a:xfrm>
              <a:off x="2394" y="2940"/>
              <a:ext cx="51" cy="130"/>
            </a:xfrm>
            <a:custGeom>
              <a:avLst/>
              <a:gdLst/>
              <a:ahLst/>
              <a:cxnLst>
                <a:cxn ang="0">
                  <a:pos x="20" y="33"/>
                </a:cxn>
                <a:cxn ang="0">
                  <a:pos x="26" y="62"/>
                </a:cxn>
                <a:cxn ang="0">
                  <a:pos x="31" y="90"/>
                </a:cxn>
                <a:cxn ang="0">
                  <a:pos x="38" y="119"/>
                </a:cxn>
                <a:cxn ang="0">
                  <a:pos x="44" y="147"/>
                </a:cxn>
                <a:cxn ang="0">
                  <a:pos x="54" y="173"/>
                </a:cxn>
                <a:cxn ang="0">
                  <a:pos x="67" y="199"/>
                </a:cxn>
                <a:cxn ang="0">
                  <a:pos x="83" y="223"/>
                </a:cxn>
                <a:cxn ang="0">
                  <a:pos x="103" y="245"/>
                </a:cxn>
                <a:cxn ang="0">
                  <a:pos x="103" y="249"/>
                </a:cxn>
                <a:cxn ang="0">
                  <a:pos x="101" y="254"/>
                </a:cxn>
                <a:cxn ang="0">
                  <a:pos x="98" y="256"/>
                </a:cxn>
                <a:cxn ang="0">
                  <a:pos x="96" y="259"/>
                </a:cxn>
                <a:cxn ang="0">
                  <a:pos x="81" y="253"/>
                </a:cxn>
                <a:cxn ang="0">
                  <a:pos x="70" y="241"/>
                </a:cxn>
                <a:cxn ang="0">
                  <a:pos x="60" y="227"/>
                </a:cxn>
                <a:cxn ang="0">
                  <a:pos x="51" y="214"/>
                </a:cxn>
                <a:cxn ang="0">
                  <a:pos x="41" y="188"/>
                </a:cxn>
                <a:cxn ang="0">
                  <a:pos x="31" y="161"/>
                </a:cxn>
                <a:cxn ang="0">
                  <a:pos x="20" y="135"/>
                </a:cxn>
                <a:cxn ang="0">
                  <a:pos x="11" y="109"/>
                </a:cxn>
                <a:cxn ang="0">
                  <a:pos x="3" y="83"/>
                </a:cxn>
                <a:cxn ang="0">
                  <a:pos x="0" y="56"/>
                </a:cxn>
                <a:cxn ang="0">
                  <a:pos x="0" y="28"/>
                </a:cxn>
                <a:cxn ang="0">
                  <a:pos x="7" y="0"/>
                </a:cxn>
                <a:cxn ang="0">
                  <a:pos x="16" y="3"/>
                </a:cxn>
                <a:cxn ang="0">
                  <a:pos x="18" y="12"/>
                </a:cxn>
                <a:cxn ang="0">
                  <a:pos x="16" y="23"/>
                </a:cxn>
                <a:cxn ang="0">
                  <a:pos x="20" y="33"/>
                </a:cxn>
              </a:cxnLst>
              <a:rect l="0" t="0" r="r" b="b"/>
              <a:pathLst>
                <a:path w="103" h="259">
                  <a:moveTo>
                    <a:pt x="20" y="33"/>
                  </a:moveTo>
                  <a:lnTo>
                    <a:pt x="26" y="62"/>
                  </a:lnTo>
                  <a:lnTo>
                    <a:pt x="31" y="90"/>
                  </a:lnTo>
                  <a:lnTo>
                    <a:pt x="38" y="119"/>
                  </a:lnTo>
                  <a:lnTo>
                    <a:pt x="44" y="147"/>
                  </a:lnTo>
                  <a:lnTo>
                    <a:pt x="54" y="173"/>
                  </a:lnTo>
                  <a:lnTo>
                    <a:pt x="67" y="199"/>
                  </a:lnTo>
                  <a:lnTo>
                    <a:pt x="83" y="223"/>
                  </a:lnTo>
                  <a:lnTo>
                    <a:pt x="103" y="245"/>
                  </a:lnTo>
                  <a:lnTo>
                    <a:pt x="103" y="249"/>
                  </a:lnTo>
                  <a:lnTo>
                    <a:pt x="101" y="254"/>
                  </a:lnTo>
                  <a:lnTo>
                    <a:pt x="98" y="256"/>
                  </a:lnTo>
                  <a:lnTo>
                    <a:pt x="96" y="259"/>
                  </a:lnTo>
                  <a:lnTo>
                    <a:pt x="81" y="253"/>
                  </a:lnTo>
                  <a:lnTo>
                    <a:pt x="70" y="241"/>
                  </a:lnTo>
                  <a:lnTo>
                    <a:pt x="60" y="227"/>
                  </a:lnTo>
                  <a:lnTo>
                    <a:pt x="51" y="214"/>
                  </a:lnTo>
                  <a:lnTo>
                    <a:pt x="41" y="188"/>
                  </a:lnTo>
                  <a:lnTo>
                    <a:pt x="31" y="161"/>
                  </a:lnTo>
                  <a:lnTo>
                    <a:pt x="20" y="135"/>
                  </a:lnTo>
                  <a:lnTo>
                    <a:pt x="11" y="109"/>
                  </a:lnTo>
                  <a:lnTo>
                    <a:pt x="3" y="83"/>
                  </a:lnTo>
                  <a:lnTo>
                    <a:pt x="0" y="56"/>
                  </a:lnTo>
                  <a:lnTo>
                    <a:pt x="0" y="28"/>
                  </a:lnTo>
                  <a:lnTo>
                    <a:pt x="7" y="0"/>
                  </a:lnTo>
                  <a:lnTo>
                    <a:pt x="16" y="3"/>
                  </a:lnTo>
                  <a:lnTo>
                    <a:pt x="18" y="12"/>
                  </a:lnTo>
                  <a:lnTo>
                    <a:pt x="16" y="23"/>
                  </a:lnTo>
                  <a:lnTo>
                    <a:pt x="20" y="3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3" name="Freeform 49"/>
            <p:cNvSpPr>
              <a:spLocks/>
            </p:cNvSpPr>
            <p:nvPr/>
          </p:nvSpPr>
          <p:spPr bwMode="auto">
            <a:xfrm>
              <a:off x="2595" y="2946"/>
              <a:ext cx="171" cy="221"/>
            </a:xfrm>
            <a:custGeom>
              <a:avLst/>
              <a:gdLst/>
              <a:ahLst/>
              <a:cxnLst>
                <a:cxn ang="0">
                  <a:pos x="184" y="117"/>
                </a:cxn>
                <a:cxn ang="0">
                  <a:pos x="184" y="86"/>
                </a:cxn>
                <a:cxn ang="0">
                  <a:pos x="176" y="58"/>
                </a:cxn>
                <a:cxn ang="0">
                  <a:pos x="166" y="29"/>
                </a:cxn>
                <a:cxn ang="0">
                  <a:pos x="165" y="0"/>
                </a:cxn>
                <a:cxn ang="0">
                  <a:pos x="174" y="6"/>
                </a:cxn>
                <a:cxn ang="0">
                  <a:pos x="186" y="22"/>
                </a:cxn>
                <a:cxn ang="0">
                  <a:pos x="200" y="45"/>
                </a:cxn>
                <a:cxn ang="0">
                  <a:pos x="215" y="71"/>
                </a:cxn>
                <a:cxn ang="0">
                  <a:pos x="228" y="99"/>
                </a:cxn>
                <a:cxn ang="0">
                  <a:pos x="240" y="122"/>
                </a:cxn>
                <a:cxn ang="0">
                  <a:pos x="248" y="138"/>
                </a:cxn>
                <a:cxn ang="0">
                  <a:pos x="251" y="145"/>
                </a:cxn>
                <a:cxn ang="0">
                  <a:pos x="254" y="156"/>
                </a:cxn>
                <a:cxn ang="0">
                  <a:pos x="264" y="185"/>
                </a:cxn>
                <a:cxn ang="0">
                  <a:pos x="279" y="226"/>
                </a:cxn>
                <a:cxn ang="0">
                  <a:pos x="295" y="277"/>
                </a:cxn>
                <a:cxn ang="0">
                  <a:pos x="311" y="327"/>
                </a:cxn>
                <a:cxn ang="0">
                  <a:pos x="326" y="373"/>
                </a:cxn>
                <a:cxn ang="0">
                  <a:pos x="337" y="410"/>
                </a:cxn>
                <a:cxn ang="0">
                  <a:pos x="344" y="433"/>
                </a:cxn>
                <a:cxn ang="0">
                  <a:pos x="339" y="436"/>
                </a:cxn>
                <a:cxn ang="0">
                  <a:pos x="334" y="439"/>
                </a:cxn>
                <a:cxn ang="0">
                  <a:pos x="327" y="441"/>
                </a:cxn>
                <a:cxn ang="0">
                  <a:pos x="323" y="443"/>
                </a:cxn>
                <a:cxn ang="0">
                  <a:pos x="308" y="413"/>
                </a:cxn>
                <a:cxn ang="0">
                  <a:pos x="295" y="382"/>
                </a:cxn>
                <a:cxn ang="0">
                  <a:pos x="282" y="351"/>
                </a:cxn>
                <a:cxn ang="0">
                  <a:pos x="267" y="321"/>
                </a:cxn>
                <a:cxn ang="0">
                  <a:pos x="253" y="288"/>
                </a:cxn>
                <a:cxn ang="0">
                  <a:pos x="238" y="257"/>
                </a:cxn>
                <a:cxn ang="0">
                  <a:pos x="222" y="228"/>
                </a:cxn>
                <a:cxn ang="0">
                  <a:pos x="204" y="197"/>
                </a:cxn>
                <a:cxn ang="0">
                  <a:pos x="186" y="167"/>
                </a:cxn>
                <a:cxn ang="0">
                  <a:pos x="166" y="140"/>
                </a:cxn>
                <a:cxn ang="0">
                  <a:pos x="145" y="114"/>
                </a:cxn>
                <a:cxn ang="0">
                  <a:pos x="122" y="89"/>
                </a:cxn>
                <a:cxn ang="0">
                  <a:pos x="96" y="66"/>
                </a:cxn>
                <a:cxn ang="0">
                  <a:pos x="69" y="45"/>
                </a:cxn>
                <a:cxn ang="0">
                  <a:pos x="39" y="27"/>
                </a:cxn>
                <a:cxn ang="0">
                  <a:pos x="7" y="11"/>
                </a:cxn>
                <a:cxn ang="0">
                  <a:pos x="0" y="0"/>
                </a:cxn>
                <a:cxn ang="0">
                  <a:pos x="12" y="1"/>
                </a:cxn>
                <a:cxn ang="0">
                  <a:pos x="31" y="9"/>
                </a:cxn>
                <a:cxn ang="0">
                  <a:pos x="57" y="22"/>
                </a:cxn>
                <a:cxn ang="0">
                  <a:pos x="85" y="40"/>
                </a:cxn>
                <a:cxn ang="0">
                  <a:pos x="116" y="60"/>
                </a:cxn>
                <a:cxn ang="0">
                  <a:pos x="144" y="79"/>
                </a:cxn>
                <a:cxn ang="0">
                  <a:pos x="168" y="101"/>
                </a:cxn>
                <a:cxn ang="0">
                  <a:pos x="184" y="117"/>
                </a:cxn>
              </a:cxnLst>
              <a:rect l="0" t="0" r="r" b="b"/>
              <a:pathLst>
                <a:path w="344" h="443">
                  <a:moveTo>
                    <a:pt x="184" y="117"/>
                  </a:moveTo>
                  <a:lnTo>
                    <a:pt x="184" y="86"/>
                  </a:lnTo>
                  <a:lnTo>
                    <a:pt x="176" y="58"/>
                  </a:lnTo>
                  <a:lnTo>
                    <a:pt x="166" y="29"/>
                  </a:lnTo>
                  <a:lnTo>
                    <a:pt x="165" y="0"/>
                  </a:lnTo>
                  <a:lnTo>
                    <a:pt x="174" y="6"/>
                  </a:lnTo>
                  <a:lnTo>
                    <a:pt x="186" y="22"/>
                  </a:lnTo>
                  <a:lnTo>
                    <a:pt x="200" y="45"/>
                  </a:lnTo>
                  <a:lnTo>
                    <a:pt x="215" y="71"/>
                  </a:lnTo>
                  <a:lnTo>
                    <a:pt x="228" y="99"/>
                  </a:lnTo>
                  <a:lnTo>
                    <a:pt x="240" y="122"/>
                  </a:lnTo>
                  <a:lnTo>
                    <a:pt x="248" y="138"/>
                  </a:lnTo>
                  <a:lnTo>
                    <a:pt x="251" y="145"/>
                  </a:lnTo>
                  <a:lnTo>
                    <a:pt x="254" y="156"/>
                  </a:lnTo>
                  <a:lnTo>
                    <a:pt x="264" y="185"/>
                  </a:lnTo>
                  <a:lnTo>
                    <a:pt x="279" y="226"/>
                  </a:lnTo>
                  <a:lnTo>
                    <a:pt x="295" y="277"/>
                  </a:lnTo>
                  <a:lnTo>
                    <a:pt x="311" y="327"/>
                  </a:lnTo>
                  <a:lnTo>
                    <a:pt x="326" y="373"/>
                  </a:lnTo>
                  <a:lnTo>
                    <a:pt x="337" y="410"/>
                  </a:lnTo>
                  <a:lnTo>
                    <a:pt x="344" y="433"/>
                  </a:lnTo>
                  <a:lnTo>
                    <a:pt x="339" y="436"/>
                  </a:lnTo>
                  <a:lnTo>
                    <a:pt x="334" y="439"/>
                  </a:lnTo>
                  <a:lnTo>
                    <a:pt x="327" y="441"/>
                  </a:lnTo>
                  <a:lnTo>
                    <a:pt x="323" y="443"/>
                  </a:lnTo>
                  <a:lnTo>
                    <a:pt x="308" y="413"/>
                  </a:lnTo>
                  <a:lnTo>
                    <a:pt x="295" y="382"/>
                  </a:lnTo>
                  <a:lnTo>
                    <a:pt x="282" y="351"/>
                  </a:lnTo>
                  <a:lnTo>
                    <a:pt x="267" y="321"/>
                  </a:lnTo>
                  <a:lnTo>
                    <a:pt x="253" y="288"/>
                  </a:lnTo>
                  <a:lnTo>
                    <a:pt x="238" y="257"/>
                  </a:lnTo>
                  <a:lnTo>
                    <a:pt x="222" y="228"/>
                  </a:lnTo>
                  <a:lnTo>
                    <a:pt x="204" y="197"/>
                  </a:lnTo>
                  <a:lnTo>
                    <a:pt x="186" y="167"/>
                  </a:lnTo>
                  <a:lnTo>
                    <a:pt x="166" y="140"/>
                  </a:lnTo>
                  <a:lnTo>
                    <a:pt x="145" y="114"/>
                  </a:lnTo>
                  <a:lnTo>
                    <a:pt x="122" y="89"/>
                  </a:lnTo>
                  <a:lnTo>
                    <a:pt x="96" y="66"/>
                  </a:lnTo>
                  <a:lnTo>
                    <a:pt x="69" y="45"/>
                  </a:lnTo>
                  <a:lnTo>
                    <a:pt x="39" y="27"/>
                  </a:lnTo>
                  <a:lnTo>
                    <a:pt x="7" y="11"/>
                  </a:lnTo>
                  <a:lnTo>
                    <a:pt x="0" y="0"/>
                  </a:lnTo>
                  <a:lnTo>
                    <a:pt x="12" y="1"/>
                  </a:lnTo>
                  <a:lnTo>
                    <a:pt x="31" y="9"/>
                  </a:lnTo>
                  <a:lnTo>
                    <a:pt x="57" y="22"/>
                  </a:lnTo>
                  <a:lnTo>
                    <a:pt x="85" y="40"/>
                  </a:lnTo>
                  <a:lnTo>
                    <a:pt x="116" y="60"/>
                  </a:lnTo>
                  <a:lnTo>
                    <a:pt x="144" y="79"/>
                  </a:lnTo>
                  <a:lnTo>
                    <a:pt x="168" y="101"/>
                  </a:lnTo>
                  <a:lnTo>
                    <a:pt x="184" y="11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4" name="Freeform 50"/>
            <p:cNvSpPr>
              <a:spLocks/>
            </p:cNvSpPr>
            <p:nvPr/>
          </p:nvSpPr>
          <p:spPr bwMode="auto">
            <a:xfrm>
              <a:off x="3293" y="2957"/>
              <a:ext cx="112" cy="102"/>
            </a:xfrm>
            <a:custGeom>
              <a:avLst/>
              <a:gdLst/>
              <a:ahLst/>
              <a:cxnLst>
                <a:cxn ang="0">
                  <a:pos x="222" y="54"/>
                </a:cxn>
                <a:cxn ang="0">
                  <a:pos x="204" y="82"/>
                </a:cxn>
                <a:cxn ang="0">
                  <a:pos x="223" y="113"/>
                </a:cxn>
                <a:cxn ang="0">
                  <a:pos x="204" y="165"/>
                </a:cxn>
                <a:cxn ang="0">
                  <a:pos x="179" y="168"/>
                </a:cxn>
                <a:cxn ang="0">
                  <a:pos x="194" y="142"/>
                </a:cxn>
                <a:cxn ang="0">
                  <a:pos x="187" y="116"/>
                </a:cxn>
                <a:cxn ang="0">
                  <a:pos x="165" y="93"/>
                </a:cxn>
                <a:cxn ang="0">
                  <a:pos x="181" y="69"/>
                </a:cxn>
                <a:cxn ang="0">
                  <a:pos x="197" y="40"/>
                </a:cxn>
                <a:cxn ang="0">
                  <a:pos x="181" y="20"/>
                </a:cxn>
                <a:cxn ang="0">
                  <a:pos x="150" y="87"/>
                </a:cxn>
                <a:cxn ang="0">
                  <a:pos x="127" y="79"/>
                </a:cxn>
                <a:cxn ang="0">
                  <a:pos x="96" y="46"/>
                </a:cxn>
                <a:cxn ang="0">
                  <a:pos x="67" y="33"/>
                </a:cxn>
                <a:cxn ang="0">
                  <a:pos x="52" y="43"/>
                </a:cxn>
                <a:cxn ang="0">
                  <a:pos x="65" y="72"/>
                </a:cxn>
                <a:cxn ang="0">
                  <a:pos x="75" y="98"/>
                </a:cxn>
                <a:cxn ang="0">
                  <a:pos x="39" y="119"/>
                </a:cxn>
                <a:cxn ang="0">
                  <a:pos x="25" y="149"/>
                </a:cxn>
                <a:cxn ang="0">
                  <a:pos x="54" y="155"/>
                </a:cxn>
                <a:cxn ang="0">
                  <a:pos x="80" y="134"/>
                </a:cxn>
                <a:cxn ang="0">
                  <a:pos x="106" y="123"/>
                </a:cxn>
                <a:cxn ang="0">
                  <a:pos x="126" y="139"/>
                </a:cxn>
                <a:cxn ang="0">
                  <a:pos x="142" y="154"/>
                </a:cxn>
                <a:cxn ang="0">
                  <a:pos x="129" y="167"/>
                </a:cxn>
                <a:cxn ang="0">
                  <a:pos x="108" y="150"/>
                </a:cxn>
                <a:cxn ang="0">
                  <a:pos x="80" y="178"/>
                </a:cxn>
                <a:cxn ang="0">
                  <a:pos x="44" y="202"/>
                </a:cxn>
                <a:cxn ang="0">
                  <a:pos x="5" y="184"/>
                </a:cxn>
                <a:cxn ang="0">
                  <a:pos x="5" y="116"/>
                </a:cxn>
                <a:cxn ang="0">
                  <a:pos x="29" y="85"/>
                </a:cxn>
                <a:cxn ang="0">
                  <a:pos x="21" y="53"/>
                </a:cxn>
                <a:cxn ang="0">
                  <a:pos x="34" y="22"/>
                </a:cxn>
                <a:cxn ang="0">
                  <a:pos x="54" y="12"/>
                </a:cxn>
                <a:cxn ang="0">
                  <a:pos x="77" y="10"/>
                </a:cxn>
                <a:cxn ang="0">
                  <a:pos x="99" y="18"/>
                </a:cxn>
                <a:cxn ang="0">
                  <a:pos x="119" y="31"/>
                </a:cxn>
                <a:cxn ang="0">
                  <a:pos x="137" y="48"/>
                </a:cxn>
                <a:cxn ang="0">
                  <a:pos x="160" y="12"/>
                </a:cxn>
                <a:cxn ang="0">
                  <a:pos x="184" y="0"/>
                </a:cxn>
                <a:cxn ang="0">
                  <a:pos x="205" y="5"/>
                </a:cxn>
                <a:cxn ang="0">
                  <a:pos x="222" y="20"/>
                </a:cxn>
              </a:cxnLst>
              <a:rect l="0" t="0" r="r" b="b"/>
              <a:pathLst>
                <a:path w="225" h="204">
                  <a:moveTo>
                    <a:pt x="222" y="20"/>
                  </a:moveTo>
                  <a:lnTo>
                    <a:pt x="225" y="40"/>
                  </a:lnTo>
                  <a:lnTo>
                    <a:pt x="222" y="54"/>
                  </a:lnTo>
                  <a:lnTo>
                    <a:pt x="215" y="66"/>
                  </a:lnTo>
                  <a:lnTo>
                    <a:pt x="209" y="74"/>
                  </a:lnTo>
                  <a:lnTo>
                    <a:pt x="204" y="82"/>
                  </a:lnTo>
                  <a:lnTo>
                    <a:pt x="202" y="90"/>
                  </a:lnTo>
                  <a:lnTo>
                    <a:pt x="209" y="100"/>
                  </a:lnTo>
                  <a:lnTo>
                    <a:pt x="223" y="113"/>
                  </a:lnTo>
                  <a:lnTo>
                    <a:pt x="222" y="127"/>
                  </a:lnTo>
                  <a:lnTo>
                    <a:pt x="217" y="147"/>
                  </a:lnTo>
                  <a:lnTo>
                    <a:pt x="204" y="165"/>
                  </a:lnTo>
                  <a:lnTo>
                    <a:pt x="184" y="176"/>
                  </a:lnTo>
                  <a:lnTo>
                    <a:pt x="179" y="173"/>
                  </a:lnTo>
                  <a:lnTo>
                    <a:pt x="179" y="168"/>
                  </a:lnTo>
                  <a:lnTo>
                    <a:pt x="184" y="162"/>
                  </a:lnTo>
                  <a:lnTo>
                    <a:pt x="189" y="152"/>
                  </a:lnTo>
                  <a:lnTo>
                    <a:pt x="194" y="142"/>
                  </a:lnTo>
                  <a:lnTo>
                    <a:pt x="197" y="134"/>
                  </a:lnTo>
                  <a:lnTo>
                    <a:pt x="196" y="124"/>
                  </a:lnTo>
                  <a:lnTo>
                    <a:pt x="187" y="116"/>
                  </a:lnTo>
                  <a:lnTo>
                    <a:pt x="176" y="110"/>
                  </a:lnTo>
                  <a:lnTo>
                    <a:pt x="166" y="103"/>
                  </a:lnTo>
                  <a:lnTo>
                    <a:pt x="165" y="93"/>
                  </a:lnTo>
                  <a:lnTo>
                    <a:pt x="174" y="77"/>
                  </a:lnTo>
                  <a:lnTo>
                    <a:pt x="176" y="75"/>
                  </a:lnTo>
                  <a:lnTo>
                    <a:pt x="181" y="69"/>
                  </a:lnTo>
                  <a:lnTo>
                    <a:pt x="187" y="61"/>
                  </a:lnTo>
                  <a:lnTo>
                    <a:pt x="194" y="51"/>
                  </a:lnTo>
                  <a:lnTo>
                    <a:pt x="197" y="40"/>
                  </a:lnTo>
                  <a:lnTo>
                    <a:pt x="197" y="31"/>
                  </a:lnTo>
                  <a:lnTo>
                    <a:pt x="192" y="23"/>
                  </a:lnTo>
                  <a:lnTo>
                    <a:pt x="181" y="20"/>
                  </a:lnTo>
                  <a:lnTo>
                    <a:pt x="165" y="40"/>
                  </a:lnTo>
                  <a:lnTo>
                    <a:pt x="155" y="62"/>
                  </a:lnTo>
                  <a:lnTo>
                    <a:pt x="150" y="87"/>
                  </a:lnTo>
                  <a:lnTo>
                    <a:pt x="150" y="113"/>
                  </a:lnTo>
                  <a:lnTo>
                    <a:pt x="139" y="95"/>
                  </a:lnTo>
                  <a:lnTo>
                    <a:pt x="127" y="79"/>
                  </a:lnTo>
                  <a:lnTo>
                    <a:pt x="117" y="66"/>
                  </a:lnTo>
                  <a:lnTo>
                    <a:pt x="106" y="54"/>
                  </a:lnTo>
                  <a:lnTo>
                    <a:pt x="96" y="46"/>
                  </a:lnTo>
                  <a:lnTo>
                    <a:pt x="85" y="40"/>
                  </a:lnTo>
                  <a:lnTo>
                    <a:pt x="75" y="36"/>
                  </a:lnTo>
                  <a:lnTo>
                    <a:pt x="67" y="33"/>
                  </a:lnTo>
                  <a:lnTo>
                    <a:pt x="62" y="36"/>
                  </a:lnTo>
                  <a:lnTo>
                    <a:pt x="57" y="40"/>
                  </a:lnTo>
                  <a:lnTo>
                    <a:pt x="52" y="43"/>
                  </a:lnTo>
                  <a:lnTo>
                    <a:pt x="51" y="48"/>
                  </a:lnTo>
                  <a:lnTo>
                    <a:pt x="56" y="62"/>
                  </a:lnTo>
                  <a:lnTo>
                    <a:pt x="65" y="72"/>
                  </a:lnTo>
                  <a:lnTo>
                    <a:pt x="77" y="82"/>
                  </a:lnTo>
                  <a:lnTo>
                    <a:pt x="85" y="93"/>
                  </a:lnTo>
                  <a:lnTo>
                    <a:pt x="75" y="98"/>
                  </a:lnTo>
                  <a:lnTo>
                    <a:pt x="62" y="105"/>
                  </a:lnTo>
                  <a:lnTo>
                    <a:pt x="49" y="111"/>
                  </a:lnTo>
                  <a:lnTo>
                    <a:pt x="39" y="119"/>
                  </a:lnTo>
                  <a:lnTo>
                    <a:pt x="29" y="129"/>
                  </a:lnTo>
                  <a:lnTo>
                    <a:pt x="25" y="139"/>
                  </a:lnTo>
                  <a:lnTo>
                    <a:pt x="25" y="149"/>
                  </a:lnTo>
                  <a:lnTo>
                    <a:pt x="31" y="160"/>
                  </a:lnTo>
                  <a:lnTo>
                    <a:pt x="42" y="158"/>
                  </a:lnTo>
                  <a:lnTo>
                    <a:pt x="54" y="155"/>
                  </a:lnTo>
                  <a:lnTo>
                    <a:pt x="64" y="149"/>
                  </a:lnTo>
                  <a:lnTo>
                    <a:pt x="72" y="141"/>
                  </a:lnTo>
                  <a:lnTo>
                    <a:pt x="80" y="134"/>
                  </a:lnTo>
                  <a:lnTo>
                    <a:pt x="88" y="127"/>
                  </a:lnTo>
                  <a:lnTo>
                    <a:pt x="96" y="124"/>
                  </a:lnTo>
                  <a:lnTo>
                    <a:pt x="106" y="123"/>
                  </a:lnTo>
                  <a:lnTo>
                    <a:pt x="111" y="129"/>
                  </a:lnTo>
                  <a:lnTo>
                    <a:pt x="117" y="134"/>
                  </a:lnTo>
                  <a:lnTo>
                    <a:pt x="126" y="139"/>
                  </a:lnTo>
                  <a:lnTo>
                    <a:pt x="132" y="142"/>
                  </a:lnTo>
                  <a:lnTo>
                    <a:pt x="139" y="147"/>
                  </a:lnTo>
                  <a:lnTo>
                    <a:pt x="142" y="154"/>
                  </a:lnTo>
                  <a:lnTo>
                    <a:pt x="142" y="160"/>
                  </a:lnTo>
                  <a:lnTo>
                    <a:pt x="137" y="168"/>
                  </a:lnTo>
                  <a:lnTo>
                    <a:pt x="129" y="167"/>
                  </a:lnTo>
                  <a:lnTo>
                    <a:pt x="121" y="162"/>
                  </a:lnTo>
                  <a:lnTo>
                    <a:pt x="114" y="157"/>
                  </a:lnTo>
                  <a:lnTo>
                    <a:pt x="108" y="150"/>
                  </a:lnTo>
                  <a:lnTo>
                    <a:pt x="99" y="158"/>
                  </a:lnTo>
                  <a:lnTo>
                    <a:pt x="90" y="168"/>
                  </a:lnTo>
                  <a:lnTo>
                    <a:pt x="80" y="178"/>
                  </a:lnTo>
                  <a:lnTo>
                    <a:pt x="69" y="188"/>
                  </a:lnTo>
                  <a:lnTo>
                    <a:pt x="57" y="196"/>
                  </a:lnTo>
                  <a:lnTo>
                    <a:pt x="44" y="202"/>
                  </a:lnTo>
                  <a:lnTo>
                    <a:pt x="31" y="204"/>
                  </a:lnTo>
                  <a:lnTo>
                    <a:pt x="16" y="202"/>
                  </a:lnTo>
                  <a:lnTo>
                    <a:pt x="5" y="184"/>
                  </a:lnTo>
                  <a:lnTo>
                    <a:pt x="0" y="162"/>
                  </a:lnTo>
                  <a:lnTo>
                    <a:pt x="2" y="139"/>
                  </a:lnTo>
                  <a:lnTo>
                    <a:pt x="5" y="116"/>
                  </a:lnTo>
                  <a:lnTo>
                    <a:pt x="12" y="105"/>
                  </a:lnTo>
                  <a:lnTo>
                    <a:pt x="20" y="95"/>
                  </a:lnTo>
                  <a:lnTo>
                    <a:pt x="29" y="85"/>
                  </a:lnTo>
                  <a:lnTo>
                    <a:pt x="39" y="75"/>
                  </a:lnTo>
                  <a:lnTo>
                    <a:pt x="28" y="66"/>
                  </a:lnTo>
                  <a:lnTo>
                    <a:pt x="21" y="53"/>
                  </a:lnTo>
                  <a:lnTo>
                    <a:pt x="23" y="40"/>
                  </a:lnTo>
                  <a:lnTo>
                    <a:pt x="28" y="26"/>
                  </a:lnTo>
                  <a:lnTo>
                    <a:pt x="34" y="22"/>
                  </a:lnTo>
                  <a:lnTo>
                    <a:pt x="41" y="18"/>
                  </a:lnTo>
                  <a:lnTo>
                    <a:pt x="47" y="13"/>
                  </a:lnTo>
                  <a:lnTo>
                    <a:pt x="54" y="12"/>
                  </a:lnTo>
                  <a:lnTo>
                    <a:pt x="62" y="10"/>
                  </a:lnTo>
                  <a:lnTo>
                    <a:pt x="69" y="10"/>
                  </a:lnTo>
                  <a:lnTo>
                    <a:pt x="77" y="10"/>
                  </a:lnTo>
                  <a:lnTo>
                    <a:pt x="85" y="13"/>
                  </a:lnTo>
                  <a:lnTo>
                    <a:pt x="93" y="15"/>
                  </a:lnTo>
                  <a:lnTo>
                    <a:pt x="99" y="18"/>
                  </a:lnTo>
                  <a:lnTo>
                    <a:pt x="106" y="22"/>
                  </a:lnTo>
                  <a:lnTo>
                    <a:pt x="112" y="26"/>
                  </a:lnTo>
                  <a:lnTo>
                    <a:pt x="119" y="31"/>
                  </a:lnTo>
                  <a:lnTo>
                    <a:pt x="126" y="36"/>
                  </a:lnTo>
                  <a:lnTo>
                    <a:pt x="130" y="41"/>
                  </a:lnTo>
                  <a:lnTo>
                    <a:pt x="137" y="48"/>
                  </a:lnTo>
                  <a:lnTo>
                    <a:pt x="143" y="35"/>
                  </a:lnTo>
                  <a:lnTo>
                    <a:pt x="150" y="23"/>
                  </a:lnTo>
                  <a:lnTo>
                    <a:pt x="160" y="12"/>
                  </a:lnTo>
                  <a:lnTo>
                    <a:pt x="169" y="2"/>
                  </a:lnTo>
                  <a:lnTo>
                    <a:pt x="178" y="0"/>
                  </a:lnTo>
                  <a:lnTo>
                    <a:pt x="184" y="0"/>
                  </a:lnTo>
                  <a:lnTo>
                    <a:pt x="192" y="2"/>
                  </a:lnTo>
                  <a:lnTo>
                    <a:pt x="199" y="4"/>
                  </a:lnTo>
                  <a:lnTo>
                    <a:pt x="205" y="5"/>
                  </a:lnTo>
                  <a:lnTo>
                    <a:pt x="212" y="9"/>
                  </a:lnTo>
                  <a:lnTo>
                    <a:pt x="217" y="13"/>
                  </a:lnTo>
                  <a:lnTo>
                    <a:pt x="222" y="2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5" name="Freeform 51"/>
            <p:cNvSpPr>
              <a:spLocks/>
            </p:cNvSpPr>
            <p:nvPr/>
          </p:nvSpPr>
          <p:spPr bwMode="auto">
            <a:xfrm>
              <a:off x="2367" y="2966"/>
              <a:ext cx="55" cy="129"/>
            </a:xfrm>
            <a:custGeom>
              <a:avLst/>
              <a:gdLst/>
              <a:ahLst/>
              <a:cxnLst>
                <a:cxn ang="0">
                  <a:pos x="20" y="36"/>
                </a:cxn>
                <a:cxn ang="0">
                  <a:pos x="33" y="59"/>
                </a:cxn>
                <a:cxn ang="0">
                  <a:pos x="43" y="82"/>
                </a:cxn>
                <a:cxn ang="0">
                  <a:pos x="52" y="106"/>
                </a:cxn>
                <a:cxn ang="0">
                  <a:pos x="61" y="132"/>
                </a:cxn>
                <a:cxn ang="0">
                  <a:pos x="67" y="157"/>
                </a:cxn>
                <a:cxn ang="0">
                  <a:pos x="72" y="183"/>
                </a:cxn>
                <a:cxn ang="0">
                  <a:pos x="77" y="209"/>
                </a:cxn>
                <a:cxn ang="0">
                  <a:pos x="82" y="235"/>
                </a:cxn>
                <a:cxn ang="0">
                  <a:pos x="88" y="232"/>
                </a:cxn>
                <a:cxn ang="0">
                  <a:pos x="93" y="227"/>
                </a:cxn>
                <a:cxn ang="0">
                  <a:pos x="100" y="224"/>
                </a:cxn>
                <a:cxn ang="0">
                  <a:pos x="108" y="225"/>
                </a:cxn>
                <a:cxn ang="0">
                  <a:pos x="111" y="233"/>
                </a:cxn>
                <a:cxn ang="0">
                  <a:pos x="109" y="243"/>
                </a:cxn>
                <a:cxn ang="0">
                  <a:pos x="105" y="251"/>
                </a:cxn>
                <a:cxn ang="0">
                  <a:pos x="96" y="258"/>
                </a:cxn>
                <a:cxn ang="0">
                  <a:pos x="75" y="256"/>
                </a:cxn>
                <a:cxn ang="0">
                  <a:pos x="61" y="248"/>
                </a:cxn>
                <a:cxn ang="0">
                  <a:pos x="52" y="233"/>
                </a:cxn>
                <a:cxn ang="0">
                  <a:pos x="49" y="215"/>
                </a:cxn>
                <a:cxn ang="0">
                  <a:pos x="48" y="196"/>
                </a:cxn>
                <a:cxn ang="0">
                  <a:pos x="46" y="175"/>
                </a:cxn>
                <a:cxn ang="0">
                  <a:pos x="43" y="155"/>
                </a:cxn>
                <a:cxn ang="0">
                  <a:pos x="36" y="139"/>
                </a:cxn>
                <a:cxn ang="0">
                  <a:pos x="33" y="121"/>
                </a:cxn>
                <a:cxn ang="0">
                  <a:pos x="26" y="103"/>
                </a:cxn>
                <a:cxn ang="0">
                  <a:pos x="18" y="85"/>
                </a:cxn>
                <a:cxn ang="0">
                  <a:pos x="10" y="67"/>
                </a:cxn>
                <a:cxn ang="0">
                  <a:pos x="4" y="51"/>
                </a:cxn>
                <a:cxn ang="0">
                  <a:pos x="0" y="33"/>
                </a:cxn>
                <a:cxn ang="0">
                  <a:pos x="2" y="17"/>
                </a:cxn>
                <a:cxn ang="0">
                  <a:pos x="10" y="0"/>
                </a:cxn>
                <a:cxn ang="0">
                  <a:pos x="15" y="8"/>
                </a:cxn>
                <a:cxn ang="0">
                  <a:pos x="17" y="17"/>
                </a:cxn>
                <a:cxn ang="0">
                  <a:pos x="17" y="26"/>
                </a:cxn>
                <a:cxn ang="0">
                  <a:pos x="20" y="36"/>
                </a:cxn>
              </a:cxnLst>
              <a:rect l="0" t="0" r="r" b="b"/>
              <a:pathLst>
                <a:path w="111" h="258">
                  <a:moveTo>
                    <a:pt x="20" y="36"/>
                  </a:moveTo>
                  <a:lnTo>
                    <a:pt x="33" y="59"/>
                  </a:lnTo>
                  <a:lnTo>
                    <a:pt x="43" y="82"/>
                  </a:lnTo>
                  <a:lnTo>
                    <a:pt x="52" y="106"/>
                  </a:lnTo>
                  <a:lnTo>
                    <a:pt x="61" y="132"/>
                  </a:lnTo>
                  <a:lnTo>
                    <a:pt x="67" y="157"/>
                  </a:lnTo>
                  <a:lnTo>
                    <a:pt x="72" y="183"/>
                  </a:lnTo>
                  <a:lnTo>
                    <a:pt x="77" y="209"/>
                  </a:lnTo>
                  <a:lnTo>
                    <a:pt x="82" y="235"/>
                  </a:lnTo>
                  <a:lnTo>
                    <a:pt x="88" y="232"/>
                  </a:lnTo>
                  <a:lnTo>
                    <a:pt x="93" y="227"/>
                  </a:lnTo>
                  <a:lnTo>
                    <a:pt x="100" y="224"/>
                  </a:lnTo>
                  <a:lnTo>
                    <a:pt x="108" y="225"/>
                  </a:lnTo>
                  <a:lnTo>
                    <a:pt x="111" y="233"/>
                  </a:lnTo>
                  <a:lnTo>
                    <a:pt x="109" y="243"/>
                  </a:lnTo>
                  <a:lnTo>
                    <a:pt x="105" y="251"/>
                  </a:lnTo>
                  <a:lnTo>
                    <a:pt x="96" y="258"/>
                  </a:lnTo>
                  <a:lnTo>
                    <a:pt x="75" y="256"/>
                  </a:lnTo>
                  <a:lnTo>
                    <a:pt x="61" y="248"/>
                  </a:lnTo>
                  <a:lnTo>
                    <a:pt x="52" y="233"/>
                  </a:lnTo>
                  <a:lnTo>
                    <a:pt x="49" y="215"/>
                  </a:lnTo>
                  <a:lnTo>
                    <a:pt x="48" y="196"/>
                  </a:lnTo>
                  <a:lnTo>
                    <a:pt x="46" y="175"/>
                  </a:lnTo>
                  <a:lnTo>
                    <a:pt x="43" y="155"/>
                  </a:lnTo>
                  <a:lnTo>
                    <a:pt x="36" y="139"/>
                  </a:lnTo>
                  <a:lnTo>
                    <a:pt x="33" y="121"/>
                  </a:lnTo>
                  <a:lnTo>
                    <a:pt x="26" y="103"/>
                  </a:lnTo>
                  <a:lnTo>
                    <a:pt x="18" y="85"/>
                  </a:lnTo>
                  <a:lnTo>
                    <a:pt x="10" y="67"/>
                  </a:lnTo>
                  <a:lnTo>
                    <a:pt x="4" y="51"/>
                  </a:lnTo>
                  <a:lnTo>
                    <a:pt x="0" y="33"/>
                  </a:lnTo>
                  <a:lnTo>
                    <a:pt x="2" y="17"/>
                  </a:lnTo>
                  <a:lnTo>
                    <a:pt x="10" y="0"/>
                  </a:lnTo>
                  <a:lnTo>
                    <a:pt x="15" y="8"/>
                  </a:lnTo>
                  <a:lnTo>
                    <a:pt x="17" y="17"/>
                  </a:lnTo>
                  <a:lnTo>
                    <a:pt x="17" y="26"/>
                  </a:lnTo>
                  <a:lnTo>
                    <a:pt x="20" y="3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6" name="Freeform 52"/>
            <p:cNvSpPr>
              <a:spLocks/>
            </p:cNvSpPr>
            <p:nvPr/>
          </p:nvSpPr>
          <p:spPr bwMode="auto">
            <a:xfrm>
              <a:off x="3069" y="2991"/>
              <a:ext cx="147" cy="88"/>
            </a:xfrm>
            <a:custGeom>
              <a:avLst/>
              <a:gdLst/>
              <a:ahLst/>
              <a:cxnLst>
                <a:cxn ang="0">
                  <a:pos x="293" y="3"/>
                </a:cxn>
                <a:cxn ang="0">
                  <a:pos x="289" y="13"/>
                </a:cxn>
                <a:cxn ang="0">
                  <a:pos x="272" y="28"/>
                </a:cxn>
                <a:cxn ang="0">
                  <a:pos x="248" y="43"/>
                </a:cxn>
                <a:cxn ang="0">
                  <a:pos x="215" y="59"/>
                </a:cxn>
                <a:cxn ang="0">
                  <a:pos x="181" y="75"/>
                </a:cxn>
                <a:cxn ang="0">
                  <a:pos x="144" y="88"/>
                </a:cxn>
                <a:cxn ang="0">
                  <a:pos x="110" y="98"/>
                </a:cxn>
                <a:cxn ang="0">
                  <a:pos x="79" y="104"/>
                </a:cxn>
                <a:cxn ang="0">
                  <a:pos x="66" y="111"/>
                </a:cxn>
                <a:cxn ang="0">
                  <a:pos x="51" y="121"/>
                </a:cxn>
                <a:cxn ang="0">
                  <a:pos x="39" y="131"/>
                </a:cxn>
                <a:cxn ang="0">
                  <a:pos x="36" y="144"/>
                </a:cxn>
                <a:cxn ang="0">
                  <a:pos x="38" y="153"/>
                </a:cxn>
                <a:cxn ang="0">
                  <a:pos x="46" y="161"/>
                </a:cxn>
                <a:cxn ang="0">
                  <a:pos x="53" y="170"/>
                </a:cxn>
                <a:cxn ang="0">
                  <a:pos x="48" y="178"/>
                </a:cxn>
                <a:cxn ang="0">
                  <a:pos x="36" y="171"/>
                </a:cxn>
                <a:cxn ang="0">
                  <a:pos x="23" y="165"/>
                </a:cxn>
                <a:cxn ang="0">
                  <a:pos x="10" y="157"/>
                </a:cxn>
                <a:cxn ang="0">
                  <a:pos x="2" y="144"/>
                </a:cxn>
                <a:cxn ang="0">
                  <a:pos x="0" y="134"/>
                </a:cxn>
                <a:cxn ang="0">
                  <a:pos x="2" y="124"/>
                </a:cxn>
                <a:cxn ang="0">
                  <a:pos x="5" y="114"/>
                </a:cxn>
                <a:cxn ang="0">
                  <a:pos x="10" y="103"/>
                </a:cxn>
                <a:cxn ang="0">
                  <a:pos x="26" y="96"/>
                </a:cxn>
                <a:cxn ang="0">
                  <a:pos x="43" y="90"/>
                </a:cxn>
                <a:cxn ang="0">
                  <a:pos x="61" y="85"/>
                </a:cxn>
                <a:cxn ang="0">
                  <a:pos x="77" y="78"/>
                </a:cxn>
                <a:cxn ang="0">
                  <a:pos x="93" y="74"/>
                </a:cxn>
                <a:cxn ang="0">
                  <a:pos x="110" y="67"/>
                </a:cxn>
                <a:cxn ang="0">
                  <a:pos x="127" y="62"/>
                </a:cxn>
                <a:cxn ang="0">
                  <a:pos x="144" y="56"/>
                </a:cxn>
                <a:cxn ang="0">
                  <a:pos x="160" y="49"/>
                </a:cxn>
                <a:cxn ang="0">
                  <a:pos x="176" y="44"/>
                </a:cxn>
                <a:cxn ang="0">
                  <a:pos x="193" y="38"/>
                </a:cxn>
                <a:cxn ang="0">
                  <a:pos x="209" y="31"/>
                </a:cxn>
                <a:cxn ang="0">
                  <a:pos x="225" y="23"/>
                </a:cxn>
                <a:cxn ang="0">
                  <a:pos x="241" y="17"/>
                </a:cxn>
                <a:cxn ang="0">
                  <a:pos x="258" y="8"/>
                </a:cxn>
                <a:cxn ang="0">
                  <a:pos x="274" y="0"/>
                </a:cxn>
                <a:cxn ang="0">
                  <a:pos x="293" y="3"/>
                </a:cxn>
              </a:cxnLst>
              <a:rect l="0" t="0" r="r" b="b"/>
              <a:pathLst>
                <a:path w="293" h="178">
                  <a:moveTo>
                    <a:pt x="293" y="3"/>
                  </a:moveTo>
                  <a:lnTo>
                    <a:pt x="289" y="13"/>
                  </a:lnTo>
                  <a:lnTo>
                    <a:pt x="272" y="28"/>
                  </a:lnTo>
                  <a:lnTo>
                    <a:pt x="248" y="43"/>
                  </a:lnTo>
                  <a:lnTo>
                    <a:pt x="215" y="59"/>
                  </a:lnTo>
                  <a:lnTo>
                    <a:pt x="181" y="75"/>
                  </a:lnTo>
                  <a:lnTo>
                    <a:pt x="144" y="88"/>
                  </a:lnTo>
                  <a:lnTo>
                    <a:pt x="110" y="98"/>
                  </a:lnTo>
                  <a:lnTo>
                    <a:pt x="79" y="104"/>
                  </a:lnTo>
                  <a:lnTo>
                    <a:pt x="66" y="111"/>
                  </a:lnTo>
                  <a:lnTo>
                    <a:pt x="51" y="121"/>
                  </a:lnTo>
                  <a:lnTo>
                    <a:pt x="39" y="131"/>
                  </a:lnTo>
                  <a:lnTo>
                    <a:pt x="36" y="144"/>
                  </a:lnTo>
                  <a:lnTo>
                    <a:pt x="38" y="153"/>
                  </a:lnTo>
                  <a:lnTo>
                    <a:pt x="46" y="161"/>
                  </a:lnTo>
                  <a:lnTo>
                    <a:pt x="53" y="170"/>
                  </a:lnTo>
                  <a:lnTo>
                    <a:pt x="48" y="178"/>
                  </a:lnTo>
                  <a:lnTo>
                    <a:pt x="36" y="171"/>
                  </a:lnTo>
                  <a:lnTo>
                    <a:pt x="23" y="165"/>
                  </a:lnTo>
                  <a:lnTo>
                    <a:pt x="10" y="157"/>
                  </a:lnTo>
                  <a:lnTo>
                    <a:pt x="2" y="144"/>
                  </a:lnTo>
                  <a:lnTo>
                    <a:pt x="0" y="134"/>
                  </a:lnTo>
                  <a:lnTo>
                    <a:pt x="2" y="124"/>
                  </a:lnTo>
                  <a:lnTo>
                    <a:pt x="5" y="114"/>
                  </a:lnTo>
                  <a:lnTo>
                    <a:pt x="10" y="103"/>
                  </a:lnTo>
                  <a:lnTo>
                    <a:pt x="26" y="96"/>
                  </a:lnTo>
                  <a:lnTo>
                    <a:pt x="43" y="90"/>
                  </a:lnTo>
                  <a:lnTo>
                    <a:pt x="61" y="85"/>
                  </a:lnTo>
                  <a:lnTo>
                    <a:pt x="77" y="78"/>
                  </a:lnTo>
                  <a:lnTo>
                    <a:pt x="93" y="74"/>
                  </a:lnTo>
                  <a:lnTo>
                    <a:pt x="110" y="67"/>
                  </a:lnTo>
                  <a:lnTo>
                    <a:pt x="127" y="62"/>
                  </a:lnTo>
                  <a:lnTo>
                    <a:pt x="144" y="56"/>
                  </a:lnTo>
                  <a:lnTo>
                    <a:pt x="160" y="49"/>
                  </a:lnTo>
                  <a:lnTo>
                    <a:pt x="176" y="44"/>
                  </a:lnTo>
                  <a:lnTo>
                    <a:pt x="193" y="38"/>
                  </a:lnTo>
                  <a:lnTo>
                    <a:pt x="209" y="31"/>
                  </a:lnTo>
                  <a:lnTo>
                    <a:pt x="225" y="23"/>
                  </a:lnTo>
                  <a:lnTo>
                    <a:pt x="241" y="17"/>
                  </a:lnTo>
                  <a:lnTo>
                    <a:pt x="258" y="8"/>
                  </a:lnTo>
                  <a:lnTo>
                    <a:pt x="274" y="0"/>
                  </a:lnTo>
                  <a:lnTo>
                    <a:pt x="293"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7" name="Freeform 53"/>
            <p:cNvSpPr>
              <a:spLocks/>
            </p:cNvSpPr>
            <p:nvPr/>
          </p:nvSpPr>
          <p:spPr bwMode="auto">
            <a:xfrm>
              <a:off x="3101" y="3035"/>
              <a:ext cx="143" cy="105"/>
            </a:xfrm>
            <a:custGeom>
              <a:avLst/>
              <a:gdLst/>
              <a:ahLst/>
              <a:cxnLst>
                <a:cxn ang="0">
                  <a:pos x="236" y="5"/>
                </a:cxn>
                <a:cxn ang="0">
                  <a:pos x="233" y="14"/>
                </a:cxn>
                <a:cxn ang="0">
                  <a:pos x="216" y="24"/>
                </a:cxn>
                <a:cxn ang="0">
                  <a:pos x="192" y="36"/>
                </a:cxn>
                <a:cxn ang="0">
                  <a:pos x="161" y="45"/>
                </a:cxn>
                <a:cxn ang="0">
                  <a:pos x="127" y="58"/>
                </a:cxn>
                <a:cxn ang="0">
                  <a:pos x="94" y="70"/>
                </a:cxn>
                <a:cxn ang="0">
                  <a:pos x="65" y="85"/>
                </a:cxn>
                <a:cxn ang="0">
                  <a:pos x="44" y="101"/>
                </a:cxn>
                <a:cxn ang="0">
                  <a:pos x="42" y="111"/>
                </a:cxn>
                <a:cxn ang="0">
                  <a:pos x="46" y="119"/>
                </a:cxn>
                <a:cxn ang="0">
                  <a:pos x="52" y="124"/>
                </a:cxn>
                <a:cxn ang="0">
                  <a:pos x="59" y="127"/>
                </a:cxn>
                <a:cxn ang="0">
                  <a:pos x="85" y="117"/>
                </a:cxn>
                <a:cxn ang="0">
                  <a:pos x="112" y="107"/>
                </a:cxn>
                <a:cxn ang="0">
                  <a:pos x="140" y="99"/>
                </a:cxn>
                <a:cxn ang="0">
                  <a:pos x="168" y="94"/>
                </a:cxn>
                <a:cxn ang="0">
                  <a:pos x="197" y="91"/>
                </a:cxn>
                <a:cxn ang="0">
                  <a:pos x="225" y="91"/>
                </a:cxn>
                <a:cxn ang="0">
                  <a:pos x="252" y="94"/>
                </a:cxn>
                <a:cxn ang="0">
                  <a:pos x="280" y="102"/>
                </a:cxn>
                <a:cxn ang="0">
                  <a:pos x="285" y="111"/>
                </a:cxn>
                <a:cxn ang="0">
                  <a:pos x="286" y="119"/>
                </a:cxn>
                <a:cxn ang="0">
                  <a:pos x="282" y="124"/>
                </a:cxn>
                <a:cxn ang="0">
                  <a:pos x="264" y="120"/>
                </a:cxn>
                <a:cxn ang="0">
                  <a:pos x="259" y="137"/>
                </a:cxn>
                <a:cxn ang="0">
                  <a:pos x="260" y="156"/>
                </a:cxn>
                <a:cxn ang="0">
                  <a:pos x="267" y="176"/>
                </a:cxn>
                <a:cxn ang="0">
                  <a:pos x="275" y="195"/>
                </a:cxn>
                <a:cxn ang="0">
                  <a:pos x="273" y="200"/>
                </a:cxn>
                <a:cxn ang="0">
                  <a:pos x="272" y="205"/>
                </a:cxn>
                <a:cxn ang="0">
                  <a:pos x="267" y="208"/>
                </a:cxn>
                <a:cxn ang="0">
                  <a:pos x="257" y="202"/>
                </a:cxn>
                <a:cxn ang="0">
                  <a:pos x="212" y="122"/>
                </a:cxn>
                <a:cxn ang="0">
                  <a:pos x="190" y="124"/>
                </a:cxn>
                <a:cxn ang="0">
                  <a:pos x="171" y="128"/>
                </a:cxn>
                <a:cxn ang="0">
                  <a:pos x="151" y="132"/>
                </a:cxn>
                <a:cxn ang="0">
                  <a:pos x="132" y="137"/>
                </a:cxn>
                <a:cxn ang="0">
                  <a:pos x="114" y="143"/>
                </a:cxn>
                <a:cxn ang="0">
                  <a:pos x="94" y="148"/>
                </a:cxn>
                <a:cxn ang="0">
                  <a:pos x="76" y="155"/>
                </a:cxn>
                <a:cxn ang="0">
                  <a:pos x="57" y="161"/>
                </a:cxn>
                <a:cxn ang="0">
                  <a:pos x="44" y="163"/>
                </a:cxn>
                <a:cxn ang="0">
                  <a:pos x="32" y="159"/>
                </a:cxn>
                <a:cxn ang="0">
                  <a:pos x="23" y="153"/>
                </a:cxn>
                <a:cxn ang="0">
                  <a:pos x="13" y="145"/>
                </a:cxn>
                <a:cxn ang="0">
                  <a:pos x="6" y="137"/>
                </a:cxn>
                <a:cxn ang="0">
                  <a:pos x="2" y="124"/>
                </a:cxn>
                <a:cxn ang="0">
                  <a:pos x="0" y="111"/>
                </a:cxn>
                <a:cxn ang="0">
                  <a:pos x="0" y="98"/>
                </a:cxn>
                <a:cxn ang="0">
                  <a:pos x="23" y="80"/>
                </a:cxn>
                <a:cxn ang="0">
                  <a:pos x="49" y="67"/>
                </a:cxn>
                <a:cxn ang="0">
                  <a:pos x="76" y="55"/>
                </a:cxn>
                <a:cxn ang="0">
                  <a:pos x="106" y="45"/>
                </a:cxn>
                <a:cxn ang="0">
                  <a:pos x="135" y="36"/>
                </a:cxn>
                <a:cxn ang="0">
                  <a:pos x="164" y="26"/>
                </a:cxn>
                <a:cxn ang="0">
                  <a:pos x="194" y="14"/>
                </a:cxn>
                <a:cxn ang="0">
                  <a:pos x="221" y="0"/>
                </a:cxn>
                <a:cxn ang="0">
                  <a:pos x="225" y="0"/>
                </a:cxn>
                <a:cxn ang="0">
                  <a:pos x="229" y="0"/>
                </a:cxn>
                <a:cxn ang="0">
                  <a:pos x="233" y="1"/>
                </a:cxn>
                <a:cxn ang="0">
                  <a:pos x="236" y="5"/>
                </a:cxn>
              </a:cxnLst>
              <a:rect l="0" t="0" r="r" b="b"/>
              <a:pathLst>
                <a:path w="286" h="208">
                  <a:moveTo>
                    <a:pt x="236" y="5"/>
                  </a:moveTo>
                  <a:lnTo>
                    <a:pt x="233" y="14"/>
                  </a:lnTo>
                  <a:lnTo>
                    <a:pt x="216" y="24"/>
                  </a:lnTo>
                  <a:lnTo>
                    <a:pt x="192" y="36"/>
                  </a:lnTo>
                  <a:lnTo>
                    <a:pt x="161" y="45"/>
                  </a:lnTo>
                  <a:lnTo>
                    <a:pt x="127" y="58"/>
                  </a:lnTo>
                  <a:lnTo>
                    <a:pt x="94" y="70"/>
                  </a:lnTo>
                  <a:lnTo>
                    <a:pt x="65" y="85"/>
                  </a:lnTo>
                  <a:lnTo>
                    <a:pt x="44" y="101"/>
                  </a:lnTo>
                  <a:lnTo>
                    <a:pt x="42" y="111"/>
                  </a:lnTo>
                  <a:lnTo>
                    <a:pt x="46" y="119"/>
                  </a:lnTo>
                  <a:lnTo>
                    <a:pt x="52" y="124"/>
                  </a:lnTo>
                  <a:lnTo>
                    <a:pt x="59" y="127"/>
                  </a:lnTo>
                  <a:lnTo>
                    <a:pt x="85" y="117"/>
                  </a:lnTo>
                  <a:lnTo>
                    <a:pt x="112" y="107"/>
                  </a:lnTo>
                  <a:lnTo>
                    <a:pt x="140" y="99"/>
                  </a:lnTo>
                  <a:lnTo>
                    <a:pt x="168" y="94"/>
                  </a:lnTo>
                  <a:lnTo>
                    <a:pt x="197" y="91"/>
                  </a:lnTo>
                  <a:lnTo>
                    <a:pt x="225" y="91"/>
                  </a:lnTo>
                  <a:lnTo>
                    <a:pt x="252" y="94"/>
                  </a:lnTo>
                  <a:lnTo>
                    <a:pt x="280" y="102"/>
                  </a:lnTo>
                  <a:lnTo>
                    <a:pt x="285" y="111"/>
                  </a:lnTo>
                  <a:lnTo>
                    <a:pt x="286" y="119"/>
                  </a:lnTo>
                  <a:lnTo>
                    <a:pt x="282" y="124"/>
                  </a:lnTo>
                  <a:lnTo>
                    <a:pt x="264" y="120"/>
                  </a:lnTo>
                  <a:lnTo>
                    <a:pt x="259" y="137"/>
                  </a:lnTo>
                  <a:lnTo>
                    <a:pt x="260" y="156"/>
                  </a:lnTo>
                  <a:lnTo>
                    <a:pt x="267" y="176"/>
                  </a:lnTo>
                  <a:lnTo>
                    <a:pt x="275" y="195"/>
                  </a:lnTo>
                  <a:lnTo>
                    <a:pt x="273" y="200"/>
                  </a:lnTo>
                  <a:lnTo>
                    <a:pt x="272" y="205"/>
                  </a:lnTo>
                  <a:lnTo>
                    <a:pt x="267" y="208"/>
                  </a:lnTo>
                  <a:lnTo>
                    <a:pt x="257" y="202"/>
                  </a:lnTo>
                  <a:lnTo>
                    <a:pt x="212" y="122"/>
                  </a:lnTo>
                  <a:lnTo>
                    <a:pt x="190" y="124"/>
                  </a:lnTo>
                  <a:lnTo>
                    <a:pt x="171" y="128"/>
                  </a:lnTo>
                  <a:lnTo>
                    <a:pt x="151" y="132"/>
                  </a:lnTo>
                  <a:lnTo>
                    <a:pt x="132" y="137"/>
                  </a:lnTo>
                  <a:lnTo>
                    <a:pt x="114" y="143"/>
                  </a:lnTo>
                  <a:lnTo>
                    <a:pt x="94" y="148"/>
                  </a:lnTo>
                  <a:lnTo>
                    <a:pt x="76" y="155"/>
                  </a:lnTo>
                  <a:lnTo>
                    <a:pt x="57" y="161"/>
                  </a:lnTo>
                  <a:lnTo>
                    <a:pt x="44" y="163"/>
                  </a:lnTo>
                  <a:lnTo>
                    <a:pt x="32" y="159"/>
                  </a:lnTo>
                  <a:lnTo>
                    <a:pt x="23" y="153"/>
                  </a:lnTo>
                  <a:lnTo>
                    <a:pt x="13" y="145"/>
                  </a:lnTo>
                  <a:lnTo>
                    <a:pt x="6" y="137"/>
                  </a:lnTo>
                  <a:lnTo>
                    <a:pt x="2" y="124"/>
                  </a:lnTo>
                  <a:lnTo>
                    <a:pt x="0" y="111"/>
                  </a:lnTo>
                  <a:lnTo>
                    <a:pt x="0" y="98"/>
                  </a:lnTo>
                  <a:lnTo>
                    <a:pt x="23" y="80"/>
                  </a:lnTo>
                  <a:lnTo>
                    <a:pt x="49" y="67"/>
                  </a:lnTo>
                  <a:lnTo>
                    <a:pt x="76" y="55"/>
                  </a:lnTo>
                  <a:lnTo>
                    <a:pt x="106" y="45"/>
                  </a:lnTo>
                  <a:lnTo>
                    <a:pt x="135" y="36"/>
                  </a:lnTo>
                  <a:lnTo>
                    <a:pt x="164" y="26"/>
                  </a:lnTo>
                  <a:lnTo>
                    <a:pt x="194" y="14"/>
                  </a:lnTo>
                  <a:lnTo>
                    <a:pt x="221" y="0"/>
                  </a:lnTo>
                  <a:lnTo>
                    <a:pt x="225" y="0"/>
                  </a:lnTo>
                  <a:lnTo>
                    <a:pt x="229" y="0"/>
                  </a:lnTo>
                  <a:lnTo>
                    <a:pt x="233" y="1"/>
                  </a:lnTo>
                  <a:lnTo>
                    <a:pt x="236"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8" name="Freeform 54"/>
            <p:cNvSpPr>
              <a:spLocks/>
            </p:cNvSpPr>
            <p:nvPr/>
          </p:nvSpPr>
          <p:spPr bwMode="auto">
            <a:xfrm>
              <a:off x="3550" y="3101"/>
              <a:ext cx="84" cy="117"/>
            </a:xfrm>
            <a:custGeom>
              <a:avLst/>
              <a:gdLst/>
              <a:ahLst/>
              <a:cxnLst>
                <a:cxn ang="0">
                  <a:pos x="117" y="41"/>
                </a:cxn>
                <a:cxn ang="0">
                  <a:pos x="128" y="44"/>
                </a:cxn>
                <a:cxn ang="0">
                  <a:pos x="145" y="44"/>
                </a:cxn>
                <a:cxn ang="0">
                  <a:pos x="161" y="56"/>
                </a:cxn>
                <a:cxn ang="0">
                  <a:pos x="167" y="93"/>
                </a:cxn>
                <a:cxn ang="0">
                  <a:pos x="149" y="130"/>
                </a:cxn>
                <a:cxn ang="0">
                  <a:pos x="136" y="171"/>
                </a:cxn>
                <a:cxn ang="0">
                  <a:pos x="132" y="218"/>
                </a:cxn>
                <a:cxn ang="0">
                  <a:pos x="99" y="230"/>
                </a:cxn>
                <a:cxn ang="0">
                  <a:pos x="83" y="222"/>
                </a:cxn>
                <a:cxn ang="0">
                  <a:pos x="68" y="223"/>
                </a:cxn>
                <a:cxn ang="0">
                  <a:pos x="47" y="235"/>
                </a:cxn>
                <a:cxn ang="0">
                  <a:pos x="22" y="210"/>
                </a:cxn>
                <a:cxn ang="0">
                  <a:pos x="19" y="155"/>
                </a:cxn>
                <a:cxn ang="0">
                  <a:pos x="19" y="121"/>
                </a:cxn>
                <a:cxn ang="0">
                  <a:pos x="3" y="106"/>
                </a:cxn>
                <a:cxn ang="0">
                  <a:pos x="0" y="80"/>
                </a:cxn>
                <a:cxn ang="0">
                  <a:pos x="16" y="57"/>
                </a:cxn>
                <a:cxn ang="0">
                  <a:pos x="39" y="44"/>
                </a:cxn>
                <a:cxn ang="0">
                  <a:pos x="58" y="41"/>
                </a:cxn>
                <a:cxn ang="0">
                  <a:pos x="76" y="57"/>
                </a:cxn>
                <a:cxn ang="0">
                  <a:pos x="79" y="90"/>
                </a:cxn>
                <a:cxn ang="0">
                  <a:pos x="73" y="104"/>
                </a:cxn>
                <a:cxn ang="0">
                  <a:pos x="63" y="73"/>
                </a:cxn>
                <a:cxn ang="0">
                  <a:pos x="44" y="65"/>
                </a:cxn>
                <a:cxn ang="0">
                  <a:pos x="24" y="78"/>
                </a:cxn>
                <a:cxn ang="0">
                  <a:pos x="24" y="96"/>
                </a:cxn>
                <a:cxn ang="0">
                  <a:pos x="52" y="114"/>
                </a:cxn>
                <a:cxn ang="0">
                  <a:pos x="50" y="140"/>
                </a:cxn>
                <a:cxn ang="0">
                  <a:pos x="42" y="181"/>
                </a:cxn>
                <a:cxn ang="0">
                  <a:pos x="65" y="200"/>
                </a:cxn>
                <a:cxn ang="0">
                  <a:pos x="66" y="166"/>
                </a:cxn>
                <a:cxn ang="0">
                  <a:pos x="83" y="168"/>
                </a:cxn>
                <a:cxn ang="0">
                  <a:pos x="91" y="194"/>
                </a:cxn>
                <a:cxn ang="0">
                  <a:pos x="117" y="187"/>
                </a:cxn>
                <a:cxn ang="0">
                  <a:pos x="110" y="150"/>
                </a:cxn>
                <a:cxn ang="0">
                  <a:pos x="102" y="129"/>
                </a:cxn>
                <a:cxn ang="0">
                  <a:pos x="125" y="113"/>
                </a:cxn>
                <a:cxn ang="0">
                  <a:pos x="133" y="91"/>
                </a:cxn>
                <a:cxn ang="0">
                  <a:pos x="135" y="77"/>
                </a:cxn>
                <a:cxn ang="0">
                  <a:pos x="120" y="77"/>
                </a:cxn>
                <a:cxn ang="0">
                  <a:pos x="104" y="90"/>
                </a:cxn>
                <a:cxn ang="0">
                  <a:pos x="92" y="0"/>
                </a:cxn>
                <a:cxn ang="0">
                  <a:pos x="109" y="3"/>
                </a:cxn>
                <a:cxn ang="0">
                  <a:pos x="117" y="33"/>
                </a:cxn>
              </a:cxnLst>
              <a:rect l="0" t="0" r="r" b="b"/>
              <a:pathLst>
                <a:path w="167" h="235">
                  <a:moveTo>
                    <a:pt x="117" y="33"/>
                  </a:moveTo>
                  <a:lnTo>
                    <a:pt x="117" y="41"/>
                  </a:lnTo>
                  <a:lnTo>
                    <a:pt x="122" y="44"/>
                  </a:lnTo>
                  <a:lnTo>
                    <a:pt x="128" y="44"/>
                  </a:lnTo>
                  <a:lnTo>
                    <a:pt x="136" y="44"/>
                  </a:lnTo>
                  <a:lnTo>
                    <a:pt x="145" y="44"/>
                  </a:lnTo>
                  <a:lnTo>
                    <a:pt x="153" y="47"/>
                  </a:lnTo>
                  <a:lnTo>
                    <a:pt x="161" y="56"/>
                  </a:lnTo>
                  <a:lnTo>
                    <a:pt x="166" y="70"/>
                  </a:lnTo>
                  <a:lnTo>
                    <a:pt x="167" y="93"/>
                  </a:lnTo>
                  <a:lnTo>
                    <a:pt x="161" y="113"/>
                  </a:lnTo>
                  <a:lnTo>
                    <a:pt x="149" y="130"/>
                  </a:lnTo>
                  <a:lnTo>
                    <a:pt x="132" y="147"/>
                  </a:lnTo>
                  <a:lnTo>
                    <a:pt x="136" y="171"/>
                  </a:lnTo>
                  <a:lnTo>
                    <a:pt x="140" y="197"/>
                  </a:lnTo>
                  <a:lnTo>
                    <a:pt x="132" y="218"/>
                  </a:lnTo>
                  <a:lnTo>
                    <a:pt x="109" y="231"/>
                  </a:lnTo>
                  <a:lnTo>
                    <a:pt x="99" y="230"/>
                  </a:lnTo>
                  <a:lnTo>
                    <a:pt x="91" y="227"/>
                  </a:lnTo>
                  <a:lnTo>
                    <a:pt x="83" y="222"/>
                  </a:lnTo>
                  <a:lnTo>
                    <a:pt x="75" y="215"/>
                  </a:lnTo>
                  <a:lnTo>
                    <a:pt x="68" y="223"/>
                  </a:lnTo>
                  <a:lnTo>
                    <a:pt x="58" y="231"/>
                  </a:lnTo>
                  <a:lnTo>
                    <a:pt x="47" y="235"/>
                  </a:lnTo>
                  <a:lnTo>
                    <a:pt x="35" y="233"/>
                  </a:lnTo>
                  <a:lnTo>
                    <a:pt x="22" y="210"/>
                  </a:lnTo>
                  <a:lnTo>
                    <a:pt x="18" y="184"/>
                  </a:lnTo>
                  <a:lnTo>
                    <a:pt x="19" y="155"/>
                  </a:lnTo>
                  <a:lnTo>
                    <a:pt x="27" y="127"/>
                  </a:lnTo>
                  <a:lnTo>
                    <a:pt x="19" y="121"/>
                  </a:lnTo>
                  <a:lnTo>
                    <a:pt x="9" y="114"/>
                  </a:lnTo>
                  <a:lnTo>
                    <a:pt x="3" y="106"/>
                  </a:lnTo>
                  <a:lnTo>
                    <a:pt x="0" y="98"/>
                  </a:lnTo>
                  <a:lnTo>
                    <a:pt x="0" y="80"/>
                  </a:lnTo>
                  <a:lnTo>
                    <a:pt x="5" y="67"/>
                  </a:lnTo>
                  <a:lnTo>
                    <a:pt x="16" y="57"/>
                  </a:lnTo>
                  <a:lnTo>
                    <a:pt x="29" y="47"/>
                  </a:lnTo>
                  <a:lnTo>
                    <a:pt x="39" y="44"/>
                  </a:lnTo>
                  <a:lnTo>
                    <a:pt x="48" y="41"/>
                  </a:lnTo>
                  <a:lnTo>
                    <a:pt x="58" y="41"/>
                  </a:lnTo>
                  <a:lnTo>
                    <a:pt x="66" y="44"/>
                  </a:lnTo>
                  <a:lnTo>
                    <a:pt x="76" y="57"/>
                  </a:lnTo>
                  <a:lnTo>
                    <a:pt x="81" y="73"/>
                  </a:lnTo>
                  <a:lnTo>
                    <a:pt x="79" y="90"/>
                  </a:lnTo>
                  <a:lnTo>
                    <a:pt x="75" y="109"/>
                  </a:lnTo>
                  <a:lnTo>
                    <a:pt x="73" y="104"/>
                  </a:lnTo>
                  <a:lnTo>
                    <a:pt x="70" y="90"/>
                  </a:lnTo>
                  <a:lnTo>
                    <a:pt x="63" y="73"/>
                  </a:lnTo>
                  <a:lnTo>
                    <a:pt x="55" y="60"/>
                  </a:lnTo>
                  <a:lnTo>
                    <a:pt x="44" y="65"/>
                  </a:lnTo>
                  <a:lnTo>
                    <a:pt x="32" y="70"/>
                  </a:lnTo>
                  <a:lnTo>
                    <a:pt x="24" y="78"/>
                  </a:lnTo>
                  <a:lnTo>
                    <a:pt x="18" y="88"/>
                  </a:lnTo>
                  <a:lnTo>
                    <a:pt x="24" y="96"/>
                  </a:lnTo>
                  <a:lnTo>
                    <a:pt x="37" y="106"/>
                  </a:lnTo>
                  <a:lnTo>
                    <a:pt x="52" y="114"/>
                  </a:lnTo>
                  <a:lnTo>
                    <a:pt x="58" y="122"/>
                  </a:lnTo>
                  <a:lnTo>
                    <a:pt x="50" y="140"/>
                  </a:lnTo>
                  <a:lnTo>
                    <a:pt x="44" y="160"/>
                  </a:lnTo>
                  <a:lnTo>
                    <a:pt x="42" y="181"/>
                  </a:lnTo>
                  <a:lnTo>
                    <a:pt x="47" y="202"/>
                  </a:lnTo>
                  <a:lnTo>
                    <a:pt x="65" y="200"/>
                  </a:lnTo>
                  <a:lnTo>
                    <a:pt x="66" y="184"/>
                  </a:lnTo>
                  <a:lnTo>
                    <a:pt x="66" y="166"/>
                  </a:lnTo>
                  <a:lnTo>
                    <a:pt x="75" y="157"/>
                  </a:lnTo>
                  <a:lnTo>
                    <a:pt x="83" y="168"/>
                  </a:lnTo>
                  <a:lnTo>
                    <a:pt x="86" y="183"/>
                  </a:lnTo>
                  <a:lnTo>
                    <a:pt x="91" y="194"/>
                  </a:lnTo>
                  <a:lnTo>
                    <a:pt x="102" y="204"/>
                  </a:lnTo>
                  <a:lnTo>
                    <a:pt x="117" y="187"/>
                  </a:lnTo>
                  <a:lnTo>
                    <a:pt x="118" y="168"/>
                  </a:lnTo>
                  <a:lnTo>
                    <a:pt x="110" y="150"/>
                  </a:lnTo>
                  <a:lnTo>
                    <a:pt x="96" y="135"/>
                  </a:lnTo>
                  <a:lnTo>
                    <a:pt x="102" y="129"/>
                  </a:lnTo>
                  <a:lnTo>
                    <a:pt x="114" y="122"/>
                  </a:lnTo>
                  <a:lnTo>
                    <a:pt x="125" y="113"/>
                  </a:lnTo>
                  <a:lnTo>
                    <a:pt x="132" y="99"/>
                  </a:lnTo>
                  <a:lnTo>
                    <a:pt x="133" y="91"/>
                  </a:lnTo>
                  <a:lnTo>
                    <a:pt x="136" y="83"/>
                  </a:lnTo>
                  <a:lnTo>
                    <a:pt x="135" y="77"/>
                  </a:lnTo>
                  <a:lnTo>
                    <a:pt x="130" y="70"/>
                  </a:lnTo>
                  <a:lnTo>
                    <a:pt x="120" y="77"/>
                  </a:lnTo>
                  <a:lnTo>
                    <a:pt x="112" y="85"/>
                  </a:lnTo>
                  <a:lnTo>
                    <a:pt x="104" y="90"/>
                  </a:lnTo>
                  <a:lnTo>
                    <a:pt x="97" y="88"/>
                  </a:lnTo>
                  <a:lnTo>
                    <a:pt x="92" y="0"/>
                  </a:lnTo>
                  <a:lnTo>
                    <a:pt x="101" y="0"/>
                  </a:lnTo>
                  <a:lnTo>
                    <a:pt x="109" y="3"/>
                  </a:lnTo>
                  <a:lnTo>
                    <a:pt x="115" y="13"/>
                  </a:lnTo>
                  <a:lnTo>
                    <a:pt x="117" y="3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9" name="Freeform 55"/>
            <p:cNvSpPr>
              <a:spLocks/>
            </p:cNvSpPr>
            <p:nvPr/>
          </p:nvSpPr>
          <p:spPr bwMode="auto">
            <a:xfrm>
              <a:off x="2902" y="2993"/>
              <a:ext cx="653" cy="751"/>
            </a:xfrm>
            <a:custGeom>
              <a:avLst/>
              <a:gdLst/>
              <a:ahLst/>
              <a:cxnLst>
                <a:cxn ang="0">
                  <a:pos x="1100" y="668"/>
                </a:cxn>
                <a:cxn ang="0">
                  <a:pos x="1224" y="676"/>
                </a:cxn>
                <a:cxn ang="0">
                  <a:pos x="1294" y="490"/>
                </a:cxn>
                <a:cxn ang="0">
                  <a:pos x="1247" y="355"/>
                </a:cxn>
                <a:cxn ang="0">
                  <a:pos x="1258" y="446"/>
                </a:cxn>
                <a:cxn ang="0">
                  <a:pos x="1237" y="526"/>
                </a:cxn>
                <a:cxn ang="0">
                  <a:pos x="1214" y="642"/>
                </a:cxn>
                <a:cxn ang="0">
                  <a:pos x="1125" y="632"/>
                </a:cxn>
                <a:cxn ang="0">
                  <a:pos x="1165" y="435"/>
                </a:cxn>
                <a:cxn ang="0">
                  <a:pos x="1147" y="409"/>
                </a:cxn>
                <a:cxn ang="0">
                  <a:pos x="1191" y="404"/>
                </a:cxn>
                <a:cxn ang="0">
                  <a:pos x="1180" y="316"/>
                </a:cxn>
                <a:cxn ang="0">
                  <a:pos x="1107" y="316"/>
                </a:cxn>
                <a:cxn ang="0">
                  <a:pos x="1126" y="148"/>
                </a:cxn>
                <a:cxn ang="0">
                  <a:pos x="1056" y="0"/>
                </a:cxn>
                <a:cxn ang="0">
                  <a:pos x="1077" y="122"/>
                </a:cxn>
                <a:cxn ang="0">
                  <a:pos x="1077" y="248"/>
                </a:cxn>
                <a:cxn ang="0">
                  <a:pos x="1045" y="367"/>
                </a:cxn>
                <a:cxn ang="0">
                  <a:pos x="970" y="474"/>
                </a:cxn>
                <a:cxn ang="0">
                  <a:pos x="936" y="415"/>
                </a:cxn>
                <a:cxn ang="0">
                  <a:pos x="957" y="349"/>
                </a:cxn>
                <a:cxn ang="0">
                  <a:pos x="851" y="326"/>
                </a:cxn>
                <a:cxn ang="0">
                  <a:pos x="946" y="187"/>
                </a:cxn>
                <a:cxn ang="0">
                  <a:pos x="1017" y="183"/>
                </a:cxn>
                <a:cxn ang="0">
                  <a:pos x="926" y="121"/>
                </a:cxn>
                <a:cxn ang="0">
                  <a:pos x="872" y="196"/>
                </a:cxn>
                <a:cxn ang="0">
                  <a:pos x="867" y="254"/>
                </a:cxn>
                <a:cxn ang="0">
                  <a:pos x="882" y="368"/>
                </a:cxn>
                <a:cxn ang="0">
                  <a:pos x="867" y="420"/>
                </a:cxn>
                <a:cxn ang="0">
                  <a:pos x="762" y="393"/>
                </a:cxn>
                <a:cxn ang="0">
                  <a:pos x="736" y="455"/>
                </a:cxn>
                <a:cxn ang="0">
                  <a:pos x="648" y="753"/>
                </a:cxn>
                <a:cxn ang="0">
                  <a:pos x="503" y="775"/>
                </a:cxn>
                <a:cxn ang="0">
                  <a:pos x="294" y="745"/>
                </a:cxn>
                <a:cxn ang="0">
                  <a:pos x="162" y="810"/>
                </a:cxn>
                <a:cxn ang="0">
                  <a:pos x="506" y="870"/>
                </a:cxn>
                <a:cxn ang="0">
                  <a:pos x="556" y="1093"/>
                </a:cxn>
                <a:cxn ang="0">
                  <a:pos x="579" y="1039"/>
                </a:cxn>
                <a:cxn ang="0">
                  <a:pos x="605" y="842"/>
                </a:cxn>
                <a:cxn ang="0">
                  <a:pos x="688" y="1072"/>
                </a:cxn>
                <a:cxn ang="0">
                  <a:pos x="630" y="1124"/>
                </a:cxn>
                <a:cxn ang="0">
                  <a:pos x="716" y="948"/>
                </a:cxn>
                <a:cxn ang="0">
                  <a:pos x="832" y="544"/>
                </a:cxn>
                <a:cxn ang="0">
                  <a:pos x="887" y="596"/>
                </a:cxn>
                <a:cxn ang="0">
                  <a:pos x="854" y="661"/>
                </a:cxn>
                <a:cxn ang="0">
                  <a:pos x="1009" y="534"/>
                </a:cxn>
                <a:cxn ang="0">
                  <a:pos x="872" y="986"/>
                </a:cxn>
                <a:cxn ang="0">
                  <a:pos x="696" y="1280"/>
                </a:cxn>
                <a:cxn ang="0">
                  <a:pos x="726" y="1445"/>
                </a:cxn>
                <a:cxn ang="0">
                  <a:pos x="784" y="1295"/>
                </a:cxn>
                <a:cxn ang="0">
                  <a:pos x="801" y="1479"/>
                </a:cxn>
                <a:cxn ang="0">
                  <a:pos x="861" y="1254"/>
                </a:cxn>
                <a:cxn ang="0">
                  <a:pos x="887" y="1189"/>
                </a:cxn>
                <a:cxn ang="0">
                  <a:pos x="918" y="1134"/>
                </a:cxn>
                <a:cxn ang="0">
                  <a:pos x="1014" y="911"/>
                </a:cxn>
                <a:cxn ang="0">
                  <a:pos x="1040" y="559"/>
                </a:cxn>
                <a:cxn ang="0">
                  <a:pos x="1022" y="469"/>
                </a:cxn>
                <a:cxn ang="0">
                  <a:pos x="1094" y="437"/>
                </a:cxn>
              </a:cxnLst>
              <a:rect l="0" t="0" r="r" b="b"/>
              <a:pathLst>
                <a:path w="1305" h="1502">
                  <a:moveTo>
                    <a:pt x="1074" y="520"/>
                  </a:moveTo>
                  <a:lnTo>
                    <a:pt x="1082" y="515"/>
                  </a:lnTo>
                  <a:lnTo>
                    <a:pt x="1092" y="510"/>
                  </a:lnTo>
                  <a:lnTo>
                    <a:pt x="1100" y="507"/>
                  </a:lnTo>
                  <a:lnTo>
                    <a:pt x="1108" y="505"/>
                  </a:lnTo>
                  <a:lnTo>
                    <a:pt x="1102" y="520"/>
                  </a:lnTo>
                  <a:lnTo>
                    <a:pt x="1087" y="557"/>
                  </a:lnTo>
                  <a:lnTo>
                    <a:pt x="1076" y="603"/>
                  </a:lnTo>
                  <a:lnTo>
                    <a:pt x="1077" y="648"/>
                  </a:lnTo>
                  <a:lnTo>
                    <a:pt x="1087" y="663"/>
                  </a:lnTo>
                  <a:lnTo>
                    <a:pt x="1100" y="668"/>
                  </a:lnTo>
                  <a:lnTo>
                    <a:pt x="1115" y="665"/>
                  </a:lnTo>
                  <a:lnTo>
                    <a:pt x="1131" y="657"/>
                  </a:lnTo>
                  <a:lnTo>
                    <a:pt x="1146" y="647"/>
                  </a:lnTo>
                  <a:lnTo>
                    <a:pt x="1160" y="632"/>
                  </a:lnTo>
                  <a:lnTo>
                    <a:pt x="1172" y="619"/>
                  </a:lnTo>
                  <a:lnTo>
                    <a:pt x="1180" y="608"/>
                  </a:lnTo>
                  <a:lnTo>
                    <a:pt x="1185" y="627"/>
                  </a:lnTo>
                  <a:lnTo>
                    <a:pt x="1193" y="645"/>
                  </a:lnTo>
                  <a:lnTo>
                    <a:pt x="1204" y="663"/>
                  </a:lnTo>
                  <a:lnTo>
                    <a:pt x="1219" y="679"/>
                  </a:lnTo>
                  <a:lnTo>
                    <a:pt x="1224" y="676"/>
                  </a:lnTo>
                  <a:lnTo>
                    <a:pt x="1231" y="665"/>
                  </a:lnTo>
                  <a:lnTo>
                    <a:pt x="1239" y="648"/>
                  </a:lnTo>
                  <a:lnTo>
                    <a:pt x="1245" y="629"/>
                  </a:lnTo>
                  <a:lnTo>
                    <a:pt x="1250" y="608"/>
                  </a:lnTo>
                  <a:lnTo>
                    <a:pt x="1252" y="587"/>
                  </a:lnTo>
                  <a:lnTo>
                    <a:pt x="1252" y="569"/>
                  </a:lnTo>
                  <a:lnTo>
                    <a:pt x="1245" y="554"/>
                  </a:lnTo>
                  <a:lnTo>
                    <a:pt x="1260" y="539"/>
                  </a:lnTo>
                  <a:lnTo>
                    <a:pt x="1273" y="523"/>
                  </a:lnTo>
                  <a:lnTo>
                    <a:pt x="1284" y="507"/>
                  </a:lnTo>
                  <a:lnTo>
                    <a:pt x="1294" y="490"/>
                  </a:lnTo>
                  <a:lnTo>
                    <a:pt x="1301" y="472"/>
                  </a:lnTo>
                  <a:lnTo>
                    <a:pt x="1305" y="455"/>
                  </a:lnTo>
                  <a:lnTo>
                    <a:pt x="1305" y="437"/>
                  </a:lnTo>
                  <a:lnTo>
                    <a:pt x="1301" y="417"/>
                  </a:lnTo>
                  <a:lnTo>
                    <a:pt x="1291" y="412"/>
                  </a:lnTo>
                  <a:lnTo>
                    <a:pt x="1281" y="412"/>
                  </a:lnTo>
                  <a:lnTo>
                    <a:pt x="1271" y="415"/>
                  </a:lnTo>
                  <a:lnTo>
                    <a:pt x="1261" y="419"/>
                  </a:lnTo>
                  <a:lnTo>
                    <a:pt x="1260" y="396"/>
                  </a:lnTo>
                  <a:lnTo>
                    <a:pt x="1257" y="375"/>
                  </a:lnTo>
                  <a:lnTo>
                    <a:pt x="1247" y="355"/>
                  </a:lnTo>
                  <a:lnTo>
                    <a:pt x="1231" y="337"/>
                  </a:lnTo>
                  <a:lnTo>
                    <a:pt x="1227" y="347"/>
                  </a:lnTo>
                  <a:lnTo>
                    <a:pt x="1231" y="375"/>
                  </a:lnTo>
                  <a:lnTo>
                    <a:pt x="1231" y="417"/>
                  </a:lnTo>
                  <a:lnTo>
                    <a:pt x="1224" y="468"/>
                  </a:lnTo>
                  <a:lnTo>
                    <a:pt x="1229" y="461"/>
                  </a:lnTo>
                  <a:lnTo>
                    <a:pt x="1234" y="456"/>
                  </a:lnTo>
                  <a:lnTo>
                    <a:pt x="1239" y="453"/>
                  </a:lnTo>
                  <a:lnTo>
                    <a:pt x="1245" y="451"/>
                  </a:lnTo>
                  <a:lnTo>
                    <a:pt x="1250" y="450"/>
                  </a:lnTo>
                  <a:lnTo>
                    <a:pt x="1258" y="446"/>
                  </a:lnTo>
                  <a:lnTo>
                    <a:pt x="1265" y="445"/>
                  </a:lnTo>
                  <a:lnTo>
                    <a:pt x="1273" y="440"/>
                  </a:lnTo>
                  <a:lnTo>
                    <a:pt x="1273" y="442"/>
                  </a:lnTo>
                  <a:lnTo>
                    <a:pt x="1274" y="448"/>
                  </a:lnTo>
                  <a:lnTo>
                    <a:pt x="1276" y="456"/>
                  </a:lnTo>
                  <a:lnTo>
                    <a:pt x="1276" y="466"/>
                  </a:lnTo>
                  <a:lnTo>
                    <a:pt x="1273" y="479"/>
                  </a:lnTo>
                  <a:lnTo>
                    <a:pt x="1266" y="492"/>
                  </a:lnTo>
                  <a:lnTo>
                    <a:pt x="1257" y="507"/>
                  </a:lnTo>
                  <a:lnTo>
                    <a:pt x="1240" y="520"/>
                  </a:lnTo>
                  <a:lnTo>
                    <a:pt x="1237" y="526"/>
                  </a:lnTo>
                  <a:lnTo>
                    <a:pt x="1231" y="530"/>
                  </a:lnTo>
                  <a:lnTo>
                    <a:pt x="1222" y="533"/>
                  </a:lnTo>
                  <a:lnTo>
                    <a:pt x="1216" y="536"/>
                  </a:lnTo>
                  <a:lnTo>
                    <a:pt x="1211" y="539"/>
                  </a:lnTo>
                  <a:lnTo>
                    <a:pt x="1208" y="543"/>
                  </a:lnTo>
                  <a:lnTo>
                    <a:pt x="1209" y="547"/>
                  </a:lnTo>
                  <a:lnTo>
                    <a:pt x="1214" y="554"/>
                  </a:lnTo>
                  <a:lnTo>
                    <a:pt x="1227" y="573"/>
                  </a:lnTo>
                  <a:lnTo>
                    <a:pt x="1231" y="598"/>
                  </a:lnTo>
                  <a:lnTo>
                    <a:pt x="1226" y="622"/>
                  </a:lnTo>
                  <a:lnTo>
                    <a:pt x="1214" y="642"/>
                  </a:lnTo>
                  <a:lnTo>
                    <a:pt x="1206" y="614"/>
                  </a:lnTo>
                  <a:lnTo>
                    <a:pt x="1198" y="578"/>
                  </a:lnTo>
                  <a:lnTo>
                    <a:pt x="1188" y="547"/>
                  </a:lnTo>
                  <a:lnTo>
                    <a:pt x="1175" y="536"/>
                  </a:lnTo>
                  <a:lnTo>
                    <a:pt x="1172" y="551"/>
                  </a:lnTo>
                  <a:lnTo>
                    <a:pt x="1167" y="567"/>
                  </a:lnTo>
                  <a:lnTo>
                    <a:pt x="1162" y="583"/>
                  </a:lnTo>
                  <a:lnTo>
                    <a:pt x="1156" y="598"/>
                  </a:lnTo>
                  <a:lnTo>
                    <a:pt x="1147" y="613"/>
                  </a:lnTo>
                  <a:lnTo>
                    <a:pt x="1136" y="624"/>
                  </a:lnTo>
                  <a:lnTo>
                    <a:pt x="1125" y="632"/>
                  </a:lnTo>
                  <a:lnTo>
                    <a:pt x="1108" y="637"/>
                  </a:lnTo>
                  <a:lnTo>
                    <a:pt x="1110" y="609"/>
                  </a:lnTo>
                  <a:lnTo>
                    <a:pt x="1115" y="585"/>
                  </a:lnTo>
                  <a:lnTo>
                    <a:pt x="1123" y="560"/>
                  </a:lnTo>
                  <a:lnTo>
                    <a:pt x="1133" y="538"/>
                  </a:lnTo>
                  <a:lnTo>
                    <a:pt x="1144" y="515"/>
                  </a:lnTo>
                  <a:lnTo>
                    <a:pt x="1156" y="492"/>
                  </a:lnTo>
                  <a:lnTo>
                    <a:pt x="1167" y="469"/>
                  </a:lnTo>
                  <a:lnTo>
                    <a:pt x="1177" y="446"/>
                  </a:lnTo>
                  <a:lnTo>
                    <a:pt x="1170" y="438"/>
                  </a:lnTo>
                  <a:lnTo>
                    <a:pt x="1165" y="435"/>
                  </a:lnTo>
                  <a:lnTo>
                    <a:pt x="1159" y="437"/>
                  </a:lnTo>
                  <a:lnTo>
                    <a:pt x="1152" y="440"/>
                  </a:lnTo>
                  <a:lnTo>
                    <a:pt x="1146" y="445"/>
                  </a:lnTo>
                  <a:lnTo>
                    <a:pt x="1138" y="450"/>
                  </a:lnTo>
                  <a:lnTo>
                    <a:pt x="1131" y="453"/>
                  </a:lnTo>
                  <a:lnTo>
                    <a:pt x="1125" y="451"/>
                  </a:lnTo>
                  <a:lnTo>
                    <a:pt x="1125" y="440"/>
                  </a:lnTo>
                  <a:lnTo>
                    <a:pt x="1128" y="430"/>
                  </a:lnTo>
                  <a:lnTo>
                    <a:pt x="1133" y="420"/>
                  </a:lnTo>
                  <a:lnTo>
                    <a:pt x="1141" y="412"/>
                  </a:lnTo>
                  <a:lnTo>
                    <a:pt x="1147" y="409"/>
                  </a:lnTo>
                  <a:lnTo>
                    <a:pt x="1154" y="409"/>
                  </a:lnTo>
                  <a:lnTo>
                    <a:pt x="1160" y="411"/>
                  </a:lnTo>
                  <a:lnTo>
                    <a:pt x="1167" y="414"/>
                  </a:lnTo>
                  <a:lnTo>
                    <a:pt x="1174" y="417"/>
                  </a:lnTo>
                  <a:lnTo>
                    <a:pt x="1178" y="420"/>
                  </a:lnTo>
                  <a:lnTo>
                    <a:pt x="1185" y="424"/>
                  </a:lnTo>
                  <a:lnTo>
                    <a:pt x="1191" y="427"/>
                  </a:lnTo>
                  <a:lnTo>
                    <a:pt x="1198" y="424"/>
                  </a:lnTo>
                  <a:lnTo>
                    <a:pt x="1198" y="417"/>
                  </a:lnTo>
                  <a:lnTo>
                    <a:pt x="1196" y="411"/>
                  </a:lnTo>
                  <a:lnTo>
                    <a:pt x="1191" y="404"/>
                  </a:lnTo>
                  <a:lnTo>
                    <a:pt x="1182" y="394"/>
                  </a:lnTo>
                  <a:lnTo>
                    <a:pt x="1172" y="388"/>
                  </a:lnTo>
                  <a:lnTo>
                    <a:pt x="1159" y="385"/>
                  </a:lnTo>
                  <a:lnTo>
                    <a:pt x="1147" y="385"/>
                  </a:lnTo>
                  <a:lnTo>
                    <a:pt x="1144" y="385"/>
                  </a:lnTo>
                  <a:lnTo>
                    <a:pt x="1146" y="376"/>
                  </a:lnTo>
                  <a:lnTo>
                    <a:pt x="1151" y="365"/>
                  </a:lnTo>
                  <a:lnTo>
                    <a:pt x="1157" y="352"/>
                  </a:lnTo>
                  <a:lnTo>
                    <a:pt x="1165" y="337"/>
                  </a:lnTo>
                  <a:lnTo>
                    <a:pt x="1174" y="326"/>
                  </a:lnTo>
                  <a:lnTo>
                    <a:pt x="1180" y="316"/>
                  </a:lnTo>
                  <a:lnTo>
                    <a:pt x="1182" y="313"/>
                  </a:lnTo>
                  <a:lnTo>
                    <a:pt x="1172" y="314"/>
                  </a:lnTo>
                  <a:lnTo>
                    <a:pt x="1162" y="318"/>
                  </a:lnTo>
                  <a:lnTo>
                    <a:pt x="1152" y="323"/>
                  </a:lnTo>
                  <a:lnTo>
                    <a:pt x="1143" y="328"/>
                  </a:lnTo>
                  <a:lnTo>
                    <a:pt x="1133" y="332"/>
                  </a:lnTo>
                  <a:lnTo>
                    <a:pt x="1125" y="337"/>
                  </a:lnTo>
                  <a:lnTo>
                    <a:pt x="1115" y="341"/>
                  </a:lnTo>
                  <a:lnTo>
                    <a:pt x="1107" y="344"/>
                  </a:lnTo>
                  <a:lnTo>
                    <a:pt x="1108" y="331"/>
                  </a:lnTo>
                  <a:lnTo>
                    <a:pt x="1107" y="316"/>
                  </a:lnTo>
                  <a:lnTo>
                    <a:pt x="1104" y="303"/>
                  </a:lnTo>
                  <a:lnTo>
                    <a:pt x="1100" y="290"/>
                  </a:lnTo>
                  <a:lnTo>
                    <a:pt x="1099" y="279"/>
                  </a:lnTo>
                  <a:lnTo>
                    <a:pt x="1100" y="267"/>
                  </a:lnTo>
                  <a:lnTo>
                    <a:pt x="1108" y="257"/>
                  </a:lnTo>
                  <a:lnTo>
                    <a:pt x="1123" y="249"/>
                  </a:lnTo>
                  <a:lnTo>
                    <a:pt x="1133" y="227"/>
                  </a:lnTo>
                  <a:lnTo>
                    <a:pt x="1139" y="202"/>
                  </a:lnTo>
                  <a:lnTo>
                    <a:pt x="1143" y="176"/>
                  </a:lnTo>
                  <a:lnTo>
                    <a:pt x="1134" y="150"/>
                  </a:lnTo>
                  <a:lnTo>
                    <a:pt x="1126" y="148"/>
                  </a:lnTo>
                  <a:lnTo>
                    <a:pt x="1118" y="147"/>
                  </a:lnTo>
                  <a:lnTo>
                    <a:pt x="1110" y="148"/>
                  </a:lnTo>
                  <a:lnTo>
                    <a:pt x="1105" y="153"/>
                  </a:lnTo>
                  <a:lnTo>
                    <a:pt x="1105" y="114"/>
                  </a:lnTo>
                  <a:lnTo>
                    <a:pt x="1104" y="82"/>
                  </a:lnTo>
                  <a:lnTo>
                    <a:pt x="1099" y="55"/>
                  </a:lnTo>
                  <a:lnTo>
                    <a:pt x="1092" y="36"/>
                  </a:lnTo>
                  <a:lnTo>
                    <a:pt x="1084" y="21"/>
                  </a:lnTo>
                  <a:lnTo>
                    <a:pt x="1074" y="10"/>
                  </a:lnTo>
                  <a:lnTo>
                    <a:pt x="1064" y="3"/>
                  </a:lnTo>
                  <a:lnTo>
                    <a:pt x="1056" y="0"/>
                  </a:lnTo>
                  <a:lnTo>
                    <a:pt x="1037" y="23"/>
                  </a:lnTo>
                  <a:lnTo>
                    <a:pt x="1027" y="49"/>
                  </a:lnTo>
                  <a:lnTo>
                    <a:pt x="1024" y="77"/>
                  </a:lnTo>
                  <a:lnTo>
                    <a:pt x="1019" y="104"/>
                  </a:lnTo>
                  <a:lnTo>
                    <a:pt x="1025" y="101"/>
                  </a:lnTo>
                  <a:lnTo>
                    <a:pt x="1038" y="86"/>
                  </a:lnTo>
                  <a:lnTo>
                    <a:pt x="1051" y="65"/>
                  </a:lnTo>
                  <a:lnTo>
                    <a:pt x="1060" y="44"/>
                  </a:lnTo>
                  <a:lnTo>
                    <a:pt x="1066" y="54"/>
                  </a:lnTo>
                  <a:lnTo>
                    <a:pt x="1074" y="78"/>
                  </a:lnTo>
                  <a:lnTo>
                    <a:pt x="1077" y="122"/>
                  </a:lnTo>
                  <a:lnTo>
                    <a:pt x="1068" y="187"/>
                  </a:lnTo>
                  <a:lnTo>
                    <a:pt x="1079" y="197"/>
                  </a:lnTo>
                  <a:lnTo>
                    <a:pt x="1090" y="191"/>
                  </a:lnTo>
                  <a:lnTo>
                    <a:pt x="1102" y="181"/>
                  </a:lnTo>
                  <a:lnTo>
                    <a:pt x="1113" y="178"/>
                  </a:lnTo>
                  <a:lnTo>
                    <a:pt x="1110" y="192"/>
                  </a:lnTo>
                  <a:lnTo>
                    <a:pt x="1107" y="205"/>
                  </a:lnTo>
                  <a:lnTo>
                    <a:pt x="1102" y="217"/>
                  </a:lnTo>
                  <a:lnTo>
                    <a:pt x="1095" y="228"/>
                  </a:lnTo>
                  <a:lnTo>
                    <a:pt x="1087" y="240"/>
                  </a:lnTo>
                  <a:lnTo>
                    <a:pt x="1077" y="248"/>
                  </a:lnTo>
                  <a:lnTo>
                    <a:pt x="1066" y="256"/>
                  </a:lnTo>
                  <a:lnTo>
                    <a:pt x="1055" y="261"/>
                  </a:lnTo>
                  <a:lnTo>
                    <a:pt x="1060" y="277"/>
                  </a:lnTo>
                  <a:lnTo>
                    <a:pt x="1066" y="297"/>
                  </a:lnTo>
                  <a:lnTo>
                    <a:pt x="1076" y="316"/>
                  </a:lnTo>
                  <a:lnTo>
                    <a:pt x="1082" y="336"/>
                  </a:lnTo>
                  <a:lnTo>
                    <a:pt x="1087" y="354"/>
                  </a:lnTo>
                  <a:lnTo>
                    <a:pt x="1087" y="370"/>
                  </a:lnTo>
                  <a:lnTo>
                    <a:pt x="1079" y="383"/>
                  </a:lnTo>
                  <a:lnTo>
                    <a:pt x="1063" y="393"/>
                  </a:lnTo>
                  <a:lnTo>
                    <a:pt x="1045" y="367"/>
                  </a:lnTo>
                  <a:lnTo>
                    <a:pt x="1032" y="334"/>
                  </a:lnTo>
                  <a:lnTo>
                    <a:pt x="1022" y="308"/>
                  </a:lnTo>
                  <a:lnTo>
                    <a:pt x="1019" y="297"/>
                  </a:lnTo>
                  <a:lnTo>
                    <a:pt x="1014" y="336"/>
                  </a:lnTo>
                  <a:lnTo>
                    <a:pt x="1012" y="380"/>
                  </a:lnTo>
                  <a:lnTo>
                    <a:pt x="1004" y="417"/>
                  </a:lnTo>
                  <a:lnTo>
                    <a:pt x="985" y="437"/>
                  </a:lnTo>
                  <a:lnTo>
                    <a:pt x="955" y="456"/>
                  </a:lnTo>
                  <a:lnTo>
                    <a:pt x="960" y="463"/>
                  </a:lnTo>
                  <a:lnTo>
                    <a:pt x="965" y="469"/>
                  </a:lnTo>
                  <a:lnTo>
                    <a:pt x="970" y="474"/>
                  </a:lnTo>
                  <a:lnTo>
                    <a:pt x="975" y="479"/>
                  </a:lnTo>
                  <a:lnTo>
                    <a:pt x="963" y="486"/>
                  </a:lnTo>
                  <a:lnTo>
                    <a:pt x="954" y="497"/>
                  </a:lnTo>
                  <a:lnTo>
                    <a:pt x="946" y="510"/>
                  </a:lnTo>
                  <a:lnTo>
                    <a:pt x="937" y="523"/>
                  </a:lnTo>
                  <a:lnTo>
                    <a:pt x="931" y="538"/>
                  </a:lnTo>
                  <a:lnTo>
                    <a:pt x="923" y="554"/>
                  </a:lnTo>
                  <a:lnTo>
                    <a:pt x="915" y="567"/>
                  </a:lnTo>
                  <a:lnTo>
                    <a:pt x="905" y="580"/>
                  </a:lnTo>
                  <a:lnTo>
                    <a:pt x="928" y="508"/>
                  </a:lnTo>
                  <a:lnTo>
                    <a:pt x="936" y="415"/>
                  </a:lnTo>
                  <a:lnTo>
                    <a:pt x="939" y="422"/>
                  </a:lnTo>
                  <a:lnTo>
                    <a:pt x="946" y="433"/>
                  </a:lnTo>
                  <a:lnTo>
                    <a:pt x="950" y="446"/>
                  </a:lnTo>
                  <a:lnTo>
                    <a:pt x="955" y="456"/>
                  </a:lnTo>
                  <a:lnTo>
                    <a:pt x="985" y="437"/>
                  </a:lnTo>
                  <a:lnTo>
                    <a:pt x="981" y="433"/>
                  </a:lnTo>
                  <a:lnTo>
                    <a:pt x="977" y="427"/>
                  </a:lnTo>
                  <a:lnTo>
                    <a:pt x="970" y="422"/>
                  </a:lnTo>
                  <a:lnTo>
                    <a:pt x="967" y="419"/>
                  </a:lnTo>
                  <a:lnTo>
                    <a:pt x="955" y="386"/>
                  </a:lnTo>
                  <a:lnTo>
                    <a:pt x="957" y="349"/>
                  </a:lnTo>
                  <a:lnTo>
                    <a:pt x="963" y="313"/>
                  </a:lnTo>
                  <a:lnTo>
                    <a:pt x="972" y="282"/>
                  </a:lnTo>
                  <a:lnTo>
                    <a:pt x="970" y="280"/>
                  </a:lnTo>
                  <a:lnTo>
                    <a:pt x="960" y="288"/>
                  </a:lnTo>
                  <a:lnTo>
                    <a:pt x="946" y="300"/>
                  </a:lnTo>
                  <a:lnTo>
                    <a:pt x="926" y="314"/>
                  </a:lnTo>
                  <a:lnTo>
                    <a:pt x="903" y="331"/>
                  </a:lnTo>
                  <a:lnTo>
                    <a:pt x="882" y="342"/>
                  </a:lnTo>
                  <a:lnTo>
                    <a:pt x="861" y="350"/>
                  </a:lnTo>
                  <a:lnTo>
                    <a:pt x="845" y="349"/>
                  </a:lnTo>
                  <a:lnTo>
                    <a:pt x="851" y="326"/>
                  </a:lnTo>
                  <a:lnTo>
                    <a:pt x="864" y="305"/>
                  </a:lnTo>
                  <a:lnTo>
                    <a:pt x="880" y="287"/>
                  </a:lnTo>
                  <a:lnTo>
                    <a:pt x="898" y="272"/>
                  </a:lnTo>
                  <a:lnTo>
                    <a:pt x="920" y="259"/>
                  </a:lnTo>
                  <a:lnTo>
                    <a:pt x="942" y="246"/>
                  </a:lnTo>
                  <a:lnTo>
                    <a:pt x="963" y="236"/>
                  </a:lnTo>
                  <a:lnTo>
                    <a:pt x="985" y="227"/>
                  </a:lnTo>
                  <a:lnTo>
                    <a:pt x="978" y="213"/>
                  </a:lnTo>
                  <a:lnTo>
                    <a:pt x="970" y="202"/>
                  </a:lnTo>
                  <a:lnTo>
                    <a:pt x="959" y="194"/>
                  </a:lnTo>
                  <a:lnTo>
                    <a:pt x="946" y="187"/>
                  </a:lnTo>
                  <a:lnTo>
                    <a:pt x="933" y="183"/>
                  </a:lnTo>
                  <a:lnTo>
                    <a:pt x="920" y="176"/>
                  </a:lnTo>
                  <a:lnTo>
                    <a:pt x="908" y="170"/>
                  </a:lnTo>
                  <a:lnTo>
                    <a:pt x="900" y="160"/>
                  </a:lnTo>
                  <a:lnTo>
                    <a:pt x="910" y="155"/>
                  </a:lnTo>
                  <a:lnTo>
                    <a:pt x="924" y="155"/>
                  </a:lnTo>
                  <a:lnTo>
                    <a:pt x="944" y="158"/>
                  </a:lnTo>
                  <a:lnTo>
                    <a:pt x="963" y="163"/>
                  </a:lnTo>
                  <a:lnTo>
                    <a:pt x="985" y="170"/>
                  </a:lnTo>
                  <a:lnTo>
                    <a:pt x="1003" y="176"/>
                  </a:lnTo>
                  <a:lnTo>
                    <a:pt x="1017" y="183"/>
                  </a:lnTo>
                  <a:lnTo>
                    <a:pt x="1027" y="187"/>
                  </a:lnTo>
                  <a:lnTo>
                    <a:pt x="1025" y="183"/>
                  </a:lnTo>
                  <a:lnTo>
                    <a:pt x="1020" y="173"/>
                  </a:lnTo>
                  <a:lnTo>
                    <a:pt x="1012" y="161"/>
                  </a:lnTo>
                  <a:lnTo>
                    <a:pt x="1001" y="150"/>
                  </a:lnTo>
                  <a:lnTo>
                    <a:pt x="990" y="140"/>
                  </a:lnTo>
                  <a:lnTo>
                    <a:pt x="977" y="130"/>
                  </a:lnTo>
                  <a:lnTo>
                    <a:pt x="965" y="126"/>
                  </a:lnTo>
                  <a:lnTo>
                    <a:pt x="954" y="124"/>
                  </a:lnTo>
                  <a:lnTo>
                    <a:pt x="941" y="121"/>
                  </a:lnTo>
                  <a:lnTo>
                    <a:pt x="926" y="121"/>
                  </a:lnTo>
                  <a:lnTo>
                    <a:pt x="911" y="121"/>
                  </a:lnTo>
                  <a:lnTo>
                    <a:pt x="898" y="124"/>
                  </a:lnTo>
                  <a:lnTo>
                    <a:pt x="884" y="129"/>
                  </a:lnTo>
                  <a:lnTo>
                    <a:pt x="872" y="135"/>
                  </a:lnTo>
                  <a:lnTo>
                    <a:pt x="859" y="145"/>
                  </a:lnTo>
                  <a:lnTo>
                    <a:pt x="850" y="156"/>
                  </a:lnTo>
                  <a:lnTo>
                    <a:pt x="850" y="166"/>
                  </a:lnTo>
                  <a:lnTo>
                    <a:pt x="851" y="176"/>
                  </a:lnTo>
                  <a:lnTo>
                    <a:pt x="856" y="184"/>
                  </a:lnTo>
                  <a:lnTo>
                    <a:pt x="864" y="191"/>
                  </a:lnTo>
                  <a:lnTo>
                    <a:pt x="872" y="196"/>
                  </a:lnTo>
                  <a:lnTo>
                    <a:pt x="882" y="200"/>
                  </a:lnTo>
                  <a:lnTo>
                    <a:pt x="892" y="202"/>
                  </a:lnTo>
                  <a:lnTo>
                    <a:pt x="902" y="205"/>
                  </a:lnTo>
                  <a:lnTo>
                    <a:pt x="911" y="207"/>
                  </a:lnTo>
                  <a:lnTo>
                    <a:pt x="920" y="212"/>
                  </a:lnTo>
                  <a:lnTo>
                    <a:pt x="926" y="218"/>
                  </a:lnTo>
                  <a:lnTo>
                    <a:pt x="931" y="227"/>
                  </a:lnTo>
                  <a:lnTo>
                    <a:pt x="915" y="230"/>
                  </a:lnTo>
                  <a:lnTo>
                    <a:pt x="898" y="236"/>
                  </a:lnTo>
                  <a:lnTo>
                    <a:pt x="882" y="244"/>
                  </a:lnTo>
                  <a:lnTo>
                    <a:pt x="867" y="254"/>
                  </a:lnTo>
                  <a:lnTo>
                    <a:pt x="853" y="266"/>
                  </a:lnTo>
                  <a:lnTo>
                    <a:pt x="840" y="280"/>
                  </a:lnTo>
                  <a:lnTo>
                    <a:pt x="828" y="295"/>
                  </a:lnTo>
                  <a:lnTo>
                    <a:pt x="822" y="313"/>
                  </a:lnTo>
                  <a:lnTo>
                    <a:pt x="819" y="329"/>
                  </a:lnTo>
                  <a:lnTo>
                    <a:pt x="822" y="347"/>
                  </a:lnTo>
                  <a:lnTo>
                    <a:pt x="828" y="362"/>
                  </a:lnTo>
                  <a:lnTo>
                    <a:pt x="838" y="376"/>
                  </a:lnTo>
                  <a:lnTo>
                    <a:pt x="854" y="376"/>
                  </a:lnTo>
                  <a:lnTo>
                    <a:pt x="869" y="373"/>
                  </a:lnTo>
                  <a:lnTo>
                    <a:pt x="882" y="368"/>
                  </a:lnTo>
                  <a:lnTo>
                    <a:pt x="895" y="360"/>
                  </a:lnTo>
                  <a:lnTo>
                    <a:pt x="907" y="352"/>
                  </a:lnTo>
                  <a:lnTo>
                    <a:pt x="918" y="341"/>
                  </a:lnTo>
                  <a:lnTo>
                    <a:pt x="928" y="331"/>
                  </a:lnTo>
                  <a:lnTo>
                    <a:pt x="936" y="321"/>
                  </a:lnTo>
                  <a:lnTo>
                    <a:pt x="931" y="342"/>
                  </a:lnTo>
                  <a:lnTo>
                    <a:pt x="926" y="367"/>
                  </a:lnTo>
                  <a:lnTo>
                    <a:pt x="918" y="391"/>
                  </a:lnTo>
                  <a:lnTo>
                    <a:pt x="907" y="411"/>
                  </a:lnTo>
                  <a:lnTo>
                    <a:pt x="884" y="412"/>
                  </a:lnTo>
                  <a:lnTo>
                    <a:pt x="867" y="420"/>
                  </a:lnTo>
                  <a:lnTo>
                    <a:pt x="854" y="435"/>
                  </a:lnTo>
                  <a:lnTo>
                    <a:pt x="846" y="453"/>
                  </a:lnTo>
                  <a:lnTo>
                    <a:pt x="838" y="474"/>
                  </a:lnTo>
                  <a:lnTo>
                    <a:pt x="830" y="494"/>
                  </a:lnTo>
                  <a:lnTo>
                    <a:pt x="820" y="513"/>
                  </a:lnTo>
                  <a:lnTo>
                    <a:pt x="807" y="531"/>
                  </a:lnTo>
                  <a:lnTo>
                    <a:pt x="802" y="508"/>
                  </a:lnTo>
                  <a:lnTo>
                    <a:pt x="794" y="482"/>
                  </a:lnTo>
                  <a:lnTo>
                    <a:pt x="784" y="453"/>
                  </a:lnTo>
                  <a:lnTo>
                    <a:pt x="773" y="424"/>
                  </a:lnTo>
                  <a:lnTo>
                    <a:pt x="762" y="393"/>
                  </a:lnTo>
                  <a:lnTo>
                    <a:pt x="750" y="365"/>
                  </a:lnTo>
                  <a:lnTo>
                    <a:pt x="739" y="341"/>
                  </a:lnTo>
                  <a:lnTo>
                    <a:pt x="729" y="321"/>
                  </a:lnTo>
                  <a:lnTo>
                    <a:pt x="721" y="314"/>
                  </a:lnTo>
                  <a:lnTo>
                    <a:pt x="713" y="306"/>
                  </a:lnTo>
                  <a:lnTo>
                    <a:pt x="703" y="303"/>
                  </a:lnTo>
                  <a:lnTo>
                    <a:pt x="695" y="308"/>
                  </a:lnTo>
                  <a:lnTo>
                    <a:pt x="710" y="342"/>
                  </a:lnTo>
                  <a:lnTo>
                    <a:pt x="721" y="378"/>
                  </a:lnTo>
                  <a:lnTo>
                    <a:pt x="729" y="415"/>
                  </a:lnTo>
                  <a:lnTo>
                    <a:pt x="736" y="455"/>
                  </a:lnTo>
                  <a:lnTo>
                    <a:pt x="739" y="494"/>
                  </a:lnTo>
                  <a:lnTo>
                    <a:pt x="742" y="533"/>
                  </a:lnTo>
                  <a:lnTo>
                    <a:pt x="744" y="573"/>
                  </a:lnTo>
                  <a:lnTo>
                    <a:pt x="745" y="613"/>
                  </a:lnTo>
                  <a:lnTo>
                    <a:pt x="727" y="632"/>
                  </a:lnTo>
                  <a:lnTo>
                    <a:pt x="711" y="650"/>
                  </a:lnTo>
                  <a:lnTo>
                    <a:pt x="695" y="670"/>
                  </a:lnTo>
                  <a:lnTo>
                    <a:pt x="680" y="689"/>
                  </a:lnTo>
                  <a:lnTo>
                    <a:pt x="667" y="709"/>
                  </a:lnTo>
                  <a:lnTo>
                    <a:pt x="656" y="730"/>
                  </a:lnTo>
                  <a:lnTo>
                    <a:pt x="648" y="753"/>
                  </a:lnTo>
                  <a:lnTo>
                    <a:pt x="643" y="777"/>
                  </a:lnTo>
                  <a:lnTo>
                    <a:pt x="630" y="784"/>
                  </a:lnTo>
                  <a:lnTo>
                    <a:pt x="618" y="787"/>
                  </a:lnTo>
                  <a:lnTo>
                    <a:pt x="605" y="792"/>
                  </a:lnTo>
                  <a:lnTo>
                    <a:pt x="592" y="793"/>
                  </a:lnTo>
                  <a:lnTo>
                    <a:pt x="578" y="795"/>
                  </a:lnTo>
                  <a:lnTo>
                    <a:pt x="565" y="795"/>
                  </a:lnTo>
                  <a:lnTo>
                    <a:pt x="550" y="795"/>
                  </a:lnTo>
                  <a:lnTo>
                    <a:pt x="535" y="795"/>
                  </a:lnTo>
                  <a:lnTo>
                    <a:pt x="519" y="784"/>
                  </a:lnTo>
                  <a:lnTo>
                    <a:pt x="503" y="775"/>
                  </a:lnTo>
                  <a:lnTo>
                    <a:pt x="486" y="767"/>
                  </a:lnTo>
                  <a:lnTo>
                    <a:pt x="469" y="761"/>
                  </a:lnTo>
                  <a:lnTo>
                    <a:pt x="451" y="756"/>
                  </a:lnTo>
                  <a:lnTo>
                    <a:pt x="433" y="751"/>
                  </a:lnTo>
                  <a:lnTo>
                    <a:pt x="413" y="748"/>
                  </a:lnTo>
                  <a:lnTo>
                    <a:pt x="394" y="746"/>
                  </a:lnTo>
                  <a:lnTo>
                    <a:pt x="374" y="745"/>
                  </a:lnTo>
                  <a:lnTo>
                    <a:pt x="355" y="745"/>
                  </a:lnTo>
                  <a:lnTo>
                    <a:pt x="335" y="745"/>
                  </a:lnTo>
                  <a:lnTo>
                    <a:pt x="316" y="745"/>
                  </a:lnTo>
                  <a:lnTo>
                    <a:pt x="294" y="745"/>
                  </a:lnTo>
                  <a:lnTo>
                    <a:pt x="275" y="746"/>
                  </a:lnTo>
                  <a:lnTo>
                    <a:pt x="255" y="746"/>
                  </a:lnTo>
                  <a:lnTo>
                    <a:pt x="236" y="748"/>
                  </a:lnTo>
                  <a:lnTo>
                    <a:pt x="0" y="745"/>
                  </a:lnTo>
                  <a:lnTo>
                    <a:pt x="8" y="761"/>
                  </a:lnTo>
                  <a:lnTo>
                    <a:pt x="34" y="771"/>
                  </a:lnTo>
                  <a:lnTo>
                    <a:pt x="58" y="779"/>
                  </a:lnTo>
                  <a:lnTo>
                    <a:pt x="84" y="789"/>
                  </a:lnTo>
                  <a:lnTo>
                    <a:pt x="109" y="797"/>
                  </a:lnTo>
                  <a:lnTo>
                    <a:pt x="135" y="805"/>
                  </a:lnTo>
                  <a:lnTo>
                    <a:pt x="162" y="810"/>
                  </a:lnTo>
                  <a:lnTo>
                    <a:pt x="189" y="813"/>
                  </a:lnTo>
                  <a:lnTo>
                    <a:pt x="218" y="815"/>
                  </a:lnTo>
                  <a:lnTo>
                    <a:pt x="444" y="815"/>
                  </a:lnTo>
                  <a:lnTo>
                    <a:pt x="456" y="816"/>
                  </a:lnTo>
                  <a:lnTo>
                    <a:pt x="465" y="819"/>
                  </a:lnTo>
                  <a:lnTo>
                    <a:pt x="473" y="826"/>
                  </a:lnTo>
                  <a:lnTo>
                    <a:pt x="480" y="834"/>
                  </a:lnTo>
                  <a:lnTo>
                    <a:pt x="486" y="842"/>
                  </a:lnTo>
                  <a:lnTo>
                    <a:pt x="493" y="852"/>
                  </a:lnTo>
                  <a:lnTo>
                    <a:pt x="499" y="862"/>
                  </a:lnTo>
                  <a:lnTo>
                    <a:pt x="506" y="870"/>
                  </a:lnTo>
                  <a:lnTo>
                    <a:pt x="499" y="886"/>
                  </a:lnTo>
                  <a:lnTo>
                    <a:pt x="495" y="904"/>
                  </a:lnTo>
                  <a:lnTo>
                    <a:pt x="491" y="922"/>
                  </a:lnTo>
                  <a:lnTo>
                    <a:pt x="490" y="940"/>
                  </a:lnTo>
                  <a:lnTo>
                    <a:pt x="498" y="963"/>
                  </a:lnTo>
                  <a:lnTo>
                    <a:pt x="508" y="984"/>
                  </a:lnTo>
                  <a:lnTo>
                    <a:pt x="517" y="1005"/>
                  </a:lnTo>
                  <a:lnTo>
                    <a:pt x="529" y="1028"/>
                  </a:lnTo>
                  <a:lnTo>
                    <a:pt x="539" y="1049"/>
                  </a:lnTo>
                  <a:lnTo>
                    <a:pt x="548" y="1070"/>
                  </a:lnTo>
                  <a:lnTo>
                    <a:pt x="556" y="1093"/>
                  </a:lnTo>
                  <a:lnTo>
                    <a:pt x="565" y="1116"/>
                  </a:lnTo>
                  <a:lnTo>
                    <a:pt x="568" y="1131"/>
                  </a:lnTo>
                  <a:lnTo>
                    <a:pt x="566" y="1145"/>
                  </a:lnTo>
                  <a:lnTo>
                    <a:pt x="566" y="1160"/>
                  </a:lnTo>
                  <a:lnTo>
                    <a:pt x="574" y="1173"/>
                  </a:lnTo>
                  <a:lnTo>
                    <a:pt x="587" y="1162"/>
                  </a:lnTo>
                  <a:lnTo>
                    <a:pt x="596" y="1144"/>
                  </a:lnTo>
                  <a:lnTo>
                    <a:pt x="599" y="1124"/>
                  </a:lnTo>
                  <a:lnTo>
                    <a:pt x="599" y="1103"/>
                  </a:lnTo>
                  <a:lnTo>
                    <a:pt x="591" y="1072"/>
                  </a:lnTo>
                  <a:lnTo>
                    <a:pt x="579" y="1039"/>
                  </a:lnTo>
                  <a:lnTo>
                    <a:pt x="568" y="1008"/>
                  </a:lnTo>
                  <a:lnTo>
                    <a:pt x="556" y="977"/>
                  </a:lnTo>
                  <a:lnTo>
                    <a:pt x="548" y="947"/>
                  </a:lnTo>
                  <a:lnTo>
                    <a:pt x="543" y="914"/>
                  </a:lnTo>
                  <a:lnTo>
                    <a:pt x="545" y="881"/>
                  </a:lnTo>
                  <a:lnTo>
                    <a:pt x="553" y="847"/>
                  </a:lnTo>
                  <a:lnTo>
                    <a:pt x="563" y="849"/>
                  </a:lnTo>
                  <a:lnTo>
                    <a:pt x="574" y="849"/>
                  </a:lnTo>
                  <a:lnTo>
                    <a:pt x="584" y="847"/>
                  </a:lnTo>
                  <a:lnTo>
                    <a:pt x="596" y="844"/>
                  </a:lnTo>
                  <a:lnTo>
                    <a:pt x="605" y="842"/>
                  </a:lnTo>
                  <a:lnTo>
                    <a:pt x="617" y="841"/>
                  </a:lnTo>
                  <a:lnTo>
                    <a:pt x="626" y="839"/>
                  </a:lnTo>
                  <a:lnTo>
                    <a:pt x="636" y="841"/>
                  </a:lnTo>
                  <a:lnTo>
                    <a:pt x="641" y="870"/>
                  </a:lnTo>
                  <a:lnTo>
                    <a:pt x="648" y="899"/>
                  </a:lnTo>
                  <a:lnTo>
                    <a:pt x="656" y="927"/>
                  </a:lnTo>
                  <a:lnTo>
                    <a:pt x="666" y="955"/>
                  </a:lnTo>
                  <a:lnTo>
                    <a:pt x="674" y="982"/>
                  </a:lnTo>
                  <a:lnTo>
                    <a:pt x="682" y="1010"/>
                  </a:lnTo>
                  <a:lnTo>
                    <a:pt x="687" y="1041"/>
                  </a:lnTo>
                  <a:lnTo>
                    <a:pt x="688" y="1072"/>
                  </a:lnTo>
                  <a:lnTo>
                    <a:pt x="682" y="1078"/>
                  </a:lnTo>
                  <a:lnTo>
                    <a:pt x="674" y="1083"/>
                  </a:lnTo>
                  <a:lnTo>
                    <a:pt x="666" y="1088"/>
                  </a:lnTo>
                  <a:lnTo>
                    <a:pt x="657" y="1093"/>
                  </a:lnTo>
                  <a:lnTo>
                    <a:pt x="649" y="1096"/>
                  </a:lnTo>
                  <a:lnTo>
                    <a:pt x="641" y="1100"/>
                  </a:lnTo>
                  <a:lnTo>
                    <a:pt x="633" y="1105"/>
                  </a:lnTo>
                  <a:lnTo>
                    <a:pt x="626" y="1109"/>
                  </a:lnTo>
                  <a:lnTo>
                    <a:pt x="626" y="1114"/>
                  </a:lnTo>
                  <a:lnTo>
                    <a:pt x="626" y="1119"/>
                  </a:lnTo>
                  <a:lnTo>
                    <a:pt x="630" y="1124"/>
                  </a:lnTo>
                  <a:lnTo>
                    <a:pt x="633" y="1127"/>
                  </a:lnTo>
                  <a:lnTo>
                    <a:pt x="648" y="1124"/>
                  </a:lnTo>
                  <a:lnTo>
                    <a:pt x="662" y="1121"/>
                  </a:lnTo>
                  <a:lnTo>
                    <a:pt x="677" y="1116"/>
                  </a:lnTo>
                  <a:lnTo>
                    <a:pt x="690" y="1111"/>
                  </a:lnTo>
                  <a:lnTo>
                    <a:pt x="703" y="1106"/>
                  </a:lnTo>
                  <a:lnTo>
                    <a:pt x="713" y="1096"/>
                  </a:lnTo>
                  <a:lnTo>
                    <a:pt x="723" y="1087"/>
                  </a:lnTo>
                  <a:lnTo>
                    <a:pt x="731" y="1072"/>
                  </a:lnTo>
                  <a:lnTo>
                    <a:pt x="727" y="1008"/>
                  </a:lnTo>
                  <a:lnTo>
                    <a:pt x="716" y="948"/>
                  </a:lnTo>
                  <a:lnTo>
                    <a:pt x="701" y="888"/>
                  </a:lnTo>
                  <a:lnTo>
                    <a:pt x="690" y="826"/>
                  </a:lnTo>
                  <a:lnTo>
                    <a:pt x="698" y="795"/>
                  </a:lnTo>
                  <a:lnTo>
                    <a:pt x="706" y="764"/>
                  </a:lnTo>
                  <a:lnTo>
                    <a:pt x="716" y="736"/>
                  </a:lnTo>
                  <a:lnTo>
                    <a:pt x="731" y="709"/>
                  </a:lnTo>
                  <a:lnTo>
                    <a:pt x="752" y="681"/>
                  </a:lnTo>
                  <a:lnTo>
                    <a:pt x="771" y="648"/>
                  </a:lnTo>
                  <a:lnTo>
                    <a:pt x="793" y="616"/>
                  </a:lnTo>
                  <a:lnTo>
                    <a:pt x="812" y="580"/>
                  </a:lnTo>
                  <a:lnTo>
                    <a:pt x="832" y="544"/>
                  </a:lnTo>
                  <a:lnTo>
                    <a:pt x="850" y="510"/>
                  </a:lnTo>
                  <a:lnTo>
                    <a:pt x="864" y="477"/>
                  </a:lnTo>
                  <a:lnTo>
                    <a:pt x="879" y="448"/>
                  </a:lnTo>
                  <a:lnTo>
                    <a:pt x="890" y="451"/>
                  </a:lnTo>
                  <a:lnTo>
                    <a:pt x="898" y="461"/>
                  </a:lnTo>
                  <a:lnTo>
                    <a:pt x="903" y="482"/>
                  </a:lnTo>
                  <a:lnTo>
                    <a:pt x="902" y="528"/>
                  </a:lnTo>
                  <a:lnTo>
                    <a:pt x="898" y="546"/>
                  </a:lnTo>
                  <a:lnTo>
                    <a:pt x="893" y="565"/>
                  </a:lnTo>
                  <a:lnTo>
                    <a:pt x="889" y="583"/>
                  </a:lnTo>
                  <a:lnTo>
                    <a:pt x="887" y="596"/>
                  </a:lnTo>
                  <a:lnTo>
                    <a:pt x="880" y="608"/>
                  </a:lnTo>
                  <a:lnTo>
                    <a:pt x="872" y="621"/>
                  </a:lnTo>
                  <a:lnTo>
                    <a:pt x="863" y="631"/>
                  </a:lnTo>
                  <a:lnTo>
                    <a:pt x="853" y="640"/>
                  </a:lnTo>
                  <a:lnTo>
                    <a:pt x="843" y="650"/>
                  </a:lnTo>
                  <a:lnTo>
                    <a:pt x="837" y="657"/>
                  </a:lnTo>
                  <a:lnTo>
                    <a:pt x="832" y="661"/>
                  </a:lnTo>
                  <a:lnTo>
                    <a:pt x="832" y="665"/>
                  </a:lnTo>
                  <a:lnTo>
                    <a:pt x="840" y="665"/>
                  </a:lnTo>
                  <a:lnTo>
                    <a:pt x="848" y="663"/>
                  </a:lnTo>
                  <a:lnTo>
                    <a:pt x="854" y="661"/>
                  </a:lnTo>
                  <a:lnTo>
                    <a:pt x="861" y="657"/>
                  </a:lnTo>
                  <a:lnTo>
                    <a:pt x="884" y="640"/>
                  </a:lnTo>
                  <a:lnTo>
                    <a:pt x="903" y="619"/>
                  </a:lnTo>
                  <a:lnTo>
                    <a:pt x="923" y="593"/>
                  </a:lnTo>
                  <a:lnTo>
                    <a:pt x="939" y="567"/>
                  </a:lnTo>
                  <a:lnTo>
                    <a:pt x="955" y="544"/>
                  </a:lnTo>
                  <a:lnTo>
                    <a:pt x="970" y="526"/>
                  </a:lnTo>
                  <a:lnTo>
                    <a:pt x="983" y="515"/>
                  </a:lnTo>
                  <a:lnTo>
                    <a:pt x="998" y="515"/>
                  </a:lnTo>
                  <a:lnTo>
                    <a:pt x="1006" y="523"/>
                  </a:lnTo>
                  <a:lnTo>
                    <a:pt x="1009" y="534"/>
                  </a:lnTo>
                  <a:lnTo>
                    <a:pt x="1009" y="547"/>
                  </a:lnTo>
                  <a:lnTo>
                    <a:pt x="1009" y="560"/>
                  </a:lnTo>
                  <a:lnTo>
                    <a:pt x="994" y="635"/>
                  </a:lnTo>
                  <a:lnTo>
                    <a:pt x="993" y="710"/>
                  </a:lnTo>
                  <a:lnTo>
                    <a:pt x="994" y="787"/>
                  </a:lnTo>
                  <a:lnTo>
                    <a:pt x="991" y="863"/>
                  </a:lnTo>
                  <a:lnTo>
                    <a:pt x="977" y="898"/>
                  </a:lnTo>
                  <a:lnTo>
                    <a:pt x="957" y="925"/>
                  </a:lnTo>
                  <a:lnTo>
                    <a:pt x="931" y="948"/>
                  </a:lnTo>
                  <a:lnTo>
                    <a:pt x="903" y="968"/>
                  </a:lnTo>
                  <a:lnTo>
                    <a:pt x="872" y="986"/>
                  </a:lnTo>
                  <a:lnTo>
                    <a:pt x="841" y="1002"/>
                  </a:lnTo>
                  <a:lnTo>
                    <a:pt x="810" y="1018"/>
                  </a:lnTo>
                  <a:lnTo>
                    <a:pt x="781" y="1034"/>
                  </a:lnTo>
                  <a:lnTo>
                    <a:pt x="780" y="1041"/>
                  </a:lnTo>
                  <a:lnTo>
                    <a:pt x="784" y="1046"/>
                  </a:lnTo>
                  <a:lnTo>
                    <a:pt x="789" y="1052"/>
                  </a:lnTo>
                  <a:lnTo>
                    <a:pt x="793" y="1059"/>
                  </a:lnTo>
                  <a:lnTo>
                    <a:pt x="760" y="1103"/>
                  </a:lnTo>
                  <a:lnTo>
                    <a:pt x="732" y="1157"/>
                  </a:lnTo>
                  <a:lnTo>
                    <a:pt x="711" y="1217"/>
                  </a:lnTo>
                  <a:lnTo>
                    <a:pt x="696" y="1280"/>
                  </a:lnTo>
                  <a:lnTo>
                    <a:pt x="687" y="1339"/>
                  </a:lnTo>
                  <a:lnTo>
                    <a:pt x="685" y="1388"/>
                  </a:lnTo>
                  <a:lnTo>
                    <a:pt x="688" y="1425"/>
                  </a:lnTo>
                  <a:lnTo>
                    <a:pt x="700" y="1443"/>
                  </a:lnTo>
                  <a:lnTo>
                    <a:pt x="703" y="1445"/>
                  </a:lnTo>
                  <a:lnTo>
                    <a:pt x="708" y="1445"/>
                  </a:lnTo>
                  <a:lnTo>
                    <a:pt x="711" y="1447"/>
                  </a:lnTo>
                  <a:lnTo>
                    <a:pt x="716" y="1447"/>
                  </a:lnTo>
                  <a:lnTo>
                    <a:pt x="719" y="1447"/>
                  </a:lnTo>
                  <a:lnTo>
                    <a:pt x="723" y="1447"/>
                  </a:lnTo>
                  <a:lnTo>
                    <a:pt x="726" y="1445"/>
                  </a:lnTo>
                  <a:lnTo>
                    <a:pt x="729" y="1442"/>
                  </a:lnTo>
                  <a:lnTo>
                    <a:pt x="724" y="1399"/>
                  </a:lnTo>
                  <a:lnTo>
                    <a:pt x="724" y="1359"/>
                  </a:lnTo>
                  <a:lnTo>
                    <a:pt x="729" y="1316"/>
                  </a:lnTo>
                  <a:lnTo>
                    <a:pt x="737" y="1277"/>
                  </a:lnTo>
                  <a:lnTo>
                    <a:pt x="749" y="1236"/>
                  </a:lnTo>
                  <a:lnTo>
                    <a:pt x="762" y="1199"/>
                  </a:lnTo>
                  <a:lnTo>
                    <a:pt x="778" y="1163"/>
                  </a:lnTo>
                  <a:lnTo>
                    <a:pt x="796" y="1127"/>
                  </a:lnTo>
                  <a:lnTo>
                    <a:pt x="794" y="1214"/>
                  </a:lnTo>
                  <a:lnTo>
                    <a:pt x="784" y="1295"/>
                  </a:lnTo>
                  <a:lnTo>
                    <a:pt x="771" y="1378"/>
                  </a:lnTo>
                  <a:lnTo>
                    <a:pt x="758" y="1466"/>
                  </a:lnTo>
                  <a:lnTo>
                    <a:pt x="762" y="1473"/>
                  </a:lnTo>
                  <a:lnTo>
                    <a:pt x="763" y="1478"/>
                  </a:lnTo>
                  <a:lnTo>
                    <a:pt x="766" y="1484"/>
                  </a:lnTo>
                  <a:lnTo>
                    <a:pt x="771" y="1489"/>
                  </a:lnTo>
                  <a:lnTo>
                    <a:pt x="778" y="1492"/>
                  </a:lnTo>
                  <a:lnTo>
                    <a:pt x="783" y="1495"/>
                  </a:lnTo>
                  <a:lnTo>
                    <a:pt x="791" y="1499"/>
                  </a:lnTo>
                  <a:lnTo>
                    <a:pt x="799" y="1502"/>
                  </a:lnTo>
                  <a:lnTo>
                    <a:pt x="801" y="1479"/>
                  </a:lnTo>
                  <a:lnTo>
                    <a:pt x="802" y="1455"/>
                  </a:lnTo>
                  <a:lnTo>
                    <a:pt x="802" y="1432"/>
                  </a:lnTo>
                  <a:lnTo>
                    <a:pt x="804" y="1408"/>
                  </a:lnTo>
                  <a:lnTo>
                    <a:pt x="809" y="1337"/>
                  </a:lnTo>
                  <a:lnTo>
                    <a:pt x="814" y="1267"/>
                  </a:lnTo>
                  <a:lnTo>
                    <a:pt x="823" y="1199"/>
                  </a:lnTo>
                  <a:lnTo>
                    <a:pt x="837" y="1132"/>
                  </a:lnTo>
                  <a:lnTo>
                    <a:pt x="838" y="1152"/>
                  </a:lnTo>
                  <a:lnTo>
                    <a:pt x="843" y="1181"/>
                  </a:lnTo>
                  <a:lnTo>
                    <a:pt x="851" y="1217"/>
                  </a:lnTo>
                  <a:lnTo>
                    <a:pt x="861" y="1254"/>
                  </a:lnTo>
                  <a:lnTo>
                    <a:pt x="872" y="1292"/>
                  </a:lnTo>
                  <a:lnTo>
                    <a:pt x="887" y="1323"/>
                  </a:lnTo>
                  <a:lnTo>
                    <a:pt x="902" y="1347"/>
                  </a:lnTo>
                  <a:lnTo>
                    <a:pt x="920" y="1359"/>
                  </a:lnTo>
                  <a:lnTo>
                    <a:pt x="924" y="1352"/>
                  </a:lnTo>
                  <a:lnTo>
                    <a:pt x="926" y="1344"/>
                  </a:lnTo>
                  <a:lnTo>
                    <a:pt x="924" y="1336"/>
                  </a:lnTo>
                  <a:lnTo>
                    <a:pt x="923" y="1328"/>
                  </a:lnTo>
                  <a:lnTo>
                    <a:pt x="905" y="1284"/>
                  </a:lnTo>
                  <a:lnTo>
                    <a:pt x="893" y="1238"/>
                  </a:lnTo>
                  <a:lnTo>
                    <a:pt x="887" y="1189"/>
                  </a:lnTo>
                  <a:lnTo>
                    <a:pt x="887" y="1140"/>
                  </a:lnTo>
                  <a:lnTo>
                    <a:pt x="889" y="1144"/>
                  </a:lnTo>
                  <a:lnTo>
                    <a:pt x="892" y="1150"/>
                  </a:lnTo>
                  <a:lnTo>
                    <a:pt x="897" y="1160"/>
                  </a:lnTo>
                  <a:lnTo>
                    <a:pt x="902" y="1171"/>
                  </a:lnTo>
                  <a:lnTo>
                    <a:pt x="910" y="1183"/>
                  </a:lnTo>
                  <a:lnTo>
                    <a:pt x="918" y="1189"/>
                  </a:lnTo>
                  <a:lnTo>
                    <a:pt x="926" y="1194"/>
                  </a:lnTo>
                  <a:lnTo>
                    <a:pt x="936" y="1191"/>
                  </a:lnTo>
                  <a:lnTo>
                    <a:pt x="928" y="1162"/>
                  </a:lnTo>
                  <a:lnTo>
                    <a:pt x="918" y="1134"/>
                  </a:lnTo>
                  <a:lnTo>
                    <a:pt x="910" y="1106"/>
                  </a:lnTo>
                  <a:lnTo>
                    <a:pt x="905" y="1077"/>
                  </a:lnTo>
                  <a:lnTo>
                    <a:pt x="895" y="1049"/>
                  </a:lnTo>
                  <a:lnTo>
                    <a:pt x="897" y="1026"/>
                  </a:lnTo>
                  <a:lnTo>
                    <a:pt x="908" y="1010"/>
                  </a:lnTo>
                  <a:lnTo>
                    <a:pt x="924" y="995"/>
                  </a:lnTo>
                  <a:lnTo>
                    <a:pt x="946" y="984"/>
                  </a:lnTo>
                  <a:lnTo>
                    <a:pt x="967" y="971"/>
                  </a:lnTo>
                  <a:lnTo>
                    <a:pt x="986" y="956"/>
                  </a:lnTo>
                  <a:lnTo>
                    <a:pt x="1001" y="937"/>
                  </a:lnTo>
                  <a:lnTo>
                    <a:pt x="1014" y="911"/>
                  </a:lnTo>
                  <a:lnTo>
                    <a:pt x="1025" y="875"/>
                  </a:lnTo>
                  <a:lnTo>
                    <a:pt x="1029" y="836"/>
                  </a:lnTo>
                  <a:lnTo>
                    <a:pt x="1025" y="795"/>
                  </a:lnTo>
                  <a:lnTo>
                    <a:pt x="1027" y="764"/>
                  </a:lnTo>
                  <a:lnTo>
                    <a:pt x="1024" y="733"/>
                  </a:lnTo>
                  <a:lnTo>
                    <a:pt x="1020" y="702"/>
                  </a:lnTo>
                  <a:lnTo>
                    <a:pt x="1020" y="673"/>
                  </a:lnTo>
                  <a:lnTo>
                    <a:pt x="1022" y="650"/>
                  </a:lnTo>
                  <a:lnTo>
                    <a:pt x="1027" y="616"/>
                  </a:lnTo>
                  <a:lnTo>
                    <a:pt x="1032" y="582"/>
                  </a:lnTo>
                  <a:lnTo>
                    <a:pt x="1040" y="559"/>
                  </a:lnTo>
                  <a:lnTo>
                    <a:pt x="1047" y="547"/>
                  </a:lnTo>
                  <a:lnTo>
                    <a:pt x="1056" y="536"/>
                  </a:lnTo>
                  <a:lnTo>
                    <a:pt x="1066" y="526"/>
                  </a:lnTo>
                  <a:lnTo>
                    <a:pt x="1074" y="520"/>
                  </a:lnTo>
                  <a:lnTo>
                    <a:pt x="1060" y="482"/>
                  </a:lnTo>
                  <a:lnTo>
                    <a:pt x="1055" y="487"/>
                  </a:lnTo>
                  <a:lnTo>
                    <a:pt x="1047" y="492"/>
                  </a:lnTo>
                  <a:lnTo>
                    <a:pt x="1038" y="499"/>
                  </a:lnTo>
                  <a:lnTo>
                    <a:pt x="1032" y="503"/>
                  </a:lnTo>
                  <a:lnTo>
                    <a:pt x="1009" y="481"/>
                  </a:lnTo>
                  <a:lnTo>
                    <a:pt x="1022" y="469"/>
                  </a:lnTo>
                  <a:lnTo>
                    <a:pt x="1032" y="450"/>
                  </a:lnTo>
                  <a:lnTo>
                    <a:pt x="1037" y="429"/>
                  </a:lnTo>
                  <a:lnTo>
                    <a:pt x="1043" y="406"/>
                  </a:lnTo>
                  <a:lnTo>
                    <a:pt x="1050" y="411"/>
                  </a:lnTo>
                  <a:lnTo>
                    <a:pt x="1055" y="417"/>
                  </a:lnTo>
                  <a:lnTo>
                    <a:pt x="1061" y="422"/>
                  </a:lnTo>
                  <a:lnTo>
                    <a:pt x="1066" y="427"/>
                  </a:lnTo>
                  <a:lnTo>
                    <a:pt x="1073" y="432"/>
                  </a:lnTo>
                  <a:lnTo>
                    <a:pt x="1079" y="435"/>
                  </a:lnTo>
                  <a:lnTo>
                    <a:pt x="1086" y="437"/>
                  </a:lnTo>
                  <a:lnTo>
                    <a:pt x="1094" y="437"/>
                  </a:lnTo>
                  <a:lnTo>
                    <a:pt x="1105" y="427"/>
                  </a:lnTo>
                  <a:lnTo>
                    <a:pt x="1100" y="468"/>
                  </a:lnTo>
                  <a:lnTo>
                    <a:pt x="1089" y="469"/>
                  </a:lnTo>
                  <a:lnTo>
                    <a:pt x="1079" y="472"/>
                  </a:lnTo>
                  <a:lnTo>
                    <a:pt x="1069" y="477"/>
                  </a:lnTo>
                  <a:lnTo>
                    <a:pt x="1060" y="482"/>
                  </a:lnTo>
                  <a:lnTo>
                    <a:pt x="1074" y="52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0" name="Freeform 56"/>
            <p:cNvSpPr>
              <a:spLocks/>
            </p:cNvSpPr>
            <p:nvPr/>
          </p:nvSpPr>
          <p:spPr bwMode="auto">
            <a:xfrm>
              <a:off x="2829" y="3233"/>
              <a:ext cx="317" cy="201"/>
            </a:xfrm>
            <a:custGeom>
              <a:avLst/>
              <a:gdLst/>
              <a:ahLst/>
              <a:cxnLst>
                <a:cxn ang="0">
                  <a:pos x="627" y="42"/>
                </a:cxn>
                <a:cxn ang="0">
                  <a:pos x="616" y="42"/>
                </a:cxn>
                <a:cxn ang="0">
                  <a:pos x="604" y="39"/>
                </a:cxn>
                <a:cxn ang="0">
                  <a:pos x="588" y="36"/>
                </a:cxn>
                <a:cxn ang="0">
                  <a:pos x="567" y="37"/>
                </a:cxn>
                <a:cxn ang="0">
                  <a:pos x="544" y="42"/>
                </a:cxn>
                <a:cxn ang="0">
                  <a:pos x="521" y="49"/>
                </a:cxn>
                <a:cxn ang="0">
                  <a:pos x="500" y="59"/>
                </a:cxn>
                <a:cxn ang="0">
                  <a:pos x="498" y="70"/>
                </a:cxn>
                <a:cxn ang="0">
                  <a:pos x="516" y="86"/>
                </a:cxn>
                <a:cxn ang="0">
                  <a:pos x="531" y="104"/>
                </a:cxn>
                <a:cxn ang="0">
                  <a:pos x="537" y="117"/>
                </a:cxn>
                <a:cxn ang="0">
                  <a:pos x="529" y="119"/>
                </a:cxn>
                <a:cxn ang="0">
                  <a:pos x="502" y="109"/>
                </a:cxn>
                <a:cxn ang="0">
                  <a:pos x="467" y="98"/>
                </a:cxn>
                <a:cxn ang="0">
                  <a:pos x="443" y="90"/>
                </a:cxn>
                <a:cxn ang="0">
                  <a:pos x="93" y="257"/>
                </a:cxn>
                <a:cxn ang="0">
                  <a:pos x="99" y="275"/>
                </a:cxn>
                <a:cxn ang="0">
                  <a:pos x="112" y="293"/>
                </a:cxn>
                <a:cxn ang="0">
                  <a:pos x="169" y="337"/>
                </a:cxn>
                <a:cxn ang="0">
                  <a:pos x="238" y="371"/>
                </a:cxn>
                <a:cxn ang="0">
                  <a:pos x="295" y="394"/>
                </a:cxn>
                <a:cxn ang="0">
                  <a:pos x="319" y="402"/>
                </a:cxn>
                <a:cxn ang="0">
                  <a:pos x="277" y="401"/>
                </a:cxn>
                <a:cxn ang="0">
                  <a:pos x="236" y="394"/>
                </a:cxn>
                <a:cxn ang="0">
                  <a:pos x="195" y="384"/>
                </a:cxn>
                <a:cxn ang="0">
                  <a:pos x="156" y="371"/>
                </a:cxn>
                <a:cxn ang="0">
                  <a:pos x="121" y="353"/>
                </a:cxn>
                <a:cxn ang="0">
                  <a:pos x="85" y="332"/>
                </a:cxn>
                <a:cxn ang="0">
                  <a:pos x="52" y="306"/>
                </a:cxn>
                <a:cxn ang="0">
                  <a:pos x="23" y="275"/>
                </a:cxn>
                <a:cxn ang="0">
                  <a:pos x="16" y="279"/>
                </a:cxn>
                <a:cxn ang="0">
                  <a:pos x="10" y="280"/>
                </a:cxn>
                <a:cxn ang="0">
                  <a:pos x="2" y="270"/>
                </a:cxn>
                <a:cxn ang="0">
                  <a:pos x="0" y="259"/>
                </a:cxn>
                <a:cxn ang="0">
                  <a:pos x="26" y="243"/>
                </a:cxn>
                <a:cxn ang="0">
                  <a:pos x="83" y="212"/>
                </a:cxn>
                <a:cxn ang="0">
                  <a:pos x="160" y="171"/>
                </a:cxn>
                <a:cxn ang="0">
                  <a:pos x="246" y="129"/>
                </a:cxn>
                <a:cxn ang="0">
                  <a:pos x="332" y="86"/>
                </a:cxn>
                <a:cxn ang="0">
                  <a:pos x="407" y="49"/>
                </a:cxn>
                <a:cxn ang="0">
                  <a:pos x="459" y="24"/>
                </a:cxn>
                <a:cxn ang="0">
                  <a:pos x="479" y="15"/>
                </a:cxn>
                <a:cxn ang="0">
                  <a:pos x="519" y="5"/>
                </a:cxn>
                <a:cxn ang="0">
                  <a:pos x="563" y="0"/>
                </a:cxn>
                <a:cxn ang="0">
                  <a:pos x="604" y="10"/>
                </a:cxn>
                <a:cxn ang="0">
                  <a:pos x="633" y="41"/>
                </a:cxn>
              </a:cxnLst>
              <a:rect l="0" t="0" r="r" b="b"/>
              <a:pathLst>
                <a:path w="633" h="402">
                  <a:moveTo>
                    <a:pt x="633" y="41"/>
                  </a:moveTo>
                  <a:lnTo>
                    <a:pt x="627" y="42"/>
                  </a:lnTo>
                  <a:lnTo>
                    <a:pt x="622" y="42"/>
                  </a:lnTo>
                  <a:lnTo>
                    <a:pt x="616" y="42"/>
                  </a:lnTo>
                  <a:lnTo>
                    <a:pt x="611" y="41"/>
                  </a:lnTo>
                  <a:lnTo>
                    <a:pt x="604" y="39"/>
                  </a:lnTo>
                  <a:lnTo>
                    <a:pt x="596" y="37"/>
                  </a:lnTo>
                  <a:lnTo>
                    <a:pt x="588" y="36"/>
                  </a:lnTo>
                  <a:lnTo>
                    <a:pt x="578" y="34"/>
                  </a:lnTo>
                  <a:lnTo>
                    <a:pt x="567" y="37"/>
                  </a:lnTo>
                  <a:lnTo>
                    <a:pt x="555" y="39"/>
                  </a:lnTo>
                  <a:lnTo>
                    <a:pt x="544" y="42"/>
                  </a:lnTo>
                  <a:lnTo>
                    <a:pt x="533" y="46"/>
                  </a:lnTo>
                  <a:lnTo>
                    <a:pt x="521" y="49"/>
                  </a:lnTo>
                  <a:lnTo>
                    <a:pt x="511" y="54"/>
                  </a:lnTo>
                  <a:lnTo>
                    <a:pt x="500" y="59"/>
                  </a:lnTo>
                  <a:lnTo>
                    <a:pt x="490" y="65"/>
                  </a:lnTo>
                  <a:lnTo>
                    <a:pt x="498" y="70"/>
                  </a:lnTo>
                  <a:lnTo>
                    <a:pt x="506" y="77"/>
                  </a:lnTo>
                  <a:lnTo>
                    <a:pt x="516" y="86"/>
                  </a:lnTo>
                  <a:lnTo>
                    <a:pt x="524" y="94"/>
                  </a:lnTo>
                  <a:lnTo>
                    <a:pt x="531" y="104"/>
                  </a:lnTo>
                  <a:lnTo>
                    <a:pt x="536" y="111"/>
                  </a:lnTo>
                  <a:lnTo>
                    <a:pt x="537" y="117"/>
                  </a:lnTo>
                  <a:lnTo>
                    <a:pt x="537" y="121"/>
                  </a:lnTo>
                  <a:lnTo>
                    <a:pt x="529" y="119"/>
                  </a:lnTo>
                  <a:lnTo>
                    <a:pt x="518" y="114"/>
                  </a:lnTo>
                  <a:lnTo>
                    <a:pt x="502" y="109"/>
                  </a:lnTo>
                  <a:lnTo>
                    <a:pt x="484" y="103"/>
                  </a:lnTo>
                  <a:lnTo>
                    <a:pt x="467" y="98"/>
                  </a:lnTo>
                  <a:lnTo>
                    <a:pt x="453" y="93"/>
                  </a:lnTo>
                  <a:lnTo>
                    <a:pt x="443" y="90"/>
                  </a:lnTo>
                  <a:lnTo>
                    <a:pt x="440" y="88"/>
                  </a:lnTo>
                  <a:lnTo>
                    <a:pt x="93" y="257"/>
                  </a:lnTo>
                  <a:lnTo>
                    <a:pt x="95" y="266"/>
                  </a:lnTo>
                  <a:lnTo>
                    <a:pt x="99" y="275"/>
                  </a:lnTo>
                  <a:lnTo>
                    <a:pt x="106" y="285"/>
                  </a:lnTo>
                  <a:lnTo>
                    <a:pt x="112" y="293"/>
                  </a:lnTo>
                  <a:lnTo>
                    <a:pt x="139" y="316"/>
                  </a:lnTo>
                  <a:lnTo>
                    <a:pt x="169" y="337"/>
                  </a:lnTo>
                  <a:lnTo>
                    <a:pt x="204" y="355"/>
                  </a:lnTo>
                  <a:lnTo>
                    <a:pt x="238" y="371"/>
                  </a:lnTo>
                  <a:lnTo>
                    <a:pt x="269" y="384"/>
                  </a:lnTo>
                  <a:lnTo>
                    <a:pt x="295" y="394"/>
                  </a:lnTo>
                  <a:lnTo>
                    <a:pt x="313" y="401"/>
                  </a:lnTo>
                  <a:lnTo>
                    <a:pt x="319" y="402"/>
                  </a:lnTo>
                  <a:lnTo>
                    <a:pt x="298" y="402"/>
                  </a:lnTo>
                  <a:lnTo>
                    <a:pt x="277" y="401"/>
                  </a:lnTo>
                  <a:lnTo>
                    <a:pt x="257" y="397"/>
                  </a:lnTo>
                  <a:lnTo>
                    <a:pt x="236" y="394"/>
                  </a:lnTo>
                  <a:lnTo>
                    <a:pt x="215" y="389"/>
                  </a:lnTo>
                  <a:lnTo>
                    <a:pt x="195" y="384"/>
                  </a:lnTo>
                  <a:lnTo>
                    <a:pt x="176" y="378"/>
                  </a:lnTo>
                  <a:lnTo>
                    <a:pt x="156" y="371"/>
                  </a:lnTo>
                  <a:lnTo>
                    <a:pt x="139" y="363"/>
                  </a:lnTo>
                  <a:lnTo>
                    <a:pt x="121" y="353"/>
                  </a:lnTo>
                  <a:lnTo>
                    <a:pt x="103" y="344"/>
                  </a:lnTo>
                  <a:lnTo>
                    <a:pt x="85" y="332"/>
                  </a:lnTo>
                  <a:lnTo>
                    <a:pt x="69" y="319"/>
                  </a:lnTo>
                  <a:lnTo>
                    <a:pt x="52" y="306"/>
                  </a:lnTo>
                  <a:lnTo>
                    <a:pt x="38" y="292"/>
                  </a:lnTo>
                  <a:lnTo>
                    <a:pt x="23" y="275"/>
                  </a:lnTo>
                  <a:lnTo>
                    <a:pt x="20" y="277"/>
                  </a:lnTo>
                  <a:lnTo>
                    <a:pt x="16" y="279"/>
                  </a:lnTo>
                  <a:lnTo>
                    <a:pt x="13" y="280"/>
                  </a:lnTo>
                  <a:lnTo>
                    <a:pt x="10" y="280"/>
                  </a:lnTo>
                  <a:lnTo>
                    <a:pt x="5" y="275"/>
                  </a:lnTo>
                  <a:lnTo>
                    <a:pt x="2" y="270"/>
                  </a:lnTo>
                  <a:lnTo>
                    <a:pt x="0" y="266"/>
                  </a:lnTo>
                  <a:lnTo>
                    <a:pt x="0" y="259"/>
                  </a:lnTo>
                  <a:lnTo>
                    <a:pt x="8" y="253"/>
                  </a:lnTo>
                  <a:lnTo>
                    <a:pt x="26" y="243"/>
                  </a:lnTo>
                  <a:lnTo>
                    <a:pt x="51" y="228"/>
                  </a:lnTo>
                  <a:lnTo>
                    <a:pt x="83" y="212"/>
                  </a:lnTo>
                  <a:lnTo>
                    <a:pt x="119" y="192"/>
                  </a:lnTo>
                  <a:lnTo>
                    <a:pt x="160" y="171"/>
                  </a:lnTo>
                  <a:lnTo>
                    <a:pt x="202" y="150"/>
                  </a:lnTo>
                  <a:lnTo>
                    <a:pt x="246" y="129"/>
                  </a:lnTo>
                  <a:lnTo>
                    <a:pt x="290" y="106"/>
                  </a:lnTo>
                  <a:lnTo>
                    <a:pt x="332" y="86"/>
                  </a:lnTo>
                  <a:lnTo>
                    <a:pt x="371" y="67"/>
                  </a:lnTo>
                  <a:lnTo>
                    <a:pt x="407" y="49"/>
                  </a:lnTo>
                  <a:lnTo>
                    <a:pt x="436" y="36"/>
                  </a:lnTo>
                  <a:lnTo>
                    <a:pt x="459" y="24"/>
                  </a:lnTo>
                  <a:lnTo>
                    <a:pt x="474" y="18"/>
                  </a:lnTo>
                  <a:lnTo>
                    <a:pt x="479" y="15"/>
                  </a:lnTo>
                  <a:lnTo>
                    <a:pt x="498" y="10"/>
                  </a:lnTo>
                  <a:lnTo>
                    <a:pt x="519" y="5"/>
                  </a:lnTo>
                  <a:lnTo>
                    <a:pt x="541" y="2"/>
                  </a:lnTo>
                  <a:lnTo>
                    <a:pt x="563" y="0"/>
                  </a:lnTo>
                  <a:lnTo>
                    <a:pt x="585" y="3"/>
                  </a:lnTo>
                  <a:lnTo>
                    <a:pt x="604" y="10"/>
                  </a:lnTo>
                  <a:lnTo>
                    <a:pt x="620" y="23"/>
                  </a:lnTo>
                  <a:lnTo>
                    <a:pt x="633" y="4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1" name="Freeform 57"/>
            <p:cNvSpPr>
              <a:spLocks/>
            </p:cNvSpPr>
            <p:nvPr/>
          </p:nvSpPr>
          <p:spPr bwMode="auto">
            <a:xfrm>
              <a:off x="3540" y="3240"/>
              <a:ext cx="84" cy="109"/>
            </a:xfrm>
            <a:custGeom>
              <a:avLst/>
              <a:gdLst/>
              <a:ahLst/>
              <a:cxnLst>
                <a:cxn ang="0">
                  <a:pos x="168" y="44"/>
                </a:cxn>
                <a:cxn ang="0">
                  <a:pos x="160" y="83"/>
                </a:cxn>
                <a:cxn ang="0">
                  <a:pos x="165" y="120"/>
                </a:cxn>
                <a:cxn ang="0">
                  <a:pos x="155" y="140"/>
                </a:cxn>
                <a:cxn ang="0">
                  <a:pos x="139" y="146"/>
                </a:cxn>
                <a:cxn ang="0">
                  <a:pos x="129" y="159"/>
                </a:cxn>
                <a:cxn ang="0">
                  <a:pos x="129" y="190"/>
                </a:cxn>
                <a:cxn ang="0">
                  <a:pos x="114" y="211"/>
                </a:cxn>
                <a:cxn ang="0">
                  <a:pos x="90" y="218"/>
                </a:cxn>
                <a:cxn ang="0">
                  <a:pos x="72" y="208"/>
                </a:cxn>
                <a:cxn ang="0">
                  <a:pos x="57" y="207"/>
                </a:cxn>
                <a:cxn ang="0">
                  <a:pos x="36" y="215"/>
                </a:cxn>
                <a:cxn ang="0">
                  <a:pos x="9" y="200"/>
                </a:cxn>
                <a:cxn ang="0">
                  <a:pos x="2" y="167"/>
                </a:cxn>
                <a:cxn ang="0">
                  <a:pos x="15" y="133"/>
                </a:cxn>
                <a:cxn ang="0">
                  <a:pos x="28" y="109"/>
                </a:cxn>
                <a:cxn ang="0">
                  <a:pos x="22" y="102"/>
                </a:cxn>
                <a:cxn ang="0">
                  <a:pos x="7" y="88"/>
                </a:cxn>
                <a:cxn ang="0">
                  <a:pos x="0" y="66"/>
                </a:cxn>
                <a:cxn ang="0">
                  <a:pos x="10" y="50"/>
                </a:cxn>
                <a:cxn ang="0">
                  <a:pos x="23" y="36"/>
                </a:cxn>
                <a:cxn ang="0">
                  <a:pos x="51" y="27"/>
                </a:cxn>
                <a:cxn ang="0">
                  <a:pos x="80" y="31"/>
                </a:cxn>
                <a:cxn ang="0">
                  <a:pos x="101" y="53"/>
                </a:cxn>
                <a:cxn ang="0">
                  <a:pos x="83" y="60"/>
                </a:cxn>
                <a:cxn ang="0">
                  <a:pos x="54" y="52"/>
                </a:cxn>
                <a:cxn ang="0">
                  <a:pos x="41" y="58"/>
                </a:cxn>
                <a:cxn ang="0">
                  <a:pos x="38" y="66"/>
                </a:cxn>
                <a:cxn ang="0">
                  <a:pos x="44" y="75"/>
                </a:cxn>
                <a:cxn ang="0">
                  <a:pos x="66" y="75"/>
                </a:cxn>
                <a:cxn ang="0">
                  <a:pos x="64" y="93"/>
                </a:cxn>
                <a:cxn ang="0">
                  <a:pos x="48" y="117"/>
                </a:cxn>
                <a:cxn ang="0">
                  <a:pos x="35" y="141"/>
                </a:cxn>
                <a:cxn ang="0">
                  <a:pos x="30" y="167"/>
                </a:cxn>
                <a:cxn ang="0">
                  <a:pos x="49" y="171"/>
                </a:cxn>
                <a:cxn ang="0">
                  <a:pos x="62" y="143"/>
                </a:cxn>
                <a:cxn ang="0">
                  <a:pos x="87" y="153"/>
                </a:cxn>
                <a:cxn ang="0">
                  <a:pos x="83" y="172"/>
                </a:cxn>
                <a:cxn ang="0">
                  <a:pos x="108" y="174"/>
                </a:cxn>
                <a:cxn ang="0">
                  <a:pos x="105" y="135"/>
                </a:cxn>
                <a:cxn ang="0">
                  <a:pos x="111" y="125"/>
                </a:cxn>
                <a:cxn ang="0">
                  <a:pos x="136" y="120"/>
                </a:cxn>
                <a:cxn ang="0">
                  <a:pos x="144" y="106"/>
                </a:cxn>
                <a:cxn ang="0">
                  <a:pos x="137" y="94"/>
                </a:cxn>
                <a:cxn ang="0">
                  <a:pos x="140" y="75"/>
                </a:cxn>
                <a:cxn ang="0">
                  <a:pos x="155" y="40"/>
                </a:cxn>
                <a:cxn ang="0">
                  <a:pos x="139" y="21"/>
                </a:cxn>
                <a:cxn ang="0">
                  <a:pos x="129" y="5"/>
                </a:cxn>
                <a:cxn ang="0">
                  <a:pos x="142" y="3"/>
                </a:cxn>
                <a:cxn ang="0">
                  <a:pos x="162" y="13"/>
                </a:cxn>
              </a:cxnLst>
              <a:rect l="0" t="0" r="r" b="b"/>
              <a:pathLst>
                <a:path w="168" h="218">
                  <a:moveTo>
                    <a:pt x="167" y="22"/>
                  </a:moveTo>
                  <a:lnTo>
                    <a:pt x="168" y="44"/>
                  </a:lnTo>
                  <a:lnTo>
                    <a:pt x="163" y="63"/>
                  </a:lnTo>
                  <a:lnTo>
                    <a:pt x="160" y="83"/>
                  </a:lnTo>
                  <a:lnTo>
                    <a:pt x="163" y="102"/>
                  </a:lnTo>
                  <a:lnTo>
                    <a:pt x="165" y="120"/>
                  </a:lnTo>
                  <a:lnTo>
                    <a:pt x="162" y="132"/>
                  </a:lnTo>
                  <a:lnTo>
                    <a:pt x="155" y="140"/>
                  </a:lnTo>
                  <a:lnTo>
                    <a:pt x="147" y="143"/>
                  </a:lnTo>
                  <a:lnTo>
                    <a:pt x="139" y="146"/>
                  </a:lnTo>
                  <a:lnTo>
                    <a:pt x="132" y="151"/>
                  </a:lnTo>
                  <a:lnTo>
                    <a:pt x="129" y="159"/>
                  </a:lnTo>
                  <a:lnTo>
                    <a:pt x="132" y="174"/>
                  </a:lnTo>
                  <a:lnTo>
                    <a:pt x="129" y="190"/>
                  </a:lnTo>
                  <a:lnTo>
                    <a:pt x="123" y="202"/>
                  </a:lnTo>
                  <a:lnTo>
                    <a:pt x="114" y="211"/>
                  </a:lnTo>
                  <a:lnTo>
                    <a:pt x="100" y="216"/>
                  </a:lnTo>
                  <a:lnTo>
                    <a:pt x="90" y="218"/>
                  </a:lnTo>
                  <a:lnTo>
                    <a:pt x="80" y="215"/>
                  </a:lnTo>
                  <a:lnTo>
                    <a:pt x="72" y="208"/>
                  </a:lnTo>
                  <a:lnTo>
                    <a:pt x="67" y="200"/>
                  </a:lnTo>
                  <a:lnTo>
                    <a:pt x="57" y="207"/>
                  </a:lnTo>
                  <a:lnTo>
                    <a:pt x="48" y="211"/>
                  </a:lnTo>
                  <a:lnTo>
                    <a:pt x="36" y="215"/>
                  </a:lnTo>
                  <a:lnTo>
                    <a:pt x="23" y="211"/>
                  </a:lnTo>
                  <a:lnTo>
                    <a:pt x="9" y="200"/>
                  </a:lnTo>
                  <a:lnTo>
                    <a:pt x="2" y="185"/>
                  </a:lnTo>
                  <a:lnTo>
                    <a:pt x="2" y="167"/>
                  </a:lnTo>
                  <a:lnTo>
                    <a:pt x="7" y="150"/>
                  </a:lnTo>
                  <a:lnTo>
                    <a:pt x="15" y="133"/>
                  </a:lnTo>
                  <a:lnTo>
                    <a:pt x="23" y="119"/>
                  </a:lnTo>
                  <a:lnTo>
                    <a:pt x="28" y="109"/>
                  </a:lnTo>
                  <a:lnTo>
                    <a:pt x="31" y="106"/>
                  </a:lnTo>
                  <a:lnTo>
                    <a:pt x="22" y="102"/>
                  </a:lnTo>
                  <a:lnTo>
                    <a:pt x="13" y="96"/>
                  </a:lnTo>
                  <a:lnTo>
                    <a:pt x="7" y="88"/>
                  </a:lnTo>
                  <a:lnTo>
                    <a:pt x="0" y="78"/>
                  </a:lnTo>
                  <a:lnTo>
                    <a:pt x="0" y="66"/>
                  </a:lnTo>
                  <a:lnTo>
                    <a:pt x="4" y="58"/>
                  </a:lnTo>
                  <a:lnTo>
                    <a:pt x="10" y="50"/>
                  </a:lnTo>
                  <a:lnTo>
                    <a:pt x="15" y="42"/>
                  </a:lnTo>
                  <a:lnTo>
                    <a:pt x="23" y="36"/>
                  </a:lnTo>
                  <a:lnTo>
                    <a:pt x="36" y="31"/>
                  </a:lnTo>
                  <a:lnTo>
                    <a:pt x="51" y="27"/>
                  </a:lnTo>
                  <a:lnTo>
                    <a:pt x="66" y="27"/>
                  </a:lnTo>
                  <a:lnTo>
                    <a:pt x="80" y="31"/>
                  </a:lnTo>
                  <a:lnTo>
                    <a:pt x="93" y="39"/>
                  </a:lnTo>
                  <a:lnTo>
                    <a:pt x="101" y="53"/>
                  </a:lnTo>
                  <a:lnTo>
                    <a:pt x="106" y="73"/>
                  </a:lnTo>
                  <a:lnTo>
                    <a:pt x="83" y="60"/>
                  </a:lnTo>
                  <a:lnTo>
                    <a:pt x="67" y="53"/>
                  </a:lnTo>
                  <a:lnTo>
                    <a:pt x="54" y="52"/>
                  </a:lnTo>
                  <a:lnTo>
                    <a:pt x="46" y="53"/>
                  </a:lnTo>
                  <a:lnTo>
                    <a:pt x="41" y="58"/>
                  </a:lnTo>
                  <a:lnTo>
                    <a:pt x="40" y="63"/>
                  </a:lnTo>
                  <a:lnTo>
                    <a:pt x="38" y="66"/>
                  </a:lnTo>
                  <a:lnTo>
                    <a:pt x="38" y="68"/>
                  </a:lnTo>
                  <a:lnTo>
                    <a:pt x="44" y="75"/>
                  </a:lnTo>
                  <a:lnTo>
                    <a:pt x="56" y="75"/>
                  </a:lnTo>
                  <a:lnTo>
                    <a:pt x="66" y="75"/>
                  </a:lnTo>
                  <a:lnTo>
                    <a:pt x="72" y="79"/>
                  </a:lnTo>
                  <a:lnTo>
                    <a:pt x="64" y="93"/>
                  </a:lnTo>
                  <a:lnTo>
                    <a:pt x="56" y="104"/>
                  </a:lnTo>
                  <a:lnTo>
                    <a:pt x="48" y="117"/>
                  </a:lnTo>
                  <a:lnTo>
                    <a:pt x="40" y="128"/>
                  </a:lnTo>
                  <a:lnTo>
                    <a:pt x="35" y="141"/>
                  </a:lnTo>
                  <a:lnTo>
                    <a:pt x="30" y="154"/>
                  </a:lnTo>
                  <a:lnTo>
                    <a:pt x="30" y="167"/>
                  </a:lnTo>
                  <a:lnTo>
                    <a:pt x="35" y="182"/>
                  </a:lnTo>
                  <a:lnTo>
                    <a:pt x="49" y="171"/>
                  </a:lnTo>
                  <a:lnTo>
                    <a:pt x="56" y="154"/>
                  </a:lnTo>
                  <a:lnTo>
                    <a:pt x="62" y="143"/>
                  </a:lnTo>
                  <a:lnTo>
                    <a:pt x="80" y="143"/>
                  </a:lnTo>
                  <a:lnTo>
                    <a:pt x="87" y="153"/>
                  </a:lnTo>
                  <a:lnTo>
                    <a:pt x="85" y="163"/>
                  </a:lnTo>
                  <a:lnTo>
                    <a:pt x="83" y="172"/>
                  </a:lnTo>
                  <a:lnTo>
                    <a:pt x="85" y="182"/>
                  </a:lnTo>
                  <a:lnTo>
                    <a:pt x="108" y="174"/>
                  </a:lnTo>
                  <a:lnTo>
                    <a:pt x="110" y="154"/>
                  </a:lnTo>
                  <a:lnTo>
                    <a:pt x="105" y="135"/>
                  </a:lnTo>
                  <a:lnTo>
                    <a:pt x="100" y="125"/>
                  </a:lnTo>
                  <a:lnTo>
                    <a:pt x="111" y="125"/>
                  </a:lnTo>
                  <a:lnTo>
                    <a:pt x="124" y="123"/>
                  </a:lnTo>
                  <a:lnTo>
                    <a:pt x="136" y="120"/>
                  </a:lnTo>
                  <a:lnTo>
                    <a:pt x="145" y="112"/>
                  </a:lnTo>
                  <a:lnTo>
                    <a:pt x="144" y="106"/>
                  </a:lnTo>
                  <a:lnTo>
                    <a:pt x="140" y="99"/>
                  </a:lnTo>
                  <a:lnTo>
                    <a:pt x="137" y="94"/>
                  </a:lnTo>
                  <a:lnTo>
                    <a:pt x="131" y="91"/>
                  </a:lnTo>
                  <a:lnTo>
                    <a:pt x="140" y="75"/>
                  </a:lnTo>
                  <a:lnTo>
                    <a:pt x="150" y="58"/>
                  </a:lnTo>
                  <a:lnTo>
                    <a:pt x="155" y="40"/>
                  </a:lnTo>
                  <a:lnTo>
                    <a:pt x="147" y="22"/>
                  </a:lnTo>
                  <a:lnTo>
                    <a:pt x="139" y="21"/>
                  </a:lnTo>
                  <a:lnTo>
                    <a:pt x="132" y="14"/>
                  </a:lnTo>
                  <a:lnTo>
                    <a:pt x="129" y="5"/>
                  </a:lnTo>
                  <a:lnTo>
                    <a:pt x="131" y="0"/>
                  </a:lnTo>
                  <a:lnTo>
                    <a:pt x="142" y="3"/>
                  </a:lnTo>
                  <a:lnTo>
                    <a:pt x="154" y="6"/>
                  </a:lnTo>
                  <a:lnTo>
                    <a:pt x="162" y="13"/>
                  </a:lnTo>
                  <a:lnTo>
                    <a:pt x="167" y="2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2" name="Freeform 58"/>
            <p:cNvSpPr>
              <a:spLocks/>
            </p:cNvSpPr>
            <p:nvPr/>
          </p:nvSpPr>
          <p:spPr bwMode="auto">
            <a:xfrm>
              <a:off x="2394" y="3300"/>
              <a:ext cx="775" cy="420"/>
            </a:xfrm>
            <a:custGeom>
              <a:avLst/>
              <a:gdLst/>
              <a:ahLst/>
              <a:cxnLst>
                <a:cxn ang="0">
                  <a:pos x="65" y="256"/>
                </a:cxn>
                <a:cxn ang="0">
                  <a:pos x="55" y="160"/>
                </a:cxn>
                <a:cxn ang="0">
                  <a:pos x="39" y="65"/>
                </a:cxn>
                <a:cxn ang="0">
                  <a:pos x="13" y="34"/>
                </a:cxn>
                <a:cxn ang="0">
                  <a:pos x="0" y="0"/>
                </a:cxn>
                <a:cxn ang="0">
                  <a:pos x="25" y="10"/>
                </a:cxn>
                <a:cxn ang="0">
                  <a:pos x="70" y="39"/>
                </a:cxn>
                <a:cxn ang="0">
                  <a:pos x="111" y="70"/>
                </a:cxn>
                <a:cxn ang="0">
                  <a:pos x="130" y="85"/>
                </a:cxn>
                <a:cxn ang="0">
                  <a:pos x="389" y="381"/>
                </a:cxn>
                <a:cxn ang="0">
                  <a:pos x="446" y="432"/>
                </a:cxn>
                <a:cxn ang="0">
                  <a:pos x="502" y="474"/>
                </a:cxn>
                <a:cxn ang="0">
                  <a:pos x="555" y="507"/>
                </a:cxn>
                <a:cxn ang="0">
                  <a:pos x="607" y="535"/>
                </a:cxn>
                <a:cxn ang="0">
                  <a:pos x="663" y="556"/>
                </a:cxn>
                <a:cxn ang="0">
                  <a:pos x="718" y="572"/>
                </a:cxn>
                <a:cxn ang="0">
                  <a:pos x="777" y="585"/>
                </a:cxn>
                <a:cxn ang="0">
                  <a:pos x="840" y="595"/>
                </a:cxn>
                <a:cxn ang="0">
                  <a:pos x="1480" y="592"/>
                </a:cxn>
                <a:cxn ang="0">
                  <a:pos x="1509" y="587"/>
                </a:cxn>
                <a:cxn ang="0">
                  <a:pos x="1529" y="582"/>
                </a:cxn>
                <a:cxn ang="0">
                  <a:pos x="1542" y="577"/>
                </a:cxn>
                <a:cxn ang="0">
                  <a:pos x="1552" y="577"/>
                </a:cxn>
                <a:cxn ang="0">
                  <a:pos x="1545" y="596"/>
                </a:cxn>
                <a:cxn ang="0">
                  <a:pos x="1529" y="613"/>
                </a:cxn>
                <a:cxn ang="0">
                  <a:pos x="1508" y="627"/>
                </a:cxn>
                <a:cxn ang="0">
                  <a:pos x="1488" y="640"/>
                </a:cxn>
                <a:cxn ang="0">
                  <a:pos x="1426" y="657"/>
                </a:cxn>
                <a:cxn ang="0">
                  <a:pos x="1342" y="668"/>
                </a:cxn>
                <a:cxn ang="0">
                  <a:pos x="1244" y="676"/>
                </a:cxn>
                <a:cxn ang="0">
                  <a:pos x="1141" y="681"/>
                </a:cxn>
                <a:cxn ang="0">
                  <a:pos x="1045" y="684"/>
                </a:cxn>
                <a:cxn ang="0">
                  <a:pos x="964" y="684"/>
                </a:cxn>
                <a:cxn ang="0">
                  <a:pos x="909" y="684"/>
                </a:cxn>
                <a:cxn ang="0">
                  <a:pos x="887" y="684"/>
                </a:cxn>
                <a:cxn ang="0">
                  <a:pos x="889" y="761"/>
                </a:cxn>
                <a:cxn ang="0">
                  <a:pos x="904" y="838"/>
                </a:cxn>
                <a:cxn ang="0">
                  <a:pos x="829" y="802"/>
                </a:cxn>
                <a:cxn ang="0">
                  <a:pos x="829" y="722"/>
                </a:cxn>
                <a:cxn ang="0">
                  <a:pos x="790" y="679"/>
                </a:cxn>
                <a:cxn ang="0">
                  <a:pos x="712" y="666"/>
                </a:cxn>
                <a:cxn ang="0">
                  <a:pos x="638" y="645"/>
                </a:cxn>
                <a:cxn ang="0">
                  <a:pos x="570" y="614"/>
                </a:cxn>
                <a:cxn ang="0">
                  <a:pos x="503" y="575"/>
                </a:cxn>
                <a:cxn ang="0">
                  <a:pos x="443" y="530"/>
                </a:cxn>
                <a:cxn ang="0">
                  <a:pos x="386" y="476"/>
                </a:cxn>
                <a:cxn ang="0">
                  <a:pos x="332" y="417"/>
                </a:cxn>
                <a:cxn ang="0">
                  <a:pos x="282" y="359"/>
                </a:cxn>
                <a:cxn ang="0">
                  <a:pos x="231" y="302"/>
                </a:cxn>
                <a:cxn ang="0">
                  <a:pos x="184" y="243"/>
                </a:cxn>
                <a:cxn ang="0">
                  <a:pos x="135" y="188"/>
                </a:cxn>
                <a:cxn ang="0">
                  <a:pos x="109" y="194"/>
                </a:cxn>
                <a:cxn ang="0">
                  <a:pos x="124" y="357"/>
                </a:cxn>
                <a:cxn ang="0">
                  <a:pos x="148" y="580"/>
                </a:cxn>
                <a:cxn ang="0">
                  <a:pos x="171" y="777"/>
                </a:cxn>
                <a:cxn ang="0">
                  <a:pos x="85" y="839"/>
                </a:cxn>
              </a:cxnLst>
              <a:rect l="0" t="0" r="r" b="b"/>
              <a:pathLst>
                <a:path w="1552" h="839">
                  <a:moveTo>
                    <a:pt x="85" y="839"/>
                  </a:moveTo>
                  <a:lnTo>
                    <a:pt x="65" y="256"/>
                  </a:lnTo>
                  <a:lnTo>
                    <a:pt x="59" y="209"/>
                  </a:lnTo>
                  <a:lnTo>
                    <a:pt x="55" y="160"/>
                  </a:lnTo>
                  <a:lnTo>
                    <a:pt x="49" y="111"/>
                  </a:lnTo>
                  <a:lnTo>
                    <a:pt x="39" y="65"/>
                  </a:lnTo>
                  <a:lnTo>
                    <a:pt x="25" y="51"/>
                  </a:lnTo>
                  <a:lnTo>
                    <a:pt x="13" y="34"/>
                  </a:lnTo>
                  <a:lnTo>
                    <a:pt x="3" y="18"/>
                  </a:lnTo>
                  <a:lnTo>
                    <a:pt x="0" y="0"/>
                  </a:lnTo>
                  <a:lnTo>
                    <a:pt x="8" y="2"/>
                  </a:lnTo>
                  <a:lnTo>
                    <a:pt x="25" y="10"/>
                  </a:lnTo>
                  <a:lnTo>
                    <a:pt x="46" y="25"/>
                  </a:lnTo>
                  <a:lnTo>
                    <a:pt x="70" y="39"/>
                  </a:lnTo>
                  <a:lnTo>
                    <a:pt x="93" y="56"/>
                  </a:lnTo>
                  <a:lnTo>
                    <a:pt x="111" y="70"/>
                  </a:lnTo>
                  <a:lnTo>
                    <a:pt x="125" y="82"/>
                  </a:lnTo>
                  <a:lnTo>
                    <a:pt x="130" y="85"/>
                  </a:lnTo>
                  <a:lnTo>
                    <a:pt x="239" y="217"/>
                  </a:lnTo>
                  <a:lnTo>
                    <a:pt x="389" y="381"/>
                  </a:lnTo>
                  <a:lnTo>
                    <a:pt x="419" y="407"/>
                  </a:lnTo>
                  <a:lnTo>
                    <a:pt x="446" y="432"/>
                  </a:lnTo>
                  <a:lnTo>
                    <a:pt x="474" y="455"/>
                  </a:lnTo>
                  <a:lnTo>
                    <a:pt x="502" y="474"/>
                  </a:lnTo>
                  <a:lnTo>
                    <a:pt x="528" y="492"/>
                  </a:lnTo>
                  <a:lnTo>
                    <a:pt x="555" y="507"/>
                  </a:lnTo>
                  <a:lnTo>
                    <a:pt x="581" y="521"/>
                  </a:lnTo>
                  <a:lnTo>
                    <a:pt x="607" y="535"/>
                  </a:lnTo>
                  <a:lnTo>
                    <a:pt x="635" y="546"/>
                  </a:lnTo>
                  <a:lnTo>
                    <a:pt x="663" y="556"/>
                  </a:lnTo>
                  <a:lnTo>
                    <a:pt x="690" y="564"/>
                  </a:lnTo>
                  <a:lnTo>
                    <a:pt x="718" y="572"/>
                  </a:lnTo>
                  <a:lnTo>
                    <a:pt x="747" y="578"/>
                  </a:lnTo>
                  <a:lnTo>
                    <a:pt x="777" y="585"/>
                  </a:lnTo>
                  <a:lnTo>
                    <a:pt x="808" y="590"/>
                  </a:lnTo>
                  <a:lnTo>
                    <a:pt x="840" y="595"/>
                  </a:lnTo>
                  <a:lnTo>
                    <a:pt x="1316" y="606"/>
                  </a:lnTo>
                  <a:lnTo>
                    <a:pt x="1480" y="592"/>
                  </a:lnTo>
                  <a:lnTo>
                    <a:pt x="1496" y="588"/>
                  </a:lnTo>
                  <a:lnTo>
                    <a:pt x="1509" y="587"/>
                  </a:lnTo>
                  <a:lnTo>
                    <a:pt x="1521" y="583"/>
                  </a:lnTo>
                  <a:lnTo>
                    <a:pt x="1529" y="582"/>
                  </a:lnTo>
                  <a:lnTo>
                    <a:pt x="1535" y="578"/>
                  </a:lnTo>
                  <a:lnTo>
                    <a:pt x="1542" y="577"/>
                  </a:lnTo>
                  <a:lnTo>
                    <a:pt x="1547" y="577"/>
                  </a:lnTo>
                  <a:lnTo>
                    <a:pt x="1552" y="577"/>
                  </a:lnTo>
                  <a:lnTo>
                    <a:pt x="1550" y="587"/>
                  </a:lnTo>
                  <a:lnTo>
                    <a:pt x="1545" y="596"/>
                  </a:lnTo>
                  <a:lnTo>
                    <a:pt x="1537" y="605"/>
                  </a:lnTo>
                  <a:lnTo>
                    <a:pt x="1529" y="613"/>
                  </a:lnTo>
                  <a:lnTo>
                    <a:pt x="1517" y="619"/>
                  </a:lnTo>
                  <a:lnTo>
                    <a:pt x="1508" y="627"/>
                  </a:lnTo>
                  <a:lnTo>
                    <a:pt x="1498" y="634"/>
                  </a:lnTo>
                  <a:lnTo>
                    <a:pt x="1488" y="640"/>
                  </a:lnTo>
                  <a:lnTo>
                    <a:pt x="1461" y="649"/>
                  </a:lnTo>
                  <a:lnTo>
                    <a:pt x="1426" y="657"/>
                  </a:lnTo>
                  <a:lnTo>
                    <a:pt x="1387" y="663"/>
                  </a:lnTo>
                  <a:lnTo>
                    <a:pt x="1342" y="668"/>
                  </a:lnTo>
                  <a:lnTo>
                    <a:pt x="1294" y="673"/>
                  </a:lnTo>
                  <a:lnTo>
                    <a:pt x="1244" y="676"/>
                  </a:lnTo>
                  <a:lnTo>
                    <a:pt x="1192" y="679"/>
                  </a:lnTo>
                  <a:lnTo>
                    <a:pt x="1141" y="681"/>
                  </a:lnTo>
                  <a:lnTo>
                    <a:pt x="1093" y="683"/>
                  </a:lnTo>
                  <a:lnTo>
                    <a:pt x="1045" y="684"/>
                  </a:lnTo>
                  <a:lnTo>
                    <a:pt x="1001" y="684"/>
                  </a:lnTo>
                  <a:lnTo>
                    <a:pt x="964" y="684"/>
                  </a:lnTo>
                  <a:lnTo>
                    <a:pt x="933" y="684"/>
                  </a:lnTo>
                  <a:lnTo>
                    <a:pt x="909" y="684"/>
                  </a:lnTo>
                  <a:lnTo>
                    <a:pt x="892" y="684"/>
                  </a:lnTo>
                  <a:lnTo>
                    <a:pt x="887" y="684"/>
                  </a:lnTo>
                  <a:lnTo>
                    <a:pt x="884" y="722"/>
                  </a:lnTo>
                  <a:lnTo>
                    <a:pt x="889" y="761"/>
                  </a:lnTo>
                  <a:lnTo>
                    <a:pt x="896" y="802"/>
                  </a:lnTo>
                  <a:lnTo>
                    <a:pt x="904" y="838"/>
                  </a:lnTo>
                  <a:lnTo>
                    <a:pt x="835" y="838"/>
                  </a:lnTo>
                  <a:lnTo>
                    <a:pt x="829" y="802"/>
                  </a:lnTo>
                  <a:lnTo>
                    <a:pt x="827" y="763"/>
                  </a:lnTo>
                  <a:lnTo>
                    <a:pt x="829" y="722"/>
                  </a:lnTo>
                  <a:lnTo>
                    <a:pt x="829" y="681"/>
                  </a:lnTo>
                  <a:lnTo>
                    <a:pt x="790" y="679"/>
                  </a:lnTo>
                  <a:lnTo>
                    <a:pt x="751" y="675"/>
                  </a:lnTo>
                  <a:lnTo>
                    <a:pt x="712" y="666"/>
                  </a:lnTo>
                  <a:lnTo>
                    <a:pt x="674" y="657"/>
                  </a:lnTo>
                  <a:lnTo>
                    <a:pt x="638" y="645"/>
                  </a:lnTo>
                  <a:lnTo>
                    <a:pt x="604" y="631"/>
                  </a:lnTo>
                  <a:lnTo>
                    <a:pt x="570" y="614"/>
                  </a:lnTo>
                  <a:lnTo>
                    <a:pt x="536" y="596"/>
                  </a:lnTo>
                  <a:lnTo>
                    <a:pt x="503" y="575"/>
                  </a:lnTo>
                  <a:lnTo>
                    <a:pt x="472" y="552"/>
                  </a:lnTo>
                  <a:lnTo>
                    <a:pt x="443" y="530"/>
                  </a:lnTo>
                  <a:lnTo>
                    <a:pt x="414" y="504"/>
                  </a:lnTo>
                  <a:lnTo>
                    <a:pt x="386" y="476"/>
                  </a:lnTo>
                  <a:lnTo>
                    <a:pt x="358" y="448"/>
                  </a:lnTo>
                  <a:lnTo>
                    <a:pt x="332" y="417"/>
                  </a:lnTo>
                  <a:lnTo>
                    <a:pt x="308" y="386"/>
                  </a:lnTo>
                  <a:lnTo>
                    <a:pt x="282" y="359"/>
                  </a:lnTo>
                  <a:lnTo>
                    <a:pt x="256" y="329"/>
                  </a:lnTo>
                  <a:lnTo>
                    <a:pt x="231" y="302"/>
                  </a:lnTo>
                  <a:lnTo>
                    <a:pt x="207" y="272"/>
                  </a:lnTo>
                  <a:lnTo>
                    <a:pt x="184" y="243"/>
                  </a:lnTo>
                  <a:lnTo>
                    <a:pt x="160" y="215"/>
                  </a:lnTo>
                  <a:lnTo>
                    <a:pt x="135" y="188"/>
                  </a:lnTo>
                  <a:lnTo>
                    <a:pt x="109" y="160"/>
                  </a:lnTo>
                  <a:lnTo>
                    <a:pt x="109" y="194"/>
                  </a:lnTo>
                  <a:lnTo>
                    <a:pt x="116" y="262"/>
                  </a:lnTo>
                  <a:lnTo>
                    <a:pt x="124" y="357"/>
                  </a:lnTo>
                  <a:lnTo>
                    <a:pt x="137" y="468"/>
                  </a:lnTo>
                  <a:lnTo>
                    <a:pt x="148" y="580"/>
                  </a:lnTo>
                  <a:lnTo>
                    <a:pt x="161" y="688"/>
                  </a:lnTo>
                  <a:lnTo>
                    <a:pt x="171" y="777"/>
                  </a:lnTo>
                  <a:lnTo>
                    <a:pt x="178" y="839"/>
                  </a:lnTo>
                  <a:lnTo>
                    <a:pt x="85" y="83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3" name="Freeform 59"/>
            <p:cNvSpPr>
              <a:spLocks/>
            </p:cNvSpPr>
            <p:nvPr/>
          </p:nvSpPr>
          <p:spPr bwMode="auto">
            <a:xfrm>
              <a:off x="2534" y="2552"/>
              <a:ext cx="25" cy="29"/>
            </a:xfrm>
            <a:custGeom>
              <a:avLst/>
              <a:gdLst/>
              <a:ahLst/>
              <a:cxnLst>
                <a:cxn ang="0">
                  <a:pos x="25" y="57"/>
                </a:cxn>
                <a:cxn ang="0">
                  <a:pos x="34" y="55"/>
                </a:cxn>
                <a:cxn ang="0">
                  <a:pos x="42" y="49"/>
                </a:cxn>
                <a:cxn ang="0">
                  <a:pos x="49" y="39"/>
                </a:cxn>
                <a:cxn ang="0">
                  <a:pos x="51" y="28"/>
                </a:cxn>
                <a:cxn ang="0">
                  <a:pos x="49" y="18"/>
                </a:cxn>
                <a:cxn ang="0">
                  <a:pos x="42" y="8"/>
                </a:cxn>
                <a:cxn ang="0">
                  <a:pos x="34" y="1"/>
                </a:cxn>
                <a:cxn ang="0">
                  <a:pos x="25" y="0"/>
                </a:cxn>
                <a:cxn ang="0">
                  <a:pos x="15" y="1"/>
                </a:cxn>
                <a:cxn ang="0">
                  <a:pos x="8" y="8"/>
                </a:cxn>
                <a:cxn ang="0">
                  <a:pos x="2" y="18"/>
                </a:cxn>
                <a:cxn ang="0">
                  <a:pos x="0" y="28"/>
                </a:cxn>
                <a:cxn ang="0">
                  <a:pos x="2" y="39"/>
                </a:cxn>
                <a:cxn ang="0">
                  <a:pos x="8" y="49"/>
                </a:cxn>
                <a:cxn ang="0">
                  <a:pos x="15" y="55"/>
                </a:cxn>
                <a:cxn ang="0">
                  <a:pos x="25" y="57"/>
                </a:cxn>
              </a:cxnLst>
              <a:rect l="0" t="0" r="r" b="b"/>
              <a:pathLst>
                <a:path w="51" h="57">
                  <a:moveTo>
                    <a:pt x="25" y="57"/>
                  </a:moveTo>
                  <a:lnTo>
                    <a:pt x="34" y="55"/>
                  </a:lnTo>
                  <a:lnTo>
                    <a:pt x="42" y="49"/>
                  </a:lnTo>
                  <a:lnTo>
                    <a:pt x="49" y="39"/>
                  </a:lnTo>
                  <a:lnTo>
                    <a:pt x="51" y="28"/>
                  </a:lnTo>
                  <a:lnTo>
                    <a:pt x="49" y="18"/>
                  </a:lnTo>
                  <a:lnTo>
                    <a:pt x="42" y="8"/>
                  </a:lnTo>
                  <a:lnTo>
                    <a:pt x="34" y="1"/>
                  </a:lnTo>
                  <a:lnTo>
                    <a:pt x="25" y="0"/>
                  </a:lnTo>
                  <a:lnTo>
                    <a:pt x="15" y="1"/>
                  </a:lnTo>
                  <a:lnTo>
                    <a:pt x="8" y="8"/>
                  </a:lnTo>
                  <a:lnTo>
                    <a:pt x="2" y="18"/>
                  </a:lnTo>
                  <a:lnTo>
                    <a:pt x="0" y="28"/>
                  </a:lnTo>
                  <a:lnTo>
                    <a:pt x="2" y="39"/>
                  </a:lnTo>
                  <a:lnTo>
                    <a:pt x="8" y="49"/>
                  </a:lnTo>
                  <a:lnTo>
                    <a:pt x="15" y="55"/>
                  </a:lnTo>
                  <a:lnTo>
                    <a:pt x="25" y="57"/>
                  </a:lnTo>
                  <a:close/>
                </a:path>
              </a:pathLst>
            </a:custGeom>
            <a:solidFill>
              <a:srgbClr val="CCFC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p:txBody>
          <a:bodyPr/>
          <a:lstStyle/>
          <a:p>
            <a:r>
              <a:rPr lang="en-US" dirty="0" smtClean="0"/>
              <a:t>Relative Caregiver</a:t>
            </a:r>
            <a:endParaRPr lang="en-US" dirty="0"/>
          </a:p>
        </p:txBody>
      </p:sp>
      <p:sp>
        <p:nvSpPr>
          <p:cNvPr id="3" name="Content Placeholder 2"/>
          <p:cNvSpPr>
            <a:spLocks noGrp="1"/>
          </p:cNvSpPr>
          <p:nvPr>
            <p:ph idx="1"/>
          </p:nvPr>
        </p:nvSpPr>
        <p:spPr>
          <a:xfrm>
            <a:off x="533400" y="1189037"/>
            <a:ext cx="8763000" cy="5059363"/>
          </a:xfrm>
        </p:spPr>
        <p:txBody>
          <a:bodyPr/>
          <a:lstStyle/>
          <a:p>
            <a:pPr indent="1588">
              <a:lnSpc>
                <a:spcPts val="5000"/>
              </a:lnSpc>
              <a:buNone/>
            </a:pPr>
            <a:r>
              <a:rPr lang="en-US" dirty="0" smtClean="0"/>
              <a:t>An individual providing </a:t>
            </a:r>
            <a:br>
              <a:rPr lang="en-US" dirty="0" smtClean="0"/>
            </a:br>
            <a:r>
              <a:rPr lang="en-US" dirty="0" smtClean="0"/>
              <a:t>out-of-home care for a </a:t>
            </a:r>
            <a:br>
              <a:rPr lang="en-US" dirty="0" smtClean="0"/>
            </a:br>
            <a:r>
              <a:rPr lang="en-US" dirty="0" smtClean="0"/>
              <a:t>child with whom he or she </a:t>
            </a:r>
            <a:br>
              <a:rPr lang="en-US" dirty="0" smtClean="0"/>
            </a:br>
            <a:r>
              <a:rPr lang="en-US" dirty="0" smtClean="0"/>
              <a:t>is related.</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Order of Placement Preference</a:t>
            </a:r>
            <a:endParaRPr lang="en-US" dirty="0"/>
          </a:p>
        </p:txBody>
      </p:sp>
      <p:sp>
        <p:nvSpPr>
          <p:cNvPr id="3" name="Content Placeholder 2"/>
          <p:cNvSpPr>
            <a:spLocks noGrp="1"/>
          </p:cNvSpPr>
          <p:nvPr>
            <p:ph idx="1"/>
          </p:nvPr>
        </p:nvSpPr>
        <p:spPr>
          <a:xfrm>
            <a:off x="685800" y="1066800"/>
            <a:ext cx="8763000" cy="5257800"/>
          </a:xfrm>
        </p:spPr>
        <p:txBody>
          <a:bodyPr>
            <a:noAutofit/>
          </a:bodyPr>
          <a:lstStyle/>
          <a:p>
            <a:pPr>
              <a:lnSpc>
                <a:spcPts val="4300"/>
              </a:lnSpc>
              <a:spcAft>
                <a:spcPts val="2000"/>
              </a:spcAft>
            </a:pPr>
            <a:r>
              <a:rPr lang="en-US" sz="3900" dirty="0" smtClean="0"/>
              <a:t>Relative/Kinship Foster Home</a:t>
            </a:r>
          </a:p>
          <a:p>
            <a:pPr>
              <a:lnSpc>
                <a:spcPts val="4300"/>
              </a:lnSpc>
              <a:spcAft>
                <a:spcPts val="2000"/>
              </a:spcAft>
            </a:pPr>
            <a:r>
              <a:rPr lang="en-US" sz="3900" dirty="0" smtClean="0"/>
              <a:t>Family Foster Home</a:t>
            </a:r>
          </a:p>
          <a:p>
            <a:pPr>
              <a:lnSpc>
                <a:spcPts val="4300"/>
              </a:lnSpc>
              <a:spcAft>
                <a:spcPts val="2000"/>
              </a:spcAft>
            </a:pPr>
            <a:r>
              <a:rPr lang="en-US" sz="3900" dirty="0" smtClean="0"/>
              <a:t>Therapeutic Foster Home</a:t>
            </a:r>
          </a:p>
          <a:p>
            <a:pPr>
              <a:lnSpc>
                <a:spcPts val="4300"/>
              </a:lnSpc>
              <a:spcAft>
                <a:spcPts val="2000"/>
              </a:spcAft>
            </a:pPr>
            <a:r>
              <a:rPr lang="en-US" sz="3900" dirty="0" smtClean="0"/>
              <a:t>Group Home</a:t>
            </a:r>
          </a:p>
          <a:p>
            <a:pPr>
              <a:lnSpc>
                <a:spcPts val="4300"/>
              </a:lnSpc>
              <a:spcAft>
                <a:spcPts val="2000"/>
              </a:spcAft>
            </a:pPr>
            <a:r>
              <a:rPr lang="en-US" sz="3900" dirty="0" smtClean="0"/>
              <a:t>Group Residence</a:t>
            </a:r>
          </a:p>
          <a:p>
            <a:pPr>
              <a:lnSpc>
                <a:spcPts val="4300"/>
              </a:lnSpc>
              <a:spcAft>
                <a:spcPts val="2000"/>
              </a:spcAft>
            </a:pPr>
            <a:r>
              <a:rPr lang="en-US" sz="3900" dirty="0" smtClean="0"/>
              <a:t>Group Residential Treatment Facility</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839200" cy="1143000"/>
          </a:xfrm>
        </p:spPr>
        <p:txBody>
          <a:bodyPr/>
          <a:lstStyle/>
          <a:p>
            <a:r>
              <a:rPr lang="en-US" dirty="0" smtClean="0"/>
              <a:t>Strengths</a:t>
            </a:r>
            <a:endParaRPr lang="en-US" dirty="0"/>
          </a:p>
        </p:txBody>
      </p:sp>
      <p:sp>
        <p:nvSpPr>
          <p:cNvPr id="3" name="Content Placeholder 2"/>
          <p:cNvSpPr>
            <a:spLocks noGrp="1"/>
          </p:cNvSpPr>
          <p:nvPr>
            <p:ph idx="1"/>
          </p:nvPr>
        </p:nvSpPr>
        <p:spPr>
          <a:xfrm>
            <a:off x="838200" y="1417637"/>
            <a:ext cx="7924800" cy="5059363"/>
          </a:xfrm>
        </p:spPr>
        <p:txBody>
          <a:bodyPr>
            <a:normAutofit/>
          </a:bodyPr>
          <a:lstStyle/>
          <a:p>
            <a:pPr marL="0" indent="0">
              <a:lnSpc>
                <a:spcPts val="5200"/>
              </a:lnSpc>
              <a:spcAft>
                <a:spcPts val="3000"/>
              </a:spcAft>
              <a:buNone/>
            </a:pPr>
            <a:r>
              <a:rPr lang="en-US" sz="4500" dirty="0" smtClean="0"/>
              <a:t>Skills, resources, qualities </a:t>
            </a:r>
            <a:br>
              <a:rPr lang="en-US" sz="4500" dirty="0" smtClean="0"/>
            </a:br>
            <a:r>
              <a:rPr lang="en-US" sz="4500" dirty="0" smtClean="0"/>
              <a:t>and experiences that are </a:t>
            </a:r>
            <a:br>
              <a:rPr lang="en-US" sz="4500" dirty="0" smtClean="0"/>
            </a:br>
            <a:r>
              <a:rPr lang="en-US" sz="4500" dirty="0" smtClean="0"/>
              <a:t>part of each person.</a:t>
            </a:r>
            <a:endParaRPr lang="en-US" sz="4500" dirty="0"/>
          </a:p>
        </p:txBody>
      </p:sp>
      <p:sp>
        <p:nvSpPr>
          <p:cNvPr id="144394" name="AutoShape 10"/>
          <p:cNvSpPr>
            <a:spLocks noChangeAspect="1" noChangeArrowheads="1" noTextEdit="1"/>
          </p:cNvSpPr>
          <p:nvPr/>
        </p:nvSpPr>
        <p:spPr bwMode="auto">
          <a:xfrm>
            <a:off x="6477000" y="2590800"/>
            <a:ext cx="1860550" cy="17240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9" name="Picture 1" descr="C:\Documents and Settings\kelleyb\My Documents\My Pictures\Microsoft Clip Organizer\j0433909.png"/>
          <p:cNvPicPr>
            <a:picLocks noChangeAspect="1" noChangeArrowheads="1"/>
          </p:cNvPicPr>
          <p:nvPr/>
        </p:nvPicPr>
        <p:blipFill>
          <a:blip r:embed="rId3" cstate="print"/>
          <a:srcRect/>
          <a:stretch>
            <a:fillRect/>
          </a:stretch>
        </p:blipFill>
        <p:spPr bwMode="auto">
          <a:xfrm>
            <a:off x="5882496" y="76200"/>
            <a:ext cx="1280304" cy="1280304"/>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839200" cy="1143000"/>
          </a:xfrm>
        </p:spPr>
        <p:txBody>
          <a:bodyPr/>
          <a:lstStyle/>
          <a:p>
            <a:r>
              <a:rPr lang="en-US" dirty="0" smtClean="0"/>
              <a:t>Needs</a:t>
            </a:r>
            <a:endParaRPr lang="en-US" dirty="0"/>
          </a:p>
        </p:txBody>
      </p:sp>
      <p:sp>
        <p:nvSpPr>
          <p:cNvPr id="3" name="Content Placeholder 2"/>
          <p:cNvSpPr>
            <a:spLocks noGrp="1"/>
          </p:cNvSpPr>
          <p:nvPr>
            <p:ph idx="1"/>
          </p:nvPr>
        </p:nvSpPr>
        <p:spPr>
          <a:xfrm>
            <a:off x="1066800" y="1417637"/>
            <a:ext cx="7924800" cy="5059363"/>
          </a:xfrm>
        </p:spPr>
        <p:txBody>
          <a:bodyPr>
            <a:normAutofit/>
          </a:bodyPr>
          <a:lstStyle/>
          <a:p>
            <a:pPr marL="0" indent="0">
              <a:lnSpc>
                <a:spcPts val="5200"/>
              </a:lnSpc>
              <a:spcAft>
                <a:spcPts val="3000"/>
              </a:spcAft>
              <a:buNone/>
            </a:pPr>
            <a:r>
              <a:rPr lang="en-US" sz="4500" dirty="0" smtClean="0"/>
              <a:t>Underlying conditions </a:t>
            </a:r>
            <a:br>
              <a:rPr lang="en-US" sz="4500" dirty="0" smtClean="0"/>
            </a:br>
            <a:r>
              <a:rPr lang="en-US" sz="4500" dirty="0" smtClean="0"/>
              <a:t>that must be met before </a:t>
            </a:r>
            <a:br>
              <a:rPr lang="en-US" sz="4500" dirty="0" smtClean="0"/>
            </a:br>
            <a:r>
              <a:rPr lang="en-US" sz="4500" dirty="0" smtClean="0"/>
              <a:t>a person can achieve </a:t>
            </a:r>
            <a:br>
              <a:rPr lang="en-US" sz="4500" dirty="0" smtClean="0"/>
            </a:br>
            <a:r>
              <a:rPr lang="en-US" sz="4500" dirty="0" smtClean="0"/>
              <a:t>a goal.</a:t>
            </a:r>
            <a:endParaRPr lang="en-US" sz="4500" dirty="0"/>
          </a:p>
        </p:txBody>
      </p:sp>
      <p:grpSp>
        <p:nvGrpSpPr>
          <p:cNvPr id="4" name="Group 20"/>
          <p:cNvGrpSpPr/>
          <p:nvPr/>
        </p:nvGrpSpPr>
        <p:grpSpPr>
          <a:xfrm>
            <a:off x="5562600" y="46937"/>
            <a:ext cx="1141441" cy="1264819"/>
            <a:chOff x="7682040" y="46937"/>
            <a:chExt cx="1141441" cy="1264819"/>
          </a:xfrm>
        </p:grpSpPr>
        <p:pic>
          <p:nvPicPr>
            <p:cNvPr id="14" name="Picture 2" descr="C:\Documents and Settings\kelleyb\Local Settings\Temporary Internet Files\Content.IE5\B9ZG4O11\j0439610[1].png"/>
            <p:cNvPicPr>
              <a:picLocks noChangeAspect="1" noChangeArrowheads="1"/>
            </p:cNvPicPr>
            <p:nvPr/>
          </p:nvPicPr>
          <p:blipFill>
            <a:blip r:embed="rId3" cstate="print"/>
            <a:srcRect/>
            <a:stretch>
              <a:fillRect/>
            </a:stretch>
          </p:blipFill>
          <p:spPr bwMode="auto">
            <a:xfrm>
              <a:off x="7682040" y="207227"/>
              <a:ext cx="1004760" cy="1104529"/>
            </a:xfrm>
            <a:prstGeom prst="rect">
              <a:avLst/>
            </a:prstGeom>
            <a:noFill/>
          </p:spPr>
        </p:pic>
        <p:grpSp>
          <p:nvGrpSpPr>
            <p:cNvPr id="5" name="Group 26"/>
            <p:cNvGrpSpPr/>
            <p:nvPr/>
          </p:nvGrpSpPr>
          <p:grpSpPr>
            <a:xfrm rot="6413787">
              <a:off x="8119872" y="155448"/>
              <a:ext cx="812120" cy="595098"/>
              <a:chOff x="4265612" y="3733800"/>
              <a:chExt cx="1128713" cy="827088"/>
            </a:xfrm>
          </p:grpSpPr>
          <p:sp>
            <p:nvSpPr>
              <p:cNvPr id="16" name="Freeform 15"/>
              <p:cNvSpPr>
                <a:spLocks/>
              </p:cNvSpPr>
              <p:nvPr/>
            </p:nvSpPr>
            <p:spPr bwMode="auto">
              <a:xfrm>
                <a:off x="4391025" y="3883025"/>
                <a:ext cx="1003300" cy="677863"/>
              </a:xfrm>
              <a:custGeom>
                <a:avLst/>
                <a:gdLst/>
                <a:ahLst/>
                <a:cxnLst>
                  <a:cxn ang="0">
                    <a:pos x="418" y="294"/>
                  </a:cxn>
                  <a:cxn ang="0">
                    <a:pos x="310" y="228"/>
                  </a:cxn>
                  <a:cxn ang="0">
                    <a:pos x="220" y="168"/>
                  </a:cxn>
                  <a:cxn ang="0">
                    <a:pos x="145" y="116"/>
                  </a:cxn>
                  <a:cxn ang="0">
                    <a:pos x="86" y="72"/>
                  </a:cxn>
                  <a:cxn ang="0">
                    <a:pos x="44" y="38"/>
                  </a:cxn>
                  <a:cxn ang="0">
                    <a:pos x="16" y="14"/>
                  </a:cxn>
                  <a:cxn ang="0">
                    <a:pos x="1" y="1"/>
                  </a:cxn>
                  <a:cxn ang="0">
                    <a:pos x="2" y="0"/>
                  </a:cxn>
                  <a:cxn ang="0">
                    <a:pos x="16" y="4"/>
                  </a:cxn>
                  <a:cxn ang="0">
                    <a:pos x="44" y="12"/>
                  </a:cxn>
                  <a:cxn ang="0">
                    <a:pos x="85" y="27"/>
                  </a:cxn>
                  <a:cxn ang="0">
                    <a:pos x="141" y="49"/>
                  </a:cxn>
                  <a:cxn ang="0">
                    <a:pos x="209" y="80"/>
                  </a:cxn>
                  <a:cxn ang="0">
                    <a:pos x="289" y="121"/>
                  </a:cxn>
                  <a:cxn ang="0">
                    <a:pos x="383" y="173"/>
                  </a:cxn>
                  <a:cxn ang="0">
                    <a:pos x="461" y="220"/>
                  </a:cxn>
                  <a:cxn ang="0">
                    <a:pos x="519" y="258"/>
                  </a:cxn>
                  <a:cxn ang="0">
                    <a:pos x="581" y="302"/>
                  </a:cxn>
                  <a:cxn ang="0">
                    <a:pos x="646" y="350"/>
                  </a:cxn>
                  <a:cxn ang="0">
                    <a:pos x="714" y="402"/>
                  </a:cxn>
                  <a:cxn ang="0">
                    <a:pos x="784" y="456"/>
                  </a:cxn>
                  <a:cxn ang="0">
                    <a:pos x="853" y="510"/>
                  </a:cxn>
                  <a:cxn ang="0">
                    <a:pos x="921" y="566"/>
                  </a:cxn>
                  <a:cxn ang="0">
                    <a:pos x="985" y="619"/>
                  </a:cxn>
                  <a:cxn ang="0">
                    <a:pos x="1046" y="669"/>
                  </a:cxn>
                  <a:cxn ang="0">
                    <a:pos x="1102" y="717"/>
                  </a:cxn>
                  <a:cxn ang="0">
                    <a:pos x="1151" y="758"/>
                  </a:cxn>
                  <a:cxn ang="0">
                    <a:pos x="1194" y="794"/>
                  </a:cxn>
                  <a:cxn ang="0">
                    <a:pos x="1227" y="823"/>
                  </a:cxn>
                  <a:cxn ang="0">
                    <a:pos x="1250" y="843"/>
                  </a:cxn>
                  <a:cxn ang="0">
                    <a:pos x="1263" y="854"/>
                  </a:cxn>
                  <a:cxn ang="0">
                    <a:pos x="1263" y="854"/>
                  </a:cxn>
                  <a:cxn ang="0">
                    <a:pos x="1253" y="847"/>
                  </a:cxn>
                  <a:cxn ang="0">
                    <a:pos x="1233" y="832"/>
                  </a:cxn>
                  <a:cxn ang="0">
                    <a:pos x="1205" y="811"/>
                  </a:cxn>
                  <a:cxn ang="0">
                    <a:pos x="1170" y="786"/>
                  </a:cxn>
                  <a:cxn ang="0">
                    <a:pos x="1127" y="755"/>
                  </a:cxn>
                  <a:cxn ang="0">
                    <a:pos x="1077" y="720"/>
                  </a:cxn>
                  <a:cxn ang="0">
                    <a:pos x="1024" y="682"/>
                  </a:cxn>
                  <a:cxn ang="0">
                    <a:pos x="966" y="642"/>
                  </a:cxn>
                  <a:cxn ang="0">
                    <a:pos x="905" y="599"/>
                  </a:cxn>
                  <a:cxn ang="0">
                    <a:pos x="840" y="556"/>
                  </a:cxn>
                  <a:cxn ang="0">
                    <a:pos x="774" y="513"/>
                  </a:cxn>
                  <a:cxn ang="0">
                    <a:pos x="708" y="469"/>
                  </a:cxn>
                  <a:cxn ang="0">
                    <a:pos x="641" y="426"/>
                  </a:cxn>
                  <a:cxn ang="0">
                    <a:pos x="574" y="385"/>
                  </a:cxn>
                  <a:cxn ang="0">
                    <a:pos x="509" y="347"/>
                  </a:cxn>
                </a:cxnLst>
                <a:rect l="0" t="0" r="r" b="b"/>
                <a:pathLst>
                  <a:path w="1264" h="855">
                    <a:moveTo>
                      <a:pt x="478" y="328"/>
                    </a:moveTo>
                    <a:lnTo>
                      <a:pt x="418" y="294"/>
                    </a:lnTo>
                    <a:lnTo>
                      <a:pt x="362" y="260"/>
                    </a:lnTo>
                    <a:lnTo>
                      <a:pt x="310" y="228"/>
                    </a:lnTo>
                    <a:lnTo>
                      <a:pt x="263" y="197"/>
                    </a:lnTo>
                    <a:lnTo>
                      <a:pt x="220" y="168"/>
                    </a:lnTo>
                    <a:lnTo>
                      <a:pt x="181" y="142"/>
                    </a:lnTo>
                    <a:lnTo>
                      <a:pt x="145" y="116"/>
                    </a:lnTo>
                    <a:lnTo>
                      <a:pt x="114" y="93"/>
                    </a:lnTo>
                    <a:lnTo>
                      <a:pt x="86" y="72"/>
                    </a:lnTo>
                    <a:lnTo>
                      <a:pt x="63" y="54"/>
                    </a:lnTo>
                    <a:lnTo>
                      <a:pt x="44" y="38"/>
                    </a:lnTo>
                    <a:lnTo>
                      <a:pt x="28" y="24"/>
                    </a:lnTo>
                    <a:lnTo>
                      <a:pt x="16" y="14"/>
                    </a:lnTo>
                    <a:lnTo>
                      <a:pt x="7" y="7"/>
                    </a:lnTo>
                    <a:lnTo>
                      <a:pt x="1" y="1"/>
                    </a:lnTo>
                    <a:lnTo>
                      <a:pt x="0" y="0"/>
                    </a:lnTo>
                    <a:lnTo>
                      <a:pt x="2" y="0"/>
                    </a:lnTo>
                    <a:lnTo>
                      <a:pt x="7" y="1"/>
                    </a:lnTo>
                    <a:lnTo>
                      <a:pt x="16" y="4"/>
                    </a:lnTo>
                    <a:lnTo>
                      <a:pt x="28" y="8"/>
                    </a:lnTo>
                    <a:lnTo>
                      <a:pt x="44" y="12"/>
                    </a:lnTo>
                    <a:lnTo>
                      <a:pt x="63" y="19"/>
                    </a:lnTo>
                    <a:lnTo>
                      <a:pt x="85" y="27"/>
                    </a:lnTo>
                    <a:lnTo>
                      <a:pt x="112" y="37"/>
                    </a:lnTo>
                    <a:lnTo>
                      <a:pt x="141" y="49"/>
                    </a:lnTo>
                    <a:lnTo>
                      <a:pt x="173" y="63"/>
                    </a:lnTo>
                    <a:lnTo>
                      <a:pt x="209" y="80"/>
                    </a:lnTo>
                    <a:lnTo>
                      <a:pt x="248" y="99"/>
                    </a:lnTo>
                    <a:lnTo>
                      <a:pt x="289" y="121"/>
                    </a:lnTo>
                    <a:lnTo>
                      <a:pt x="334" y="145"/>
                    </a:lnTo>
                    <a:lnTo>
                      <a:pt x="383" y="173"/>
                    </a:lnTo>
                    <a:lnTo>
                      <a:pt x="434" y="203"/>
                    </a:lnTo>
                    <a:lnTo>
                      <a:pt x="461" y="220"/>
                    </a:lnTo>
                    <a:lnTo>
                      <a:pt x="490" y="238"/>
                    </a:lnTo>
                    <a:lnTo>
                      <a:pt x="519" y="258"/>
                    </a:lnTo>
                    <a:lnTo>
                      <a:pt x="550" y="280"/>
                    </a:lnTo>
                    <a:lnTo>
                      <a:pt x="581" y="302"/>
                    </a:lnTo>
                    <a:lnTo>
                      <a:pt x="614" y="326"/>
                    </a:lnTo>
                    <a:lnTo>
                      <a:pt x="646" y="350"/>
                    </a:lnTo>
                    <a:lnTo>
                      <a:pt x="681" y="375"/>
                    </a:lnTo>
                    <a:lnTo>
                      <a:pt x="714" y="402"/>
                    </a:lnTo>
                    <a:lnTo>
                      <a:pt x="749" y="428"/>
                    </a:lnTo>
                    <a:lnTo>
                      <a:pt x="784" y="456"/>
                    </a:lnTo>
                    <a:lnTo>
                      <a:pt x="818" y="484"/>
                    </a:lnTo>
                    <a:lnTo>
                      <a:pt x="853" y="510"/>
                    </a:lnTo>
                    <a:lnTo>
                      <a:pt x="887" y="538"/>
                    </a:lnTo>
                    <a:lnTo>
                      <a:pt x="921" y="566"/>
                    </a:lnTo>
                    <a:lnTo>
                      <a:pt x="953" y="592"/>
                    </a:lnTo>
                    <a:lnTo>
                      <a:pt x="985" y="619"/>
                    </a:lnTo>
                    <a:lnTo>
                      <a:pt x="1016" y="644"/>
                    </a:lnTo>
                    <a:lnTo>
                      <a:pt x="1046" y="669"/>
                    </a:lnTo>
                    <a:lnTo>
                      <a:pt x="1074" y="693"/>
                    </a:lnTo>
                    <a:lnTo>
                      <a:pt x="1102" y="717"/>
                    </a:lnTo>
                    <a:lnTo>
                      <a:pt x="1127" y="737"/>
                    </a:lnTo>
                    <a:lnTo>
                      <a:pt x="1151" y="758"/>
                    </a:lnTo>
                    <a:lnTo>
                      <a:pt x="1173" y="776"/>
                    </a:lnTo>
                    <a:lnTo>
                      <a:pt x="1194" y="794"/>
                    </a:lnTo>
                    <a:lnTo>
                      <a:pt x="1211" y="809"/>
                    </a:lnTo>
                    <a:lnTo>
                      <a:pt x="1227" y="823"/>
                    </a:lnTo>
                    <a:lnTo>
                      <a:pt x="1240" y="834"/>
                    </a:lnTo>
                    <a:lnTo>
                      <a:pt x="1250" y="843"/>
                    </a:lnTo>
                    <a:lnTo>
                      <a:pt x="1258" y="849"/>
                    </a:lnTo>
                    <a:lnTo>
                      <a:pt x="1263" y="854"/>
                    </a:lnTo>
                    <a:lnTo>
                      <a:pt x="1264" y="855"/>
                    </a:lnTo>
                    <a:lnTo>
                      <a:pt x="1263" y="854"/>
                    </a:lnTo>
                    <a:lnTo>
                      <a:pt x="1260" y="851"/>
                    </a:lnTo>
                    <a:lnTo>
                      <a:pt x="1253" y="847"/>
                    </a:lnTo>
                    <a:lnTo>
                      <a:pt x="1245" y="840"/>
                    </a:lnTo>
                    <a:lnTo>
                      <a:pt x="1233" y="832"/>
                    </a:lnTo>
                    <a:lnTo>
                      <a:pt x="1220" y="823"/>
                    </a:lnTo>
                    <a:lnTo>
                      <a:pt x="1205" y="811"/>
                    </a:lnTo>
                    <a:lnTo>
                      <a:pt x="1188" y="799"/>
                    </a:lnTo>
                    <a:lnTo>
                      <a:pt x="1170" y="786"/>
                    </a:lnTo>
                    <a:lnTo>
                      <a:pt x="1149" y="771"/>
                    </a:lnTo>
                    <a:lnTo>
                      <a:pt x="1127" y="755"/>
                    </a:lnTo>
                    <a:lnTo>
                      <a:pt x="1103" y="738"/>
                    </a:lnTo>
                    <a:lnTo>
                      <a:pt x="1077" y="720"/>
                    </a:lnTo>
                    <a:lnTo>
                      <a:pt x="1052" y="702"/>
                    </a:lnTo>
                    <a:lnTo>
                      <a:pt x="1024" y="682"/>
                    </a:lnTo>
                    <a:lnTo>
                      <a:pt x="996" y="662"/>
                    </a:lnTo>
                    <a:lnTo>
                      <a:pt x="966" y="642"/>
                    </a:lnTo>
                    <a:lnTo>
                      <a:pt x="936" y="621"/>
                    </a:lnTo>
                    <a:lnTo>
                      <a:pt x="905" y="599"/>
                    </a:lnTo>
                    <a:lnTo>
                      <a:pt x="872" y="578"/>
                    </a:lnTo>
                    <a:lnTo>
                      <a:pt x="840" y="556"/>
                    </a:lnTo>
                    <a:lnTo>
                      <a:pt x="808" y="534"/>
                    </a:lnTo>
                    <a:lnTo>
                      <a:pt x="774" y="513"/>
                    </a:lnTo>
                    <a:lnTo>
                      <a:pt x="741" y="491"/>
                    </a:lnTo>
                    <a:lnTo>
                      <a:pt x="708" y="469"/>
                    </a:lnTo>
                    <a:lnTo>
                      <a:pt x="674" y="447"/>
                    </a:lnTo>
                    <a:lnTo>
                      <a:pt x="641" y="426"/>
                    </a:lnTo>
                    <a:lnTo>
                      <a:pt x="607" y="405"/>
                    </a:lnTo>
                    <a:lnTo>
                      <a:pt x="574" y="385"/>
                    </a:lnTo>
                    <a:lnTo>
                      <a:pt x="542" y="365"/>
                    </a:lnTo>
                    <a:lnTo>
                      <a:pt x="509" y="347"/>
                    </a:lnTo>
                    <a:lnTo>
                      <a:pt x="478" y="32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6"/>
              <p:cNvSpPr>
                <a:spLocks/>
              </p:cNvSpPr>
              <p:nvPr/>
            </p:nvSpPr>
            <p:spPr bwMode="auto">
              <a:xfrm>
                <a:off x="4373562" y="3741738"/>
                <a:ext cx="103188" cy="190500"/>
              </a:xfrm>
              <a:custGeom>
                <a:avLst/>
                <a:gdLst/>
                <a:ahLst/>
                <a:cxnLst>
                  <a:cxn ang="0">
                    <a:pos x="129" y="240"/>
                  </a:cxn>
                  <a:cxn ang="0">
                    <a:pos x="130" y="210"/>
                  </a:cxn>
                  <a:cxn ang="0">
                    <a:pos x="127" y="156"/>
                  </a:cxn>
                  <a:cxn ang="0">
                    <a:pos x="119" y="99"/>
                  </a:cxn>
                  <a:cxn ang="0">
                    <a:pos x="104" y="56"/>
                  </a:cxn>
                  <a:cxn ang="0">
                    <a:pos x="92" y="42"/>
                  </a:cxn>
                  <a:cxn ang="0">
                    <a:pos x="77" y="30"/>
                  </a:cxn>
                  <a:cxn ang="0">
                    <a:pos x="60" y="21"/>
                  </a:cxn>
                  <a:cxn ang="0">
                    <a:pos x="43" y="13"/>
                  </a:cxn>
                  <a:cxn ang="0">
                    <a:pos x="27" y="7"/>
                  </a:cxn>
                  <a:cxn ang="0">
                    <a:pos x="13" y="4"/>
                  </a:cxn>
                  <a:cxn ang="0">
                    <a:pos x="4" y="2"/>
                  </a:cxn>
                  <a:cxn ang="0">
                    <a:pos x="0" y="0"/>
                  </a:cxn>
                  <a:cxn ang="0">
                    <a:pos x="129" y="240"/>
                  </a:cxn>
                </a:cxnLst>
                <a:rect l="0" t="0" r="r" b="b"/>
                <a:pathLst>
                  <a:path w="130" h="240">
                    <a:moveTo>
                      <a:pt x="129" y="240"/>
                    </a:moveTo>
                    <a:lnTo>
                      <a:pt x="130" y="210"/>
                    </a:lnTo>
                    <a:lnTo>
                      <a:pt x="127" y="156"/>
                    </a:lnTo>
                    <a:lnTo>
                      <a:pt x="119" y="99"/>
                    </a:lnTo>
                    <a:lnTo>
                      <a:pt x="104" y="56"/>
                    </a:lnTo>
                    <a:lnTo>
                      <a:pt x="92" y="42"/>
                    </a:lnTo>
                    <a:lnTo>
                      <a:pt x="77" y="30"/>
                    </a:lnTo>
                    <a:lnTo>
                      <a:pt x="60" y="21"/>
                    </a:lnTo>
                    <a:lnTo>
                      <a:pt x="43" y="13"/>
                    </a:lnTo>
                    <a:lnTo>
                      <a:pt x="27" y="7"/>
                    </a:lnTo>
                    <a:lnTo>
                      <a:pt x="13" y="4"/>
                    </a:lnTo>
                    <a:lnTo>
                      <a:pt x="4" y="2"/>
                    </a:lnTo>
                    <a:lnTo>
                      <a:pt x="0" y="0"/>
                    </a:lnTo>
                    <a:lnTo>
                      <a:pt x="129" y="24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p:cNvSpPr>
              <p:nvPr/>
            </p:nvSpPr>
            <p:spPr bwMode="auto">
              <a:xfrm>
                <a:off x="4419600" y="3733800"/>
                <a:ext cx="333375" cy="355600"/>
              </a:xfrm>
              <a:custGeom>
                <a:avLst/>
                <a:gdLst/>
                <a:ahLst/>
                <a:cxnLst>
                  <a:cxn ang="0">
                    <a:pos x="0" y="0"/>
                  </a:cxn>
                  <a:cxn ang="0">
                    <a:pos x="1" y="0"/>
                  </a:cxn>
                  <a:cxn ang="0">
                    <a:pos x="6" y="2"/>
                  </a:cxn>
                  <a:cxn ang="0">
                    <a:pos x="11" y="3"/>
                  </a:cxn>
                  <a:cxn ang="0">
                    <a:pos x="19" y="7"/>
                  </a:cxn>
                  <a:cxn ang="0">
                    <a:pos x="30" y="10"/>
                  </a:cxn>
                  <a:cxn ang="0">
                    <a:pos x="42" y="15"/>
                  </a:cxn>
                  <a:cxn ang="0">
                    <a:pos x="56" y="20"/>
                  </a:cxn>
                  <a:cxn ang="0">
                    <a:pos x="71" y="25"/>
                  </a:cxn>
                  <a:cxn ang="0">
                    <a:pos x="87" y="32"/>
                  </a:cxn>
                  <a:cxn ang="0">
                    <a:pos x="105" y="38"/>
                  </a:cxn>
                  <a:cxn ang="0">
                    <a:pos x="123" y="45"/>
                  </a:cxn>
                  <a:cxn ang="0">
                    <a:pos x="142" y="53"/>
                  </a:cxn>
                  <a:cxn ang="0">
                    <a:pos x="160" y="60"/>
                  </a:cxn>
                  <a:cxn ang="0">
                    <a:pos x="180" y="68"/>
                  </a:cxn>
                  <a:cxn ang="0">
                    <a:pos x="198" y="76"/>
                  </a:cxn>
                  <a:cxn ang="0">
                    <a:pos x="216" y="84"/>
                  </a:cxn>
                  <a:cxn ang="0">
                    <a:pos x="235" y="91"/>
                  </a:cxn>
                  <a:cxn ang="0">
                    <a:pos x="253" y="99"/>
                  </a:cxn>
                  <a:cxn ang="0">
                    <a:pos x="272" y="106"/>
                  </a:cxn>
                  <a:cxn ang="0">
                    <a:pos x="290" y="114"/>
                  </a:cxn>
                  <a:cxn ang="0">
                    <a:pos x="308" y="122"/>
                  </a:cxn>
                  <a:cxn ang="0">
                    <a:pos x="324" y="133"/>
                  </a:cxn>
                  <a:cxn ang="0">
                    <a:pos x="339" y="144"/>
                  </a:cxn>
                  <a:cxn ang="0">
                    <a:pos x="351" y="158"/>
                  </a:cxn>
                  <a:cxn ang="0">
                    <a:pos x="376" y="196"/>
                  </a:cxn>
                  <a:cxn ang="0">
                    <a:pos x="393" y="241"/>
                  </a:cxn>
                  <a:cxn ang="0">
                    <a:pos x="404" y="287"/>
                  </a:cxn>
                  <a:cxn ang="0">
                    <a:pos x="412" y="333"/>
                  </a:cxn>
                  <a:cxn ang="0">
                    <a:pos x="417" y="376"/>
                  </a:cxn>
                  <a:cxn ang="0">
                    <a:pos x="418" y="410"/>
                  </a:cxn>
                  <a:cxn ang="0">
                    <a:pos x="418" y="436"/>
                  </a:cxn>
                  <a:cxn ang="0">
                    <a:pos x="418" y="448"/>
                  </a:cxn>
                  <a:cxn ang="0">
                    <a:pos x="236" y="153"/>
                  </a:cxn>
                  <a:cxn ang="0">
                    <a:pos x="0" y="0"/>
                  </a:cxn>
                </a:cxnLst>
                <a:rect l="0" t="0" r="r" b="b"/>
                <a:pathLst>
                  <a:path w="418" h="448">
                    <a:moveTo>
                      <a:pt x="0" y="0"/>
                    </a:moveTo>
                    <a:lnTo>
                      <a:pt x="1" y="0"/>
                    </a:lnTo>
                    <a:lnTo>
                      <a:pt x="6" y="2"/>
                    </a:lnTo>
                    <a:lnTo>
                      <a:pt x="11" y="3"/>
                    </a:lnTo>
                    <a:lnTo>
                      <a:pt x="19" y="7"/>
                    </a:lnTo>
                    <a:lnTo>
                      <a:pt x="30" y="10"/>
                    </a:lnTo>
                    <a:lnTo>
                      <a:pt x="42" y="15"/>
                    </a:lnTo>
                    <a:lnTo>
                      <a:pt x="56" y="20"/>
                    </a:lnTo>
                    <a:lnTo>
                      <a:pt x="71" y="25"/>
                    </a:lnTo>
                    <a:lnTo>
                      <a:pt x="87" y="32"/>
                    </a:lnTo>
                    <a:lnTo>
                      <a:pt x="105" y="38"/>
                    </a:lnTo>
                    <a:lnTo>
                      <a:pt x="123" y="45"/>
                    </a:lnTo>
                    <a:lnTo>
                      <a:pt x="142" y="53"/>
                    </a:lnTo>
                    <a:lnTo>
                      <a:pt x="160" y="60"/>
                    </a:lnTo>
                    <a:lnTo>
                      <a:pt x="180" y="68"/>
                    </a:lnTo>
                    <a:lnTo>
                      <a:pt x="198" y="76"/>
                    </a:lnTo>
                    <a:lnTo>
                      <a:pt x="216" y="84"/>
                    </a:lnTo>
                    <a:lnTo>
                      <a:pt x="235" y="91"/>
                    </a:lnTo>
                    <a:lnTo>
                      <a:pt x="253" y="99"/>
                    </a:lnTo>
                    <a:lnTo>
                      <a:pt x="272" y="106"/>
                    </a:lnTo>
                    <a:lnTo>
                      <a:pt x="290" y="114"/>
                    </a:lnTo>
                    <a:lnTo>
                      <a:pt x="308" y="122"/>
                    </a:lnTo>
                    <a:lnTo>
                      <a:pt x="324" y="133"/>
                    </a:lnTo>
                    <a:lnTo>
                      <a:pt x="339" y="144"/>
                    </a:lnTo>
                    <a:lnTo>
                      <a:pt x="351" y="158"/>
                    </a:lnTo>
                    <a:lnTo>
                      <a:pt x="376" y="196"/>
                    </a:lnTo>
                    <a:lnTo>
                      <a:pt x="393" y="241"/>
                    </a:lnTo>
                    <a:lnTo>
                      <a:pt x="404" y="287"/>
                    </a:lnTo>
                    <a:lnTo>
                      <a:pt x="412" y="333"/>
                    </a:lnTo>
                    <a:lnTo>
                      <a:pt x="417" y="376"/>
                    </a:lnTo>
                    <a:lnTo>
                      <a:pt x="418" y="410"/>
                    </a:lnTo>
                    <a:lnTo>
                      <a:pt x="418" y="436"/>
                    </a:lnTo>
                    <a:lnTo>
                      <a:pt x="418" y="448"/>
                    </a:lnTo>
                    <a:lnTo>
                      <a:pt x="236" y="153"/>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p:cNvSpPr>
              <p:nvPr/>
            </p:nvSpPr>
            <p:spPr bwMode="auto">
              <a:xfrm>
                <a:off x="4265612" y="3929063"/>
                <a:ext cx="220663" cy="46038"/>
              </a:xfrm>
              <a:custGeom>
                <a:avLst/>
                <a:gdLst/>
                <a:ahLst/>
                <a:cxnLst>
                  <a:cxn ang="0">
                    <a:pos x="278" y="0"/>
                  </a:cxn>
                  <a:cxn ang="0">
                    <a:pos x="269" y="6"/>
                  </a:cxn>
                  <a:cxn ang="0">
                    <a:pos x="252" y="14"/>
                  </a:cxn>
                  <a:cxn ang="0">
                    <a:pos x="231" y="23"/>
                  </a:cxn>
                  <a:cxn ang="0">
                    <a:pos x="205" y="33"/>
                  </a:cxn>
                  <a:cxn ang="0">
                    <a:pos x="178" y="43"/>
                  </a:cxn>
                  <a:cxn ang="0">
                    <a:pos x="151" y="50"/>
                  </a:cxn>
                  <a:cxn ang="0">
                    <a:pos x="127" y="56"/>
                  </a:cxn>
                  <a:cxn ang="0">
                    <a:pos x="106" y="58"/>
                  </a:cxn>
                  <a:cxn ang="0">
                    <a:pos x="88" y="57"/>
                  </a:cxn>
                  <a:cxn ang="0">
                    <a:pos x="69" y="52"/>
                  </a:cxn>
                  <a:cxn ang="0">
                    <a:pos x="52" y="45"/>
                  </a:cxn>
                  <a:cxn ang="0">
                    <a:pos x="36" y="38"/>
                  </a:cxn>
                  <a:cxn ang="0">
                    <a:pos x="21" y="30"/>
                  </a:cxn>
                  <a:cxn ang="0">
                    <a:pos x="10" y="25"/>
                  </a:cxn>
                  <a:cxn ang="0">
                    <a:pos x="2" y="20"/>
                  </a:cxn>
                  <a:cxn ang="0">
                    <a:pos x="0" y="18"/>
                  </a:cxn>
                  <a:cxn ang="0">
                    <a:pos x="278" y="0"/>
                  </a:cxn>
                </a:cxnLst>
                <a:rect l="0" t="0" r="r" b="b"/>
                <a:pathLst>
                  <a:path w="278" h="58">
                    <a:moveTo>
                      <a:pt x="278" y="0"/>
                    </a:moveTo>
                    <a:lnTo>
                      <a:pt x="269" y="6"/>
                    </a:lnTo>
                    <a:lnTo>
                      <a:pt x="252" y="14"/>
                    </a:lnTo>
                    <a:lnTo>
                      <a:pt x="231" y="23"/>
                    </a:lnTo>
                    <a:lnTo>
                      <a:pt x="205" y="33"/>
                    </a:lnTo>
                    <a:lnTo>
                      <a:pt x="178" y="43"/>
                    </a:lnTo>
                    <a:lnTo>
                      <a:pt x="151" y="50"/>
                    </a:lnTo>
                    <a:lnTo>
                      <a:pt x="127" y="56"/>
                    </a:lnTo>
                    <a:lnTo>
                      <a:pt x="106" y="58"/>
                    </a:lnTo>
                    <a:lnTo>
                      <a:pt x="88" y="57"/>
                    </a:lnTo>
                    <a:lnTo>
                      <a:pt x="69" y="52"/>
                    </a:lnTo>
                    <a:lnTo>
                      <a:pt x="52" y="45"/>
                    </a:lnTo>
                    <a:lnTo>
                      <a:pt x="36" y="38"/>
                    </a:lnTo>
                    <a:lnTo>
                      <a:pt x="21" y="30"/>
                    </a:lnTo>
                    <a:lnTo>
                      <a:pt x="10" y="25"/>
                    </a:lnTo>
                    <a:lnTo>
                      <a:pt x="2" y="20"/>
                    </a:lnTo>
                    <a:lnTo>
                      <a:pt x="0" y="18"/>
                    </a:lnTo>
                    <a:lnTo>
                      <a:pt x="278"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p:cNvSpPr>
              <p:nvPr/>
            </p:nvSpPr>
            <p:spPr bwMode="auto">
              <a:xfrm>
                <a:off x="4302125" y="3984625"/>
                <a:ext cx="458788" cy="142875"/>
              </a:xfrm>
              <a:custGeom>
                <a:avLst/>
                <a:gdLst/>
                <a:ahLst/>
                <a:cxnLst>
                  <a:cxn ang="0">
                    <a:pos x="0" y="0"/>
                  </a:cxn>
                  <a:cxn ang="0">
                    <a:pos x="3" y="3"/>
                  </a:cxn>
                  <a:cxn ang="0">
                    <a:pos x="13" y="11"/>
                  </a:cxn>
                  <a:cxn ang="0">
                    <a:pos x="28" y="25"/>
                  </a:cxn>
                  <a:cxn ang="0">
                    <a:pos x="48" y="41"/>
                  </a:cxn>
                  <a:cxn ang="0">
                    <a:pos x="73" y="60"/>
                  </a:cxn>
                  <a:cxn ang="0">
                    <a:pos x="101" y="80"/>
                  </a:cxn>
                  <a:cxn ang="0">
                    <a:pos x="134" y="100"/>
                  </a:cxn>
                  <a:cxn ang="0">
                    <a:pos x="169" y="120"/>
                  </a:cxn>
                  <a:cxn ang="0">
                    <a:pos x="188" y="129"/>
                  </a:cxn>
                  <a:cxn ang="0">
                    <a:pos x="207" y="139"/>
                  </a:cxn>
                  <a:cxn ang="0">
                    <a:pos x="228" y="148"/>
                  </a:cxn>
                  <a:cxn ang="0">
                    <a:pos x="248" y="158"/>
                  </a:cxn>
                  <a:cxn ang="0">
                    <a:pos x="269" y="166"/>
                  </a:cxn>
                  <a:cxn ang="0">
                    <a:pos x="289" y="171"/>
                  </a:cxn>
                  <a:cxn ang="0">
                    <a:pos x="309" y="176"/>
                  </a:cxn>
                  <a:cxn ang="0">
                    <a:pos x="328" y="178"/>
                  </a:cxn>
                  <a:cxn ang="0">
                    <a:pos x="351" y="179"/>
                  </a:cxn>
                  <a:cxn ang="0">
                    <a:pos x="375" y="179"/>
                  </a:cxn>
                  <a:cxn ang="0">
                    <a:pos x="396" y="179"/>
                  </a:cxn>
                  <a:cxn ang="0">
                    <a:pos x="418" y="178"/>
                  </a:cxn>
                  <a:cxn ang="0">
                    <a:pos x="439" y="176"/>
                  </a:cxn>
                  <a:cxn ang="0">
                    <a:pos x="460" y="175"/>
                  </a:cxn>
                  <a:cxn ang="0">
                    <a:pos x="478" y="173"/>
                  </a:cxn>
                  <a:cxn ang="0">
                    <a:pos x="497" y="169"/>
                  </a:cxn>
                  <a:cxn ang="0">
                    <a:pos x="513" y="167"/>
                  </a:cxn>
                  <a:cxn ang="0">
                    <a:pos x="528" y="164"/>
                  </a:cxn>
                  <a:cxn ang="0">
                    <a:pos x="542" y="161"/>
                  </a:cxn>
                  <a:cxn ang="0">
                    <a:pos x="553" y="159"/>
                  </a:cxn>
                  <a:cxn ang="0">
                    <a:pos x="562" y="156"/>
                  </a:cxn>
                  <a:cxn ang="0">
                    <a:pos x="570" y="154"/>
                  </a:cxn>
                  <a:cxn ang="0">
                    <a:pos x="575" y="152"/>
                  </a:cxn>
                  <a:cxn ang="0">
                    <a:pos x="579" y="151"/>
                  </a:cxn>
                  <a:cxn ang="0">
                    <a:pos x="249" y="120"/>
                  </a:cxn>
                  <a:cxn ang="0">
                    <a:pos x="0" y="0"/>
                  </a:cxn>
                </a:cxnLst>
                <a:rect l="0" t="0" r="r" b="b"/>
                <a:pathLst>
                  <a:path w="579" h="179">
                    <a:moveTo>
                      <a:pt x="0" y="0"/>
                    </a:moveTo>
                    <a:lnTo>
                      <a:pt x="3" y="3"/>
                    </a:lnTo>
                    <a:lnTo>
                      <a:pt x="13" y="11"/>
                    </a:lnTo>
                    <a:lnTo>
                      <a:pt x="28" y="25"/>
                    </a:lnTo>
                    <a:lnTo>
                      <a:pt x="48" y="41"/>
                    </a:lnTo>
                    <a:lnTo>
                      <a:pt x="73" y="60"/>
                    </a:lnTo>
                    <a:lnTo>
                      <a:pt x="101" y="80"/>
                    </a:lnTo>
                    <a:lnTo>
                      <a:pt x="134" y="100"/>
                    </a:lnTo>
                    <a:lnTo>
                      <a:pt x="169" y="120"/>
                    </a:lnTo>
                    <a:lnTo>
                      <a:pt x="188" y="129"/>
                    </a:lnTo>
                    <a:lnTo>
                      <a:pt x="207" y="139"/>
                    </a:lnTo>
                    <a:lnTo>
                      <a:pt x="228" y="148"/>
                    </a:lnTo>
                    <a:lnTo>
                      <a:pt x="248" y="158"/>
                    </a:lnTo>
                    <a:lnTo>
                      <a:pt x="269" y="166"/>
                    </a:lnTo>
                    <a:lnTo>
                      <a:pt x="289" y="171"/>
                    </a:lnTo>
                    <a:lnTo>
                      <a:pt x="309" y="176"/>
                    </a:lnTo>
                    <a:lnTo>
                      <a:pt x="328" y="178"/>
                    </a:lnTo>
                    <a:lnTo>
                      <a:pt x="351" y="179"/>
                    </a:lnTo>
                    <a:lnTo>
                      <a:pt x="375" y="179"/>
                    </a:lnTo>
                    <a:lnTo>
                      <a:pt x="396" y="179"/>
                    </a:lnTo>
                    <a:lnTo>
                      <a:pt x="418" y="178"/>
                    </a:lnTo>
                    <a:lnTo>
                      <a:pt x="439" y="176"/>
                    </a:lnTo>
                    <a:lnTo>
                      <a:pt x="460" y="175"/>
                    </a:lnTo>
                    <a:lnTo>
                      <a:pt x="478" y="173"/>
                    </a:lnTo>
                    <a:lnTo>
                      <a:pt x="497" y="169"/>
                    </a:lnTo>
                    <a:lnTo>
                      <a:pt x="513" y="167"/>
                    </a:lnTo>
                    <a:lnTo>
                      <a:pt x="528" y="164"/>
                    </a:lnTo>
                    <a:lnTo>
                      <a:pt x="542" y="161"/>
                    </a:lnTo>
                    <a:lnTo>
                      <a:pt x="553" y="159"/>
                    </a:lnTo>
                    <a:lnTo>
                      <a:pt x="562" y="156"/>
                    </a:lnTo>
                    <a:lnTo>
                      <a:pt x="570" y="154"/>
                    </a:lnTo>
                    <a:lnTo>
                      <a:pt x="575" y="152"/>
                    </a:lnTo>
                    <a:lnTo>
                      <a:pt x="579" y="151"/>
                    </a:lnTo>
                    <a:lnTo>
                      <a:pt x="249" y="12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33400" y="4343400"/>
            <a:ext cx="8077200" cy="1295400"/>
          </a:xfrm>
          <a:prstGeom prst="rect">
            <a:avLst/>
          </a:prstGeom>
          <a:solidFill>
            <a:schemeClr val="accent3">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33400" y="2209800"/>
            <a:ext cx="8077200" cy="1295400"/>
          </a:xfrm>
          <a:prstGeom prst="rect">
            <a:avLst/>
          </a:prstGeom>
          <a:solidFill>
            <a:schemeClr val="bg2">
              <a:lumMod val="9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33400" y="5562600"/>
            <a:ext cx="8077200" cy="838200"/>
          </a:xfrm>
          <a:prstGeom prst="rect">
            <a:avLst/>
          </a:prstGeom>
          <a:solidFill>
            <a:schemeClr val="accent4">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33400" y="3505200"/>
            <a:ext cx="8077200" cy="838200"/>
          </a:xfrm>
          <a:prstGeom prst="rect">
            <a:avLst/>
          </a:prstGeom>
          <a:solidFill>
            <a:schemeClr val="accent5">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33400" y="1417320"/>
            <a:ext cx="8077200" cy="838200"/>
          </a:xfrm>
          <a:prstGeom prst="rect">
            <a:avLst/>
          </a:prstGeom>
          <a:solidFill>
            <a:schemeClr val="accent6">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33400" y="1417637"/>
            <a:ext cx="8077200" cy="498316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Strategies for Child’s Behavior and Feelings</a:t>
            </a:r>
            <a:endParaRPr lang="en-US" dirty="0"/>
          </a:p>
        </p:txBody>
      </p:sp>
      <p:sp>
        <p:nvSpPr>
          <p:cNvPr id="3" name="Content Placeholder 2"/>
          <p:cNvSpPr>
            <a:spLocks noGrp="1"/>
          </p:cNvSpPr>
          <p:nvPr>
            <p:ph idx="4294967295"/>
          </p:nvPr>
        </p:nvSpPr>
        <p:spPr>
          <a:xfrm>
            <a:off x="685800" y="1493838"/>
            <a:ext cx="8001000" cy="5059362"/>
          </a:xfrm>
          <a:prstGeom prst="rect">
            <a:avLst/>
          </a:prstGeom>
        </p:spPr>
        <p:txBody>
          <a:bodyPr>
            <a:noAutofit/>
          </a:bodyPr>
          <a:lstStyle/>
          <a:p>
            <a:pPr marL="0" indent="0" fontAlgn="base">
              <a:lnSpc>
                <a:spcPts val="3500"/>
              </a:lnSpc>
              <a:spcAft>
                <a:spcPts val="2800"/>
              </a:spcAft>
              <a:buNone/>
            </a:pPr>
            <a:r>
              <a:rPr lang="en-US" sz="3200" b="1" dirty="0" smtClean="0">
                <a:latin typeface="Tahoma" pitchFamily="34" charset="0"/>
                <a:cs typeface="Tahoma" pitchFamily="34" charset="0"/>
              </a:rPr>
              <a:t>Behavior of Concern:</a:t>
            </a:r>
          </a:p>
          <a:p>
            <a:pPr marL="0" indent="0" fontAlgn="base">
              <a:lnSpc>
                <a:spcPts val="3500"/>
              </a:lnSpc>
              <a:spcBef>
                <a:spcPts val="0"/>
              </a:spcBef>
              <a:spcAft>
                <a:spcPts val="2800"/>
              </a:spcAft>
              <a:buNone/>
            </a:pPr>
            <a:r>
              <a:rPr lang="en-US" sz="3200" b="1" dirty="0" smtClean="0">
                <a:latin typeface="Tahoma" pitchFamily="34" charset="0"/>
                <a:cs typeface="Tahoma" pitchFamily="34" charset="0"/>
              </a:rPr>
              <a:t>Feelings Being Expressed Through Behavior:</a:t>
            </a:r>
          </a:p>
          <a:p>
            <a:pPr marL="0" indent="0" fontAlgn="base">
              <a:lnSpc>
                <a:spcPts val="3500"/>
              </a:lnSpc>
              <a:spcBef>
                <a:spcPts val="200"/>
              </a:spcBef>
              <a:spcAft>
                <a:spcPts val="2800"/>
              </a:spcAft>
              <a:buNone/>
            </a:pPr>
            <a:r>
              <a:rPr lang="en-US" sz="3200" b="1" dirty="0" smtClean="0">
                <a:latin typeface="Tahoma" pitchFamily="34" charset="0"/>
                <a:cs typeface="Tahoma" pitchFamily="34" charset="0"/>
              </a:rPr>
              <a:t>Child’s Strengths:</a:t>
            </a:r>
          </a:p>
          <a:p>
            <a:pPr marL="0" indent="0" fontAlgn="base">
              <a:lnSpc>
                <a:spcPts val="3500"/>
              </a:lnSpc>
              <a:spcBef>
                <a:spcPts val="200"/>
              </a:spcBef>
              <a:spcAft>
                <a:spcPts val="2800"/>
              </a:spcAft>
              <a:buNone/>
            </a:pPr>
            <a:r>
              <a:rPr lang="en-US" sz="3200" b="1" dirty="0" smtClean="0">
                <a:latin typeface="Tahoma" pitchFamily="34" charset="0"/>
                <a:cs typeface="Tahoma" pitchFamily="34" charset="0"/>
              </a:rPr>
              <a:t>Strategies for Dealing with Behavior:</a:t>
            </a:r>
            <a:br>
              <a:rPr lang="en-US" sz="3200" b="1" dirty="0" smtClean="0">
                <a:latin typeface="Tahoma" pitchFamily="34" charset="0"/>
                <a:cs typeface="Tahoma" pitchFamily="34" charset="0"/>
              </a:rPr>
            </a:br>
            <a:r>
              <a:rPr lang="en-US" sz="2500" b="1" dirty="0" smtClean="0">
                <a:latin typeface="Tahoma" pitchFamily="34" charset="0"/>
                <a:cs typeface="Tahoma" pitchFamily="34" charset="0"/>
              </a:rPr>
              <a:t>(using child’s strengths and 15 Techniques)</a:t>
            </a:r>
          </a:p>
          <a:p>
            <a:pPr marL="0" indent="0" fontAlgn="base">
              <a:lnSpc>
                <a:spcPts val="3500"/>
              </a:lnSpc>
              <a:spcBef>
                <a:spcPts val="0"/>
              </a:spcBef>
              <a:spcAft>
                <a:spcPts val="2800"/>
              </a:spcAft>
              <a:buNone/>
            </a:pPr>
            <a:r>
              <a:rPr lang="en-US" sz="3200" b="1" dirty="0" smtClean="0">
                <a:latin typeface="Tahoma" pitchFamily="34" charset="0"/>
                <a:cs typeface="Tahoma" pitchFamily="34" charset="0"/>
              </a:rPr>
              <a:t>Type of Help Needed, if Any:</a:t>
            </a:r>
          </a:p>
        </p:txBody>
      </p:sp>
      <p:cxnSp>
        <p:nvCxnSpPr>
          <p:cNvPr id="12" name="Straight Connector 11"/>
          <p:cNvCxnSpPr/>
          <p:nvPr/>
        </p:nvCxnSpPr>
        <p:spPr>
          <a:xfrm>
            <a:off x="533400" y="2264664"/>
            <a:ext cx="80772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33400" y="3505200"/>
            <a:ext cx="80772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33400" y="4343400"/>
            <a:ext cx="80772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33400" y="5562600"/>
            <a:ext cx="80772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0" y="6645064"/>
            <a:ext cx="9144000" cy="230832"/>
          </a:xfrm>
          <a:prstGeom prst="rect">
            <a:avLst/>
          </a:prstGeom>
          <a:noFill/>
        </p:spPr>
        <p:txBody>
          <a:bodyPr wrap="square" rtlCol="0">
            <a:spAutoFit/>
          </a:bodyPr>
          <a:lstStyle/>
          <a:p>
            <a:r>
              <a:rPr lang="en-US" sz="900" dirty="0"/>
              <a:t>© 2014 New York State Office of Children and Family Services.</a:t>
            </a:r>
            <a:endParaRPr lang="en-US" sz="900" i="1"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15 Ways to Help Children Manage </a:t>
            </a:r>
            <a:br>
              <a:rPr lang="en-US" sz="2800" dirty="0" smtClean="0"/>
            </a:br>
            <a:r>
              <a:rPr lang="en-US" sz="2800" dirty="0" smtClean="0"/>
              <a:t>Their Behaviors </a:t>
            </a:r>
            <a:r>
              <a:rPr lang="en-US" sz="1900" b="0" dirty="0" smtClean="0">
                <a:solidFill>
                  <a:schemeClr val="tx1"/>
                </a:solidFill>
              </a:rPr>
              <a:t>(1 of 3)</a:t>
            </a:r>
            <a:endParaRPr lang="en-US" sz="1900" dirty="0"/>
          </a:p>
        </p:txBody>
      </p:sp>
      <p:sp>
        <p:nvSpPr>
          <p:cNvPr id="3" name="Content Placeholder 2"/>
          <p:cNvSpPr>
            <a:spLocks noGrp="1"/>
          </p:cNvSpPr>
          <p:nvPr>
            <p:ph idx="1"/>
          </p:nvPr>
        </p:nvSpPr>
        <p:spPr>
          <a:xfrm>
            <a:off x="990600" y="1189037"/>
            <a:ext cx="7696200" cy="5668963"/>
          </a:xfrm>
        </p:spPr>
        <p:txBody>
          <a:bodyPr>
            <a:noAutofit/>
          </a:bodyPr>
          <a:lstStyle/>
          <a:p>
            <a:pPr marL="854075" indent="-854075">
              <a:lnSpc>
                <a:spcPts val="3700"/>
              </a:lnSpc>
              <a:spcAft>
                <a:spcPts val="1900"/>
              </a:spcAft>
              <a:buNone/>
            </a:pPr>
            <a:r>
              <a:rPr lang="en-US" sz="3500" dirty="0" smtClean="0">
                <a:solidFill>
                  <a:schemeClr val="accent1"/>
                </a:solidFill>
              </a:rPr>
              <a:t>  1.</a:t>
            </a:r>
            <a:r>
              <a:rPr lang="en-US" sz="3500" dirty="0" smtClean="0"/>
              <a:t>	Be a Role Model</a:t>
            </a:r>
          </a:p>
          <a:p>
            <a:pPr marL="854075" indent="-854075">
              <a:lnSpc>
                <a:spcPts val="3700"/>
              </a:lnSpc>
              <a:spcAft>
                <a:spcPts val="1900"/>
              </a:spcAft>
              <a:buNone/>
            </a:pPr>
            <a:r>
              <a:rPr lang="en-US" sz="3500" dirty="0" smtClean="0">
                <a:solidFill>
                  <a:schemeClr val="accent1"/>
                </a:solidFill>
              </a:rPr>
              <a:t>  2. 	</a:t>
            </a:r>
            <a:r>
              <a:rPr lang="en-US" sz="3500" dirty="0" smtClean="0"/>
              <a:t>Provide the Child with </a:t>
            </a:r>
            <a:br>
              <a:rPr lang="en-US" sz="3500" dirty="0" smtClean="0"/>
            </a:br>
            <a:r>
              <a:rPr lang="en-US" sz="3500" dirty="0" smtClean="0"/>
              <a:t>Time Out</a:t>
            </a:r>
          </a:p>
          <a:p>
            <a:pPr marL="854075" indent="-854075">
              <a:lnSpc>
                <a:spcPts val="3700"/>
              </a:lnSpc>
              <a:spcAft>
                <a:spcPts val="1900"/>
              </a:spcAft>
              <a:buNone/>
            </a:pPr>
            <a:r>
              <a:rPr lang="en-US" sz="3500" dirty="0" smtClean="0">
                <a:solidFill>
                  <a:schemeClr val="accent1"/>
                </a:solidFill>
              </a:rPr>
              <a:t>  3. 	</a:t>
            </a:r>
            <a:r>
              <a:rPr lang="en-US" sz="3500" dirty="0" smtClean="0"/>
              <a:t>Provide Positive </a:t>
            </a:r>
            <a:r>
              <a:rPr lang="en-US" sz="3500" dirty="0" err="1" smtClean="0"/>
              <a:t>Reinforcers</a:t>
            </a:r>
            <a:r>
              <a:rPr lang="en-US" sz="3500" dirty="0" smtClean="0"/>
              <a:t> </a:t>
            </a:r>
            <a:br>
              <a:rPr lang="en-US" sz="3500" dirty="0" smtClean="0"/>
            </a:br>
            <a:r>
              <a:rPr lang="en-US" sz="3500" dirty="0" smtClean="0"/>
              <a:t>and Privileges</a:t>
            </a:r>
          </a:p>
          <a:p>
            <a:pPr marL="854075" indent="-854075">
              <a:lnSpc>
                <a:spcPts val="3700"/>
              </a:lnSpc>
              <a:spcAft>
                <a:spcPts val="1900"/>
              </a:spcAft>
              <a:buNone/>
            </a:pPr>
            <a:r>
              <a:rPr lang="en-US" sz="3500" dirty="0" smtClean="0">
                <a:solidFill>
                  <a:schemeClr val="accent1"/>
                </a:solidFill>
              </a:rPr>
              <a:t>  4. 	</a:t>
            </a:r>
            <a:r>
              <a:rPr lang="en-US" sz="3500" dirty="0" smtClean="0"/>
              <a:t>Take Away Privileges</a:t>
            </a:r>
          </a:p>
          <a:p>
            <a:pPr marL="854075" indent="-854075">
              <a:lnSpc>
                <a:spcPts val="3700"/>
              </a:lnSpc>
              <a:spcAft>
                <a:spcPts val="1900"/>
              </a:spcAft>
              <a:buNone/>
            </a:pPr>
            <a:r>
              <a:rPr lang="en-US" sz="3500" dirty="0" smtClean="0">
                <a:solidFill>
                  <a:schemeClr val="accent1"/>
                </a:solidFill>
              </a:rPr>
              <a:t>  5. 	</a:t>
            </a:r>
            <a:r>
              <a:rPr lang="en-US" sz="3500" dirty="0" smtClean="0"/>
              <a:t>Provide Natural &amp; Logical Consequences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15 Ways to Help Children Manage </a:t>
            </a:r>
            <a:br>
              <a:rPr lang="en-US" sz="2800" dirty="0" smtClean="0"/>
            </a:br>
            <a:r>
              <a:rPr lang="en-US" sz="2800" dirty="0" smtClean="0"/>
              <a:t>Their Behaviors </a:t>
            </a:r>
            <a:r>
              <a:rPr lang="en-US" sz="1900" b="0" dirty="0" smtClean="0">
                <a:solidFill>
                  <a:schemeClr val="tx1"/>
                </a:solidFill>
              </a:rPr>
              <a:t>(2 of 3)</a:t>
            </a:r>
            <a:endParaRPr lang="en-US" sz="1900" dirty="0"/>
          </a:p>
        </p:txBody>
      </p:sp>
      <p:sp>
        <p:nvSpPr>
          <p:cNvPr id="3" name="Content Placeholder 2"/>
          <p:cNvSpPr>
            <a:spLocks noGrp="1"/>
          </p:cNvSpPr>
          <p:nvPr>
            <p:ph idx="1"/>
          </p:nvPr>
        </p:nvSpPr>
        <p:spPr>
          <a:xfrm>
            <a:off x="990600" y="1189037"/>
            <a:ext cx="7467600" cy="5668963"/>
          </a:xfrm>
        </p:spPr>
        <p:txBody>
          <a:bodyPr>
            <a:noAutofit/>
          </a:bodyPr>
          <a:lstStyle/>
          <a:p>
            <a:pPr marL="854075" indent="-854075">
              <a:lnSpc>
                <a:spcPts val="3700"/>
              </a:lnSpc>
              <a:spcAft>
                <a:spcPts val="1900"/>
              </a:spcAft>
              <a:buNone/>
            </a:pPr>
            <a:r>
              <a:rPr lang="en-US" sz="3500" dirty="0" smtClean="0">
                <a:solidFill>
                  <a:schemeClr val="accent1"/>
                </a:solidFill>
              </a:rPr>
              <a:t>  6. 	</a:t>
            </a:r>
            <a:r>
              <a:rPr lang="en-US" sz="3500" dirty="0" smtClean="0"/>
              <a:t>Ignore the Behavior</a:t>
            </a:r>
            <a:endParaRPr lang="en-US" sz="3500" dirty="0" smtClean="0">
              <a:solidFill>
                <a:schemeClr val="accent1"/>
              </a:solidFill>
            </a:endParaRPr>
          </a:p>
          <a:p>
            <a:pPr marL="854075" indent="-854075">
              <a:lnSpc>
                <a:spcPts val="3700"/>
              </a:lnSpc>
              <a:spcAft>
                <a:spcPts val="1900"/>
              </a:spcAft>
              <a:buNone/>
            </a:pPr>
            <a:r>
              <a:rPr lang="en-US" sz="3500" dirty="0" smtClean="0">
                <a:solidFill>
                  <a:schemeClr val="accent1"/>
                </a:solidFill>
              </a:rPr>
              <a:t>  7. 	</a:t>
            </a:r>
            <a:r>
              <a:rPr lang="en-US" sz="3500" dirty="0" smtClean="0"/>
              <a:t>Ensure Restitution Occurs</a:t>
            </a:r>
          </a:p>
          <a:p>
            <a:pPr marL="854075" indent="-854075">
              <a:lnSpc>
                <a:spcPts val="3700"/>
              </a:lnSpc>
              <a:spcAft>
                <a:spcPts val="1900"/>
              </a:spcAft>
              <a:buNone/>
            </a:pPr>
            <a:r>
              <a:rPr lang="en-US" sz="3500" dirty="0" smtClean="0">
                <a:solidFill>
                  <a:schemeClr val="accent1"/>
                </a:solidFill>
              </a:rPr>
              <a:t>  8. 	</a:t>
            </a:r>
            <a:r>
              <a:rPr lang="en-US" sz="3500" dirty="0" smtClean="0"/>
              <a:t>Hold Family Meetings</a:t>
            </a:r>
          </a:p>
          <a:p>
            <a:pPr marL="854075" indent="-854075">
              <a:lnSpc>
                <a:spcPts val="3700"/>
              </a:lnSpc>
              <a:spcAft>
                <a:spcPts val="1900"/>
              </a:spcAft>
              <a:buNone/>
            </a:pPr>
            <a:r>
              <a:rPr lang="en-US" sz="3500" dirty="0" smtClean="0">
                <a:solidFill>
                  <a:schemeClr val="accent1"/>
                </a:solidFill>
              </a:rPr>
              <a:t>  9. 	</a:t>
            </a:r>
            <a:r>
              <a:rPr lang="en-US" sz="3500" dirty="0" smtClean="0"/>
              <a:t>Develop Behavioral Charts</a:t>
            </a:r>
          </a:p>
          <a:p>
            <a:pPr marL="854075" indent="-854075">
              <a:lnSpc>
                <a:spcPts val="3700"/>
              </a:lnSpc>
              <a:spcAft>
                <a:spcPts val="1900"/>
              </a:spcAft>
              <a:buNone/>
            </a:pPr>
            <a:r>
              <a:rPr lang="en-US" sz="3500" dirty="0" smtClean="0">
                <a:solidFill>
                  <a:schemeClr val="accent1"/>
                </a:solidFill>
              </a:rPr>
              <a:t>10. 	</a:t>
            </a:r>
            <a:r>
              <a:rPr lang="en-US" sz="3500" dirty="0" smtClean="0"/>
              <a:t>Grandma’s Rule or This </a:t>
            </a:r>
            <a:br>
              <a:rPr lang="en-US" sz="3500" dirty="0" smtClean="0"/>
            </a:br>
            <a:r>
              <a:rPr lang="en-US" sz="3500" dirty="0" smtClean="0"/>
              <a:t>for That</a:t>
            </a:r>
          </a:p>
          <a:p>
            <a:pPr marL="854075" indent="-854075">
              <a:lnSpc>
                <a:spcPts val="3700"/>
              </a:lnSpc>
              <a:spcAft>
                <a:spcPts val="1900"/>
              </a:spcAft>
              <a:buNone/>
            </a:pPr>
            <a:r>
              <a:rPr lang="en-US" sz="3500" dirty="0" smtClean="0">
                <a:solidFill>
                  <a:schemeClr val="accent1"/>
                </a:solidFill>
              </a:rPr>
              <a:t>11. 	</a:t>
            </a:r>
            <a:r>
              <a:rPr lang="en-US" sz="3500" dirty="0" smtClean="0"/>
              <a:t>Help the Child Understand Feelings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15 Ways to Help Children Manage </a:t>
            </a:r>
            <a:br>
              <a:rPr lang="en-US" sz="2800" dirty="0" smtClean="0"/>
            </a:br>
            <a:r>
              <a:rPr lang="en-US" sz="2800" dirty="0" smtClean="0"/>
              <a:t>Their Behaviors </a:t>
            </a:r>
            <a:r>
              <a:rPr lang="en-US" sz="1900" b="0" dirty="0" smtClean="0">
                <a:solidFill>
                  <a:schemeClr val="tx1"/>
                </a:solidFill>
              </a:rPr>
              <a:t>(3 of 3)</a:t>
            </a:r>
            <a:endParaRPr lang="en-US" sz="1900" dirty="0"/>
          </a:p>
        </p:txBody>
      </p:sp>
      <p:sp>
        <p:nvSpPr>
          <p:cNvPr id="3" name="Content Placeholder 2"/>
          <p:cNvSpPr>
            <a:spLocks noGrp="1"/>
          </p:cNvSpPr>
          <p:nvPr>
            <p:ph idx="1"/>
          </p:nvPr>
        </p:nvSpPr>
        <p:spPr>
          <a:xfrm>
            <a:off x="990600" y="1189037"/>
            <a:ext cx="8001000" cy="5668963"/>
          </a:xfrm>
        </p:spPr>
        <p:txBody>
          <a:bodyPr>
            <a:noAutofit/>
          </a:bodyPr>
          <a:lstStyle/>
          <a:p>
            <a:pPr marL="854075" indent="-854075">
              <a:lnSpc>
                <a:spcPts val="3700"/>
              </a:lnSpc>
              <a:spcAft>
                <a:spcPts val="1900"/>
              </a:spcAft>
              <a:buNone/>
            </a:pPr>
            <a:r>
              <a:rPr lang="en-US" sz="3500" dirty="0" smtClean="0">
                <a:solidFill>
                  <a:schemeClr val="accent1"/>
                </a:solidFill>
              </a:rPr>
              <a:t>12. 	</a:t>
            </a:r>
            <a:r>
              <a:rPr lang="en-US" sz="3500" dirty="0" smtClean="0"/>
              <a:t>Replace Negative Time with  Positive Time</a:t>
            </a:r>
          </a:p>
          <a:p>
            <a:pPr marL="854075" indent="-854075">
              <a:lnSpc>
                <a:spcPts val="3700"/>
              </a:lnSpc>
              <a:spcAft>
                <a:spcPts val="1900"/>
              </a:spcAft>
              <a:buNone/>
            </a:pPr>
            <a:r>
              <a:rPr lang="en-US" sz="3500" dirty="0" smtClean="0">
                <a:solidFill>
                  <a:schemeClr val="accent1"/>
                </a:solidFill>
              </a:rPr>
              <a:t>13. 	</a:t>
            </a:r>
            <a:r>
              <a:rPr lang="en-US" sz="3500" dirty="0" smtClean="0"/>
              <a:t>Provide Alternatives for Destructive Acting-Out </a:t>
            </a:r>
            <a:br>
              <a:rPr lang="en-US" sz="3500" dirty="0" smtClean="0"/>
            </a:br>
            <a:r>
              <a:rPr lang="en-US" sz="3500" dirty="0" smtClean="0"/>
              <a:t>Behaviors</a:t>
            </a:r>
          </a:p>
          <a:p>
            <a:pPr marL="854075" indent="-854075">
              <a:lnSpc>
                <a:spcPts val="3700"/>
              </a:lnSpc>
              <a:spcAft>
                <a:spcPts val="1900"/>
              </a:spcAft>
              <a:buNone/>
            </a:pPr>
            <a:r>
              <a:rPr lang="en-US" sz="3500" dirty="0" smtClean="0">
                <a:solidFill>
                  <a:schemeClr val="accent1"/>
                </a:solidFill>
              </a:rPr>
              <a:t>14. 	</a:t>
            </a:r>
            <a:r>
              <a:rPr lang="en-US" sz="3500" dirty="0" smtClean="0"/>
              <a:t>Make a Plan for Change with </a:t>
            </a:r>
            <a:br>
              <a:rPr lang="en-US" sz="3500" dirty="0" smtClean="0"/>
            </a:br>
            <a:r>
              <a:rPr lang="en-US" sz="3500" dirty="0" smtClean="0"/>
              <a:t>a Child</a:t>
            </a:r>
          </a:p>
          <a:p>
            <a:pPr marL="854075" indent="-854075">
              <a:lnSpc>
                <a:spcPts val="3700"/>
              </a:lnSpc>
              <a:spcAft>
                <a:spcPts val="1900"/>
              </a:spcAft>
              <a:buNone/>
            </a:pPr>
            <a:r>
              <a:rPr lang="en-US" sz="3500" dirty="0" smtClean="0">
                <a:solidFill>
                  <a:schemeClr val="accent1"/>
                </a:solidFill>
              </a:rPr>
              <a:t>15. 	</a:t>
            </a:r>
            <a:r>
              <a:rPr lang="en-US" sz="3500" dirty="0" smtClean="0"/>
              <a:t>Make a Plan for Change with </a:t>
            </a:r>
            <a:br>
              <a:rPr lang="en-US" sz="3500" dirty="0" smtClean="0"/>
            </a:br>
            <a:r>
              <a:rPr lang="en-US" sz="3500" dirty="0" smtClean="0"/>
              <a:t>the Child and a Professional</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0" y="0"/>
            <a:ext cx="9144000" cy="6858000"/>
          </a:xfrm>
          <a:prstGeom prst="rect">
            <a:avLst/>
          </a:prstGeom>
          <a:solidFill>
            <a:srgbClr val="D6EDDD"/>
          </a:solidFill>
          <a:ln w="9525">
            <a:noFill/>
            <a:miter lim="800000"/>
            <a:headEnd/>
            <a:tailEnd/>
          </a:ln>
          <a:effectLst/>
        </p:spPr>
        <p:txBody>
          <a:bodyPr wrap="none" anchor="ctr"/>
          <a:lstStyle/>
          <a:p>
            <a:endParaRPr lang="en-US"/>
          </a:p>
        </p:txBody>
      </p:sp>
      <p:pic>
        <p:nvPicPr>
          <p:cNvPr id="103" name="Picture 5" descr="C:\Documents and Settings\kelleyb\My Documents\My Pictures\Microsoft Clip Organizer\j0358769.wmf"/>
          <p:cNvPicPr>
            <a:picLocks noChangeAspect="1" noChangeArrowheads="1"/>
          </p:cNvPicPr>
          <p:nvPr/>
        </p:nvPicPr>
        <p:blipFill>
          <a:blip r:embed="rId3" cstate="print"/>
          <a:srcRect/>
          <a:stretch>
            <a:fillRect/>
          </a:stretch>
        </p:blipFill>
        <p:spPr bwMode="auto">
          <a:xfrm>
            <a:off x="3429000" y="4004813"/>
            <a:ext cx="2057400" cy="2853187"/>
          </a:xfrm>
          <a:prstGeom prst="rect">
            <a:avLst/>
          </a:prstGeom>
          <a:noFill/>
        </p:spPr>
      </p:pic>
      <p:sp>
        <p:nvSpPr>
          <p:cNvPr id="121" name="Rectangle 120"/>
          <p:cNvSpPr/>
          <p:nvPr/>
        </p:nvSpPr>
        <p:spPr>
          <a:xfrm>
            <a:off x="3505200" y="6464808"/>
            <a:ext cx="1905000" cy="381000"/>
          </a:xfrm>
          <a:prstGeom prst="rect">
            <a:avLst/>
          </a:prstGeom>
          <a:solidFill>
            <a:srgbClr val="D6E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4"/>
          <p:cNvSpPr>
            <a:spLocks noChangeArrowheads="1"/>
          </p:cNvSpPr>
          <p:nvPr/>
        </p:nvSpPr>
        <p:spPr bwMode="auto">
          <a:xfrm>
            <a:off x="0" y="1676400"/>
            <a:ext cx="9144000" cy="2438400"/>
          </a:xfrm>
          <a:prstGeom prst="rect">
            <a:avLst/>
          </a:prstGeom>
          <a:noFill/>
          <a:ln w="9525">
            <a:noFill/>
            <a:miter lim="800000"/>
            <a:headEnd/>
            <a:tailEnd/>
          </a:ln>
          <a:effectLst/>
        </p:spPr>
        <p:txBody>
          <a:bodyPr/>
          <a:lstStyle/>
          <a:p>
            <a:pPr algn="ctr">
              <a:lnSpc>
                <a:spcPts val="5500"/>
              </a:lnSpc>
            </a:pPr>
            <a:r>
              <a:rPr lang="en-US" sz="5500" b="1" i="1" dirty="0" smtClean="0">
                <a:latin typeface="Times" pitchFamily="18" charset="0"/>
              </a:rPr>
              <a:t>Building on the Strengths </a:t>
            </a:r>
            <a:br>
              <a:rPr lang="en-US" sz="5500" b="1" i="1" dirty="0" smtClean="0">
                <a:latin typeface="Times" pitchFamily="18" charset="0"/>
              </a:rPr>
            </a:br>
            <a:r>
              <a:rPr lang="en-US" sz="5500" b="1" i="1" dirty="0" smtClean="0">
                <a:latin typeface="Times" pitchFamily="18" charset="0"/>
              </a:rPr>
              <a:t>and Meeting the Needs </a:t>
            </a:r>
            <a:br>
              <a:rPr lang="en-US" sz="5500" b="1" i="1" dirty="0" smtClean="0">
                <a:latin typeface="Times" pitchFamily="18" charset="0"/>
              </a:rPr>
            </a:br>
            <a:r>
              <a:rPr lang="en-US" sz="5500" b="1" i="1" dirty="0" smtClean="0">
                <a:latin typeface="Times" pitchFamily="18" charset="0"/>
              </a:rPr>
              <a:t>of the Children in My Care</a:t>
            </a:r>
          </a:p>
        </p:txBody>
      </p:sp>
      <p:sp>
        <p:nvSpPr>
          <p:cNvPr id="9" name="Rounded Rectangle 8"/>
          <p:cNvSpPr/>
          <p:nvPr/>
        </p:nvSpPr>
        <p:spPr>
          <a:xfrm>
            <a:off x="2768600" y="533400"/>
            <a:ext cx="3530600" cy="932688"/>
          </a:xfrm>
          <a:prstGeom prst="roundRect">
            <a:avLst/>
          </a:prstGeom>
          <a:ln w="12700"/>
          <a:effectLst>
            <a:outerShdw blurRad="101600" dist="38100" dir="2700000" algn="tl" rotWithShape="0">
              <a:prstClr val="black">
                <a:alpha val="40000"/>
              </a:prstClr>
            </a:outerShdw>
          </a:effectLst>
          <a:scene3d>
            <a:camera prst="orthographicFront"/>
            <a:lightRig rig="threePt" dir="t"/>
          </a:scene3d>
          <a:sp3d extrusionH="12700">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4"/>
          <p:cNvSpPr>
            <a:spLocks noChangeArrowheads="1"/>
          </p:cNvSpPr>
          <p:nvPr/>
        </p:nvSpPr>
        <p:spPr bwMode="auto">
          <a:xfrm>
            <a:off x="0" y="857080"/>
            <a:ext cx="9144000" cy="685800"/>
          </a:xfrm>
          <a:prstGeom prst="rect">
            <a:avLst/>
          </a:prstGeom>
          <a:noFill/>
          <a:ln w="9525">
            <a:noFill/>
            <a:miter lim="800000"/>
            <a:headEnd/>
            <a:tailEnd/>
          </a:ln>
          <a:effectLst/>
        </p:spPr>
        <p:txBody>
          <a:bodyPr/>
          <a:lstStyle/>
          <a:p>
            <a:pPr algn="ctr">
              <a:lnSpc>
                <a:spcPts val="3300"/>
              </a:lnSpc>
              <a:spcAft>
                <a:spcPct val="50000"/>
              </a:spcAft>
            </a:pPr>
            <a:r>
              <a:rPr lang="en-US" sz="4300" b="1" spc="80" dirty="0" smtClean="0">
                <a:solidFill>
                  <a:schemeClr val="bg1"/>
                </a:solidFill>
                <a:latin typeface="Tahoma" pitchFamily="34" charset="0"/>
                <a:cs typeface="Tahoma" pitchFamily="34" charset="0"/>
              </a:rPr>
              <a:t>Meeting 5</a:t>
            </a:r>
          </a:p>
        </p:txBody>
      </p:sp>
      <p:sp>
        <p:nvSpPr>
          <p:cNvPr id="62" name="Rectangle 61"/>
          <p:cNvSpPr/>
          <p:nvPr/>
        </p:nvSpPr>
        <p:spPr bwMode="auto">
          <a:xfrm rot="5400000">
            <a:off x="4419600" y="2139696"/>
            <a:ext cx="304800" cy="9144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3" name="Straight Connector 62"/>
          <p:cNvSpPr>
            <a:spLocks noChangeShapeType="1"/>
          </p:cNvSpPr>
          <p:nvPr/>
        </p:nvSpPr>
        <p:spPr bwMode="auto">
          <a:xfrm rot="5400000">
            <a:off x="4572000" y="1904999"/>
            <a:ext cx="0" cy="9144000"/>
          </a:xfrm>
          <a:prstGeom prst="line">
            <a:avLst/>
          </a:prstGeom>
          <a:noFill/>
          <a:ln w="381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4" name="Straight Connector 63"/>
          <p:cNvSpPr>
            <a:spLocks noChangeShapeType="1"/>
          </p:cNvSpPr>
          <p:nvPr/>
        </p:nvSpPr>
        <p:spPr bwMode="auto">
          <a:xfrm rot="5400000">
            <a:off x="4572000" y="2133599"/>
            <a:ext cx="0" cy="9144000"/>
          </a:xfrm>
          <a:prstGeom prst="line">
            <a:avLst/>
          </a:prstGeom>
          <a:noFill/>
          <a:ln w="76200" cap="flat" cmpd="sng" algn="ctr">
            <a:solidFill>
              <a:schemeClr val="accent1">
                <a:alpha val="4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5" name="Straight Connector 64"/>
          <p:cNvSpPr>
            <a:spLocks noChangeShapeType="1"/>
          </p:cNvSpPr>
          <p:nvPr/>
        </p:nvSpPr>
        <p:spPr bwMode="auto">
          <a:xfrm rot="5400000">
            <a:off x="4572000" y="2057399"/>
            <a:ext cx="0" cy="9144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TextBox 12"/>
          <p:cNvSpPr txBox="1"/>
          <p:nvPr/>
        </p:nvSpPr>
        <p:spPr>
          <a:xfrm>
            <a:off x="0" y="6645064"/>
            <a:ext cx="9144000" cy="230832"/>
          </a:xfrm>
          <a:prstGeom prst="rect">
            <a:avLst/>
          </a:prstGeom>
          <a:noFill/>
        </p:spPr>
        <p:txBody>
          <a:bodyPr wrap="square" rtlCol="0">
            <a:spAutoFit/>
          </a:bodyPr>
          <a:lstStyle/>
          <a:p>
            <a:r>
              <a:rPr lang="en-US" sz="900" dirty="0"/>
              <a:t>© 2014 New York State Office of Children and Family Services.</a:t>
            </a:r>
            <a:endParaRPr lang="en-US" sz="900" i="1"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1219200"/>
            <a:ext cx="6934200" cy="4191000"/>
          </a:xfrm>
          <a:prstGeom prst="rect">
            <a:avLst/>
          </a:prstGeom>
          <a:solidFill>
            <a:schemeClr val="accent1">
              <a:alpha val="17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152400"/>
            <a:ext cx="8839200" cy="914400"/>
          </a:xfrm>
        </p:spPr>
        <p:txBody>
          <a:bodyPr/>
          <a:lstStyle/>
          <a:p>
            <a:r>
              <a:rPr lang="en-US" dirty="0" smtClean="0"/>
              <a:t>Review to Renew</a:t>
            </a:r>
            <a:endParaRPr lang="en-US" dirty="0"/>
          </a:p>
        </p:txBody>
      </p:sp>
      <p:sp>
        <p:nvSpPr>
          <p:cNvPr id="3" name="Content Placeholder 2"/>
          <p:cNvSpPr>
            <a:spLocks noGrp="1"/>
          </p:cNvSpPr>
          <p:nvPr>
            <p:ph idx="1"/>
          </p:nvPr>
        </p:nvSpPr>
        <p:spPr>
          <a:xfrm>
            <a:off x="1447800" y="1676400"/>
            <a:ext cx="7543800" cy="5486400"/>
          </a:xfrm>
        </p:spPr>
        <p:txBody>
          <a:bodyPr>
            <a:noAutofit/>
          </a:bodyPr>
          <a:lstStyle/>
          <a:p>
            <a:pPr marL="569913" indent="-569913">
              <a:lnSpc>
                <a:spcPts val="3000"/>
              </a:lnSpc>
              <a:buNone/>
            </a:pPr>
            <a:r>
              <a:rPr lang="pt-BR" sz="3500" dirty="0" smtClean="0"/>
              <a:t>N 	</a:t>
            </a:r>
            <a:r>
              <a:rPr lang="pt-BR" sz="2000" b="0" dirty="0" smtClean="0">
                <a:solidFill>
                  <a:srgbClr val="7FA3CF"/>
                </a:solidFill>
              </a:rPr>
              <a:t>________________________________________</a:t>
            </a:r>
          </a:p>
          <a:p>
            <a:pPr marL="569913" indent="-569913">
              <a:lnSpc>
                <a:spcPts val="3000"/>
              </a:lnSpc>
              <a:buNone/>
            </a:pPr>
            <a:r>
              <a:rPr lang="pt-BR" sz="3500" dirty="0" smtClean="0"/>
              <a:t>E	</a:t>
            </a:r>
            <a:r>
              <a:rPr lang="pt-BR" sz="2000" b="0" dirty="0" smtClean="0">
                <a:solidFill>
                  <a:srgbClr val="7FA3CF"/>
                </a:solidFill>
              </a:rPr>
              <a:t>________________________________________</a:t>
            </a:r>
            <a:endParaRPr lang="pt-BR" sz="2000" dirty="0" smtClean="0">
              <a:solidFill>
                <a:schemeClr val="accent1">
                  <a:lumMod val="60000"/>
                  <a:lumOff val="40000"/>
                </a:schemeClr>
              </a:solidFill>
            </a:endParaRPr>
          </a:p>
          <a:p>
            <a:pPr marL="569913" indent="-569913">
              <a:lnSpc>
                <a:spcPts val="3000"/>
              </a:lnSpc>
              <a:buNone/>
            </a:pPr>
            <a:r>
              <a:rPr lang="pt-BR" sz="3500" dirty="0" smtClean="0"/>
              <a:t>E	</a:t>
            </a:r>
            <a:r>
              <a:rPr lang="pt-BR" sz="2000" b="0" dirty="0" smtClean="0">
                <a:solidFill>
                  <a:srgbClr val="7FA3CF"/>
                </a:solidFill>
              </a:rPr>
              <a:t>________________________________________</a:t>
            </a:r>
            <a:endParaRPr lang="pt-BR" sz="2000" dirty="0" smtClean="0"/>
          </a:p>
          <a:p>
            <a:pPr marL="569913" indent="-569913">
              <a:lnSpc>
                <a:spcPts val="3000"/>
              </a:lnSpc>
              <a:buNone/>
            </a:pPr>
            <a:r>
              <a:rPr lang="pt-BR" sz="3500" dirty="0" smtClean="0"/>
              <a:t>D</a:t>
            </a:r>
            <a:r>
              <a:rPr lang="pt-BR" sz="3500" b="0" dirty="0" smtClean="0"/>
              <a:t> 	</a:t>
            </a:r>
            <a:r>
              <a:rPr lang="pt-BR" sz="2000" b="0" dirty="0" smtClean="0">
                <a:solidFill>
                  <a:srgbClr val="7FA3CF"/>
                </a:solidFill>
              </a:rPr>
              <a:t>________________________________________</a:t>
            </a:r>
          </a:p>
          <a:p>
            <a:pPr marL="569913" indent="-569913">
              <a:lnSpc>
                <a:spcPts val="3000"/>
              </a:lnSpc>
              <a:buNone/>
            </a:pPr>
            <a:r>
              <a:rPr lang="pt-BR" sz="3500" dirty="0" smtClean="0"/>
              <a:t>S</a:t>
            </a:r>
            <a:r>
              <a:rPr lang="pt-BR" sz="3500" b="0" dirty="0" smtClean="0"/>
              <a:t> 	</a:t>
            </a:r>
            <a:r>
              <a:rPr lang="pt-BR" sz="2000" b="0" dirty="0" smtClean="0">
                <a:solidFill>
                  <a:srgbClr val="7FA3CF"/>
                </a:solidFill>
              </a:rPr>
              <a:t>________________________________________</a:t>
            </a:r>
            <a:endParaRPr lang="pt-BR" sz="2000" dirty="0" smtClean="0"/>
          </a:p>
        </p:txBody>
      </p:sp>
      <p:pic>
        <p:nvPicPr>
          <p:cNvPr id="5" name="Picture 1" descr="C:\Documents and Settings\kelleyb\My Documents\My Pictures\Microsoft Clip Organizer\j0441310.png"/>
          <p:cNvPicPr>
            <a:picLocks noChangeAspect="1" noChangeArrowheads="1"/>
          </p:cNvPicPr>
          <p:nvPr/>
        </p:nvPicPr>
        <p:blipFill>
          <a:blip r:embed="rId3" cstate="print"/>
          <a:srcRect/>
          <a:stretch>
            <a:fillRect/>
          </a:stretch>
        </p:blipFill>
        <p:spPr bwMode="auto">
          <a:xfrm>
            <a:off x="6553200" y="304800"/>
            <a:ext cx="1447800" cy="1447800"/>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Transitional Issues</a:t>
            </a:r>
            <a:endParaRPr lang="en-US" dirty="0"/>
          </a:p>
        </p:txBody>
      </p:sp>
      <p:sp>
        <p:nvSpPr>
          <p:cNvPr id="3" name="Content Placeholder 2"/>
          <p:cNvSpPr>
            <a:spLocks noGrp="1"/>
          </p:cNvSpPr>
          <p:nvPr>
            <p:ph idx="1"/>
          </p:nvPr>
        </p:nvSpPr>
        <p:spPr>
          <a:xfrm>
            <a:off x="762000" y="1189037"/>
            <a:ext cx="8229600" cy="5059363"/>
          </a:xfrm>
        </p:spPr>
        <p:txBody>
          <a:bodyPr>
            <a:normAutofit/>
          </a:bodyPr>
          <a:lstStyle/>
          <a:p>
            <a:pPr marL="0" indent="0">
              <a:lnSpc>
                <a:spcPts val="5500"/>
              </a:lnSpc>
              <a:buNone/>
            </a:pPr>
            <a:r>
              <a:rPr lang="en-US" dirty="0" smtClean="0"/>
              <a:t>The </a:t>
            </a:r>
            <a:r>
              <a:rPr lang="en-US" u="sng" dirty="0" smtClean="0"/>
              <a:t>natural reactions </a:t>
            </a:r>
            <a:r>
              <a:rPr lang="en-US" dirty="0" smtClean="0"/>
              <a:t>that </a:t>
            </a:r>
            <a:r>
              <a:rPr lang="en-US" dirty="0" smtClean="0">
                <a:solidFill>
                  <a:schemeClr val="accent1"/>
                </a:solidFill>
              </a:rPr>
              <a:t>Kinship Caregivers,</a:t>
            </a:r>
            <a:r>
              <a:rPr lang="en-US" dirty="0" smtClean="0"/>
              <a:t> </a:t>
            </a:r>
            <a:r>
              <a:rPr lang="en-US" dirty="0" smtClean="0">
                <a:solidFill>
                  <a:schemeClr val="accent1"/>
                </a:solidFill>
              </a:rPr>
              <a:t>Children</a:t>
            </a:r>
            <a:r>
              <a:rPr lang="en-US" dirty="0" smtClean="0"/>
              <a:t> </a:t>
            </a:r>
            <a:br>
              <a:rPr lang="en-US" dirty="0" smtClean="0"/>
            </a:br>
            <a:r>
              <a:rPr lang="en-US" dirty="0" smtClean="0"/>
              <a:t>and </a:t>
            </a:r>
            <a:r>
              <a:rPr lang="en-US" dirty="0" smtClean="0">
                <a:solidFill>
                  <a:schemeClr val="accent1"/>
                </a:solidFill>
              </a:rPr>
              <a:t>Birth Parents </a:t>
            </a:r>
            <a:r>
              <a:rPr lang="en-US" dirty="0" smtClean="0"/>
              <a:t>experience </a:t>
            </a:r>
            <a:br>
              <a:rPr lang="en-US" dirty="0" smtClean="0"/>
            </a:br>
            <a:r>
              <a:rPr lang="en-US" dirty="0" smtClean="0"/>
              <a:t>as a result of </a:t>
            </a:r>
            <a:r>
              <a:rPr lang="en-US" u="sng" dirty="0" smtClean="0"/>
              <a:t>changes</a:t>
            </a:r>
            <a:r>
              <a:rPr lang="en-US" dirty="0" smtClean="0"/>
              <a:t> in </a:t>
            </a:r>
            <a:br>
              <a:rPr lang="en-US" dirty="0" smtClean="0"/>
            </a:br>
            <a:r>
              <a:rPr lang="en-US" dirty="0" smtClean="0"/>
              <a:t>their living arrangements, lifestyles and family roles.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Kinship Care</a:t>
            </a:r>
            <a:endParaRPr lang="en-US" dirty="0"/>
          </a:p>
        </p:txBody>
      </p:sp>
      <p:sp>
        <p:nvSpPr>
          <p:cNvPr id="3" name="Content Placeholder 2"/>
          <p:cNvSpPr>
            <a:spLocks noGrp="1"/>
          </p:cNvSpPr>
          <p:nvPr>
            <p:ph idx="1"/>
          </p:nvPr>
        </p:nvSpPr>
        <p:spPr>
          <a:xfrm>
            <a:off x="457200" y="914400"/>
            <a:ext cx="8763000" cy="5334000"/>
          </a:xfrm>
        </p:spPr>
        <p:txBody>
          <a:bodyPr>
            <a:noAutofit/>
          </a:bodyPr>
          <a:lstStyle/>
          <a:p>
            <a:pPr>
              <a:lnSpc>
                <a:spcPts val="4200"/>
              </a:lnSpc>
            </a:pPr>
            <a:r>
              <a:rPr lang="en-US" sz="3700" dirty="0" smtClean="0"/>
              <a:t>The full-time nurturing and protection of children who must </a:t>
            </a:r>
            <a:br>
              <a:rPr lang="en-US" sz="3700" dirty="0" smtClean="0"/>
            </a:br>
            <a:r>
              <a:rPr lang="en-US" sz="3700" dirty="0" smtClean="0"/>
              <a:t>be separated from their parents </a:t>
            </a:r>
            <a:br>
              <a:rPr lang="en-US" sz="3700" dirty="0" smtClean="0"/>
            </a:br>
            <a:r>
              <a:rPr lang="en-US" sz="3700" dirty="0" smtClean="0"/>
              <a:t>by relatives, members of their tribes or clans, godparents or other adults who have a kinship bond with a child.</a:t>
            </a:r>
          </a:p>
          <a:p>
            <a:pPr>
              <a:lnSpc>
                <a:spcPts val="4200"/>
              </a:lnSpc>
            </a:pPr>
            <a:r>
              <a:rPr lang="en-US" sz="3700" dirty="0" smtClean="0"/>
              <a:t>Out-of-home foster care provided </a:t>
            </a:r>
            <a:br>
              <a:rPr lang="en-US" sz="3700" dirty="0" smtClean="0"/>
            </a:br>
            <a:r>
              <a:rPr lang="en-US" sz="3700" dirty="0" smtClean="0"/>
              <a:t>by a relative.</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839200" cy="1143000"/>
          </a:xfrm>
        </p:spPr>
        <p:txBody>
          <a:bodyPr/>
          <a:lstStyle/>
          <a:p>
            <a:r>
              <a:rPr lang="en-US" sz="2800" dirty="0" smtClean="0"/>
              <a:t>Transitional Issues for Children </a:t>
            </a:r>
            <a:r>
              <a:rPr lang="en-US" sz="1900" b="0" dirty="0" smtClean="0">
                <a:solidFill>
                  <a:schemeClr val="tx1"/>
                </a:solidFill>
              </a:rPr>
              <a:t>(1 of 2)</a:t>
            </a:r>
            <a:endParaRPr lang="en-US" sz="1900" dirty="0"/>
          </a:p>
        </p:txBody>
      </p:sp>
      <p:sp>
        <p:nvSpPr>
          <p:cNvPr id="3" name="Content Placeholder 2"/>
          <p:cNvSpPr>
            <a:spLocks noGrp="1"/>
          </p:cNvSpPr>
          <p:nvPr>
            <p:ph idx="1"/>
          </p:nvPr>
        </p:nvSpPr>
        <p:spPr>
          <a:xfrm>
            <a:off x="990600" y="914401"/>
            <a:ext cx="7543800" cy="5181600"/>
          </a:xfrm>
        </p:spPr>
        <p:txBody>
          <a:bodyPr>
            <a:noAutofit/>
          </a:bodyPr>
          <a:lstStyle/>
          <a:p>
            <a:pPr>
              <a:lnSpc>
                <a:spcPts val="4100"/>
              </a:lnSpc>
              <a:spcAft>
                <a:spcPts val="2200"/>
              </a:spcAft>
            </a:pPr>
            <a:r>
              <a:rPr lang="en-US" sz="4000" dirty="0" smtClean="0"/>
              <a:t>Hopes and Dreams</a:t>
            </a:r>
          </a:p>
          <a:p>
            <a:pPr>
              <a:lnSpc>
                <a:spcPts val="4100"/>
              </a:lnSpc>
              <a:spcAft>
                <a:spcPts val="2200"/>
              </a:spcAft>
            </a:pPr>
            <a:r>
              <a:rPr lang="en-US" sz="4000" dirty="0" smtClean="0"/>
              <a:t>Loss/Separation</a:t>
            </a:r>
          </a:p>
          <a:p>
            <a:pPr>
              <a:lnSpc>
                <a:spcPts val="4100"/>
              </a:lnSpc>
              <a:spcAft>
                <a:spcPts val="2200"/>
              </a:spcAft>
            </a:pPr>
            <a:r>
              <a:rPr lang="en-US" sz="4000" dirty="0" smtClean="0"/>
              <a:t>Feeling Unloved &amp; Thrown Away</a:t>
            </a:r>
          </a:p>
          <a:p>
            <a:pPr>
              <a:lnSpc>
                <a:spcPts val="4100"/>
              </a:lnSpc>
              <a:spcAft>
                <a:spcPts val="2200"/>
              </a:spcAft>
            </a:pPr>
            <a:r>
              <a:rPr lang="en-US" sz="4000" dirty="0" smtClean="0"/>
              <a:t>Guilt</a:t>
            </a:r>
          </a:p>
          <a:p>
            <a:pPr>
              <a:lnSpc>
                <a:spcPts val="4100"/>
              </a:lnSpc>
              <a:spcAft>
                <a:spcPts val="2200"/>
              </a:spcAft>
            </a:pPr>
            <a:r>
              <a:rPr lang="en-US" sz="4000" dirty="0" smtClean="0"/>
              <a:t>Anger</a:t>
            </a:r>
          </a:p>
          <a:p>
            <a:pPr>
              <a:lnSpc>
                <a:spcPts val="4100"/>
              </a:lnSpc>
              <a:spcAft>
                <a:spcPts val="2200"/>
              </a:spcAft>
            </a:pPr>
            <a:r>
              <a:rPr lang="en-US" sz="4000" dirty="0" smtClean="0"/>
              <a:t>Embarrassment</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839200" cy="1143000"/>
          </a:xfrm>
        </p:spPr>
        <p:txBody>
          <a:bodyPr/>
          <a:lstStyle/>
          <a:p>
            <a:r>
              <a:rPr lang="en-US" sz="2800" dirty="0" smtClean="0"/>
              <a:t>Transitional Issues for Children </a:t>
            </a:r>
            <a:r>
              <a:rPr lang="en-US" sz="1900" b="0" dirty="0" smtClean="0">
                <a:solidFill>
                  <a:schemeClr val="tx1"/>
                </a:solidFill>
              </a:rPr>
              <a:t>(2 of 2)</a:t>
            </a:r>
            <a:endParaRPr lang="en-US" sz="1900" dirty="0"/>
          </a:p>
        </p:txBody>
      </p:sp>
      <p:sp>
        <p:nvSpPr>
          <p:cNvPr id="3" name="Content Placeholder 2"/>
          <p:cNvSpPr>
            <a:spLocks noGrp="1"/>
          </p:cNvSpPr>
          <p:nvPr>
            <p:ph idx="1"/>
          </p:nvPr>
        </p:nvSpPr>
        <p:spPr>
          <a:xfrm>
            <a:off x="990600" y="914400"/>
            <a:ext cx="7543800" cy="5638799"/>
          </a:xfrm>
        </p:spPr>
        <p:txBody>
          <a:bodyPr>
            <a:noAutofit/>
          </a:bodyPr>
          <a:lstStyle/>
          <a:p>
            <a:pPr>
              <a:lnSpc>
                <a:spcPts val="4100"/>
              </a:lnSpc>
              <a:spcAft>
                <a:spcPts val="2200"/>
              </a:spcAft>
            </a:pPr>
            <a:r>
              <a:rPr lang="en-US" sz="4000" dirty="0" smtClean="0"/>
              <a:t>Carrying Over Past Issues</a:t>
            </a:r>
          </a:p>
          <a:p>
            <a:pPr>
              <a:lnSpc>
                <a:spcPts val="4100"/>
              </a:lnSpc>
              <a:spcAft>
                <a:spcPts val="2200"/>
              </a:spcAft>
            </a:pPr>
            <a:r>
              <a:rPr lang="en-US" sz="4000" dirty="0" smtClean="0"/>
              <a:t>Trying to Get Put Out or “Acting Out”</a:t>
            </a:r>
          </a:p>
          <a:p>
            <a:pPr>
              <a:lnSpc>
                <a:spcPts val="4100"/>
              </a:lnSpc>
              <a:spcAft>
                <a:spcPts val="2200"/>
              </a:spcAft>
            </a:pPr>
            <a:r>
              <a:rPr lang="en-US" sz="4000" dirty="0" smtClean="0"/>
              <a:t>Accepting Kinship Caregiver in Parental Role</a:t>
            </a:r>
          </a:p>
          <a:p>
            <a:pPr>
              <a:lnSpc>
                <a:spcPts val="4100"/>
              </a:lnSpc>
              <a:spcAft>
                <a:spcPts val="2200"/>
              </a:spcAft>
            </a:pPr>
            <a:r>
              <a:rPr lang="en-US" sz="4000" dirty="0" smtClean="0"/>
              <a:t>Divided Loyalties</a:t>
            </a:r>
          </a:p>
          <a:p>
            <a:pPr>
              <a:lnSpc>
                <a:spcPts val="4100"/>
              </a:lnSpc>
              <a:spcAft>
                <a:spcPts val="2200"/>
              </a:spcAft>
            </a:pPr>
            <a:r>
              <a:rPr lang="en-US" sz="4000" dirty="0" smtClean="0"/>
              <a:t>Worry About Caregiver Becoming Ill or Dying</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33400" y="2849880"/>
            <a:ext cx="8077200" cy="1676400"/>
          </a:xfrm>
          <a:prstGeom prst="rect">
            <a:avLst/>
          </a:prstGeom>
          <a:solidFill>
            <a:schemeClr val="bg2">
              <a:lumMod val="9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33400" y="4520184"/>
            <a:ext cx="8077200" cy="1225296"/>
          </a:xfrm>
          <a:prstGeom prst="rect">
            <a:avLst/>
          </a:prstGeom>
          <a:solidFill>
            <a:schemeClr val="accent5">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33400" y="1676400"/>
            <a:ext cx="8077200" cy="1225296"/>
          </a:xfrm>
          <a:prstGeom prst="rect">
            <a:avLst/>
          </a:prstGeom>
          <a:solidFill>
            <a:schemeClr val="accent6">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33400" y="1676717"/>
            <a:ext cx="8077200" cy="406876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a:lnSpc>
                <a:spcPts val="3400"/>
              </a:lnSpc>
            </a:pPr>
            <a:r>
              <a:rPr lang="en-US" dirty="0" smtClean="0"/>
              <a:t>Identifying Management Strategies </a:t>
            </a:r>
            <a:br>
              <a:rPr lang="en-US" dirty="0" smtClean="0"/>
            </a:br>
            <a:r>
              <a:rPr lang="en-US" dirty="0" smtClean="0"/>
              <a:t>for the Children</a:t>
            </a:r>
            <a:endParaRPr lang="en-US" dirty="0"/>
          </a:p>
        </p:txBody>
      </p:sp>
      <p:sp>
        <p:nvSpPr>
          <p:cNvPr id="3" name="Content Placeholder 2"/>
          <p:cNvSpPr>
            <a:spLocks noGrp="1"/>
          </p:cNvSpPr>
          <p:nvPr>
            <p:ph idx="4294967295"/>
          </p:nvPr>
        </p:nvSpPr>
        <p:spPr>
          <a:xfrm>
            <a:off x="685800" y="1722438"/>
            <a:ext cx="8001000" cy="5059362"/>
          </a:xfrm>
          <a:prstGeom prst="rect">
            <a:avLst/>
          </a:prstGeom>
        </p:spPr>
        <p:txBody>
          <a:bodyPr>
            <a:noAutofit/>
          </a:bodyPr>
          <a:lstStyle/>
          <a:p>
            <a:pPr marL="0" indent="0" fontAlgn="base">
              <a:lnSpc>
                <a:spcPts val="3500"/>
              </a:lnSpc>
              <a:spcAft>
                <a:spcPts val="6300"/>
              </a:spcAft>
              <a:buNone/>
            </a:pPr>
            <a:r>
              <a:rPr lang="en-US" sz="3200" b="1" dirty="0" smtClean="0">
                <a:latin typeface="Tahoma" pitchFamily="34" charset="0"/>
                <a:cs typeface="Tahoma" pitchFamily="34" charset="0"/>
              </a:rPr>
              <a:t>Behavior of Concern:</a:t>
            </a:r>
          </a:p>
          <a:p>
            <a:pPr marL="0" indent="0" fontAlgn="base">
              <a:lnSpc>
                <a:spcPts val="3500"/>
              </a:lnSpc>
              <a:spcBef>
                <a:spcPts val="200"/>
              </a:spcBef>
              <a:spcAft>
                <a:spcPts val="5800"/>
              </a:spcAft>
              <a:buNone/>
            </a:pPr>
            <a:r>
              <a:rPr lang="en-US" sz="3200" b="1" dirty="0" smtClean="0">
                <a:latin typeface="Tahoma" pitchFamily="34" charset="0"/>
                <a:cs typeface="Tahoma" pitchFamily="34" charset="0"/>
              </a:rPr>
              <a:t>Possible Underlying Transitional Issues:</a:t>
            </a:r>
          </a:p>
          <a:p>
            <a:pPr marL="0" indent="0" fontAlgn="base">
              <a:lnSpc>
                <a:spcPts val="3500"/>
              </a:lnSpc>
              <a:spcBef>
                <a:spcPts val="200"/>
              </a:spcBef>
              <a:spcAft>
                <a:spcPts val="4500"/>
              </a:spcAft>
              <a:buNone/>
            </a:pPr>
            <a:r>
              <a:rPr lang="en-US" sz="3200" b="1" dirty="0" smtClean="0">
                <a:latin typeface="Tahoma" pitchFamily="34" charset="0"/>
                <a:cs typeface="Tahoma" pitchFamily="34" charset="0"/>
              </a:rPr>
              <a:t>Management Strategies:</a:t>
            </a:r>
          </a:p>
          <a:p>
            <a:pPr marL="0" indent="0" fontAlgn="base">
              <a:lnSpc>
                <a:spcPts val="3500"/>
              </a:lnSpc>
              <a:spcAft>
                <a:spcPts val="2800"/>
              </a:spcAft>
              <a:buNone/>
            </a:pPr>
            <a:endParaRPr lang="en-US" sz="3200" b="1" dirty="0" smtClean="0">
              <a:latin typeface="Tahoma" pitchFamily="34" charset="0"/>
              <a:cs typeface="Tahoma" pitchFamily="34" charset="0"/>
            </a:endParaRPr>
          </a:p>
        </p:txBody>
      </p:sp>
      <p:cxnSp>
        <p:nvCxnSpPr>
          <p:cNvPr id="12" name="Straight Connector 11"/>
          <p:cNvCxnSpPr/>
          <p:nvPr/>
        </p:nvCxnSpPr>
        <p:spPr>
          <a:xfrm>
            <a:off x="533400" y="2904744"/>
            <a:ext cx="80772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33400" y="4526280"/>
            <a:ext cx="80772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0" y="6645064"/>
            <a:ext cx="9144000" cy="230832"/>
          </a:xfrm>
          <a:prstGeom prst="rect">
            <a:avLst/>
          </a:prstGeom>
          <a:noFill/>
        </p:spPr>
        <p:txBody>
          <a:bodyPr wrap="square" rtlCol="0">
            <a:spAutoFit/>
          </a:bodyPr>
          <a:lstStyle/>
          <a:p>
            <a:r>
              <a:rPr lang="en-US" sz="900" dirty="0"/>
              <a:t>© 2014 New York State Office of Children and Family Services.</a:t>
            </a:r>
            <a:endParaRPr lang="en-US" sz="900" i="1"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0" y="0"/>
            <a:ext cx="9144000" cy="6858000"/>
          </a:xfrm>
          <a:prstGeom prst="rect">
            <a:avLst/>
          </a:prstGeom>
          <a:solidFill>
            <a:srgbClr val="D6EDDD"/>
          </a:solidFill>
          <a:ln w="9525">
            <a:noFill/>
            <a:miter lim="800000"/>
            <a:headEnd/>
            <a:tailEnd/>
          </a:ln>
          <a:effectLst/>
        </p:spPr>
        <p:txBody>
          <a:bodyPr wrap="none" anchor="ctr"/>
          <a:lstStyle/>
          <a:p>
            <a:endParaRPr lang="en-US"/>
          </a:p>
        </p:txBody>
      </p:sp>
      <p:sp>
        <p:nvSpPr>
          <p:cNvPr id="6" name="Rectangle 4"/>
          <p:cNvSpPr>
            <a:spLocks noChangeArrowheads="1"/>
          </p:cNvSpPr>
          <p:nvPr/>
        </p:nvSpPr>
        <p:spPr bwMode="auto">
          <a:xfrm>
            <a:off x="0" y="1676400"/>
            <a:ext cx="9144000" cy="2438400"/>
          </a:xfrm>
          <a:prstGeom prst="rect">
            <a:avLst/>
          </a:prstGeom>
          <a:noFill/>
          <a:ln w="9525">
            <a:noFill/>
            <a:miter lim="800000"/>
            <a:headEnd/>
            <a:tailEnd/>
          </a:ln>
          <a:effectLst/>
        </p:spPr>
        <p:txBody>
          <a:bodyPr/>
          <a:lstStyle/>
          <a:p>
            <a:pPr algn="ctr">
              <a:lnSpc>
                <a:spcPts val="5800"/>
              </a:lnSpc>
            </a:pPr>
            <a:r>
              <a:rPr lang="en-US" sz="5500" b="1" i="1" dirty="0" smtClean="0">
                <a:latin typeface="Times" pitchFamily="18" charset="0"/>
              </a:rPr>
              <a:t>Preparing Children and </a:t>
            </a:r>
            <a:br>
              <a:rPr lang="en-US" sz="5500" b="1" i="1" dirty="0" smtClean="0">
                <a:latin typeface="Times" pitchFamily="18" charset="0"/>
              </a:rPr>
            </a:br>
            <a:r>
              <a:rPr lang="en-US" sz="5500" b="1" i="1" dirty="0" smtClean="0">
                <a:latin typeface="Times" pitchFamily="18" charset="0"/>
              </a:rPr>
              <a:t>Youth for the Future</a:t>
            </a:r>
          </a:p>
        </p:txBody>
      </p:sp>
      <p:sp>
        <p:nvSpPr>
          <p:cNvPr id="9" name="Rounded Rectangle 8"/>
          <p:cNvSpPr/>
          <p:nvPr/>
        </p:nvSpPr>
        <p:spPr>
          <a:xfrm>
            <a:off x="2768600" y="533400"/>
            <a:ext cx="3530600" cy="932688"/>
          </a:xfrm>
          <a:prstGeom prst="roundRect">
            <a:avLst/>
          </a:prstGeom>
          <a:ln w="12700"/>
          <a:effectLst>
            <a:outerShdw blurRad="101600" dist="38100" dir="2700000" algn="tl" rotWithShape="0">
              <a:prstClr val="black">
                <a:alpha val="40000"/>
              </a:prstClr>
            </a:outerShdw>
          </a:effectLst>
          <a:scene3d>
            <a:camera prst="orthographicFront"/>
            <a:lightRig rig="threePt" dir="t"/>
          </a:scene3d>
          <a:sp3d extrusionH="12700">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4"/>
          <p:cNvSpPr>
            <a:spLocks noChangeArrowheads="1"/>
          </p:cNvSpPr>
          <p:nvPr/>
        </p:nvSpPr>
        <p:spPr bwMode="auto">
          <a:xfrm>
            <a:off x="0" y="857080"/>
            <a:ext cx="9144000" cy="685800"/>
          </a:xfrm>
          <a:prstGeom prst="rect">
            <a:avLst/>
          </a:prstGeom>
          <a:noFill/>
          <a:ln w="9525">
            <a:noFill/>
            <a:miter lim="800000"/>
            <a:headEnd/>
            <a:tailEnd/>
          </a:ln>
          <a:effectLst/>
        </p:spPr>
        <p:txBody>
          <a:bodyPr/>
          <a:lstStyle/>
          <a:p>
            <a:pPr algn="ctr">
              <a:lnSpc>
                <a:spcPts val="3300"/>
              </a:lnSpc>
              <a:spcAft>
                <a:spcPct val="50000"/>
              </a:spcAft>
            </a:pPr>
            <a:r>
              <a:rPr lang="en-US" sz="4300" b="1" spc="80" dirty="0" smtClean="0">
                <a:solidFill>
                  <a:schemeClr val="bg1"/>
                </a:solidFill>
                <a:latin typeface="Tahoma" pitchFamily="34" charset="0"/>
                <a:cs typeface="Tahoma" pitchFamily="34" charset="0"/>
              </a:rPr>
              <a:t>Meeting 6</a:t>
            </a:r>
          </a:p>
        </p:txBody>
      </p:sp>
      <p:sp>
        <p:nvSpPr>
          <p:cNvPr id="62" name="Rectangle 61"/>
          <p:cNvSpPr/>
          <p:nvPr/>
        </p:nvSpPr>
        <p:spPr bwMode="auto">
          <a:xfrm rot="5400000">
            <a:off x="4419600" y="2139696"/>
            <a:ext cx="304800" cy="9144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3" name="Straight Connector 62"/>
          <p:cNvSpPr>
            <a:spLocks noChangeShapeType="1"/>
          </p:cNvSpPr>
          <p:nvPr/>
        </p:nvSpPr>
        <p:spPr bwMode="auto">
          <a:xfrm rot="5400000">
            <a:off x="4572000" y="1904999"/>
            <a:ext cx="0" cy="9144000"/>
          </a:xfrm>
          <a:prstGeom prst="line">
            <a:avLst/>
          </a:prstGeom>
          <a:noFill/>
          <a:ln w="381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4" name="Straight Connector 63"/>
          <p:cNvSpPr>
            <a:spLocks noChangeShapeType="1"/>
          </p:cNvSpPr>
          <p:nvPr/>
        </p:nvSpPr>
        <p:spPr bwMode="auto">
          <a:xfrm rot="5400000">
            <a:off x="4572000" y="2133599"/>
            <a:ext cx="0" cy="9144000"/>
          </a:xfrm>
          <a:prstGeom prst="line">
            <a:avLst/>
          </a:prstGeom>
          <a:noFill/>
          <a:ln w="76200" cap="flat" cmpd="sng" algn="ctr">
            <a:solidFill>
              <a:schemeClr val="accent1">
                <a:alpha val="4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5" name="Straight Connector 64"/>
          <p:cNvSpPr>
            <a:spLocks noChangeShapeType="1"/>
          </p:cNvSpPr>
          <p:nvPr/>
        </p:nvSpPr>
        <p:spPr bwMode="auto">
          <a:xfrm rot="5400000">
            <a:off x="4572000" y="2057399"/>
            <a:ext cx="0" cy="9144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78" name="Straight Connector 77"/>
          <p:cNvSpPr>
            <a:spLocks noChangeShapeType="1"/>
          </p:cNvSpPr>
          <p:nvPr/>
        </p:nvSpPr>
        <p:spPr bwMode="auto">
          <a:xfrm rot="5400000">
            <a:off x="4572000" y="1905000"/>
            <a:ext cx="0" cy="9144000"/>
          </a:xfrm>
          <a:prstGeom prst="line">
            <a:avLst/>
          </a:prstGeom>
          <a:noFill/>
          <a:ln w="381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3075" name="AutoShape 3"/>
          <p:cNvSpPr>
            <a:spLocks noChangeAspect="1" noChangeArrowheads="1" noTextEdit="1"/>
          </p:cNvSpPr>
          <p:nvPr/>
        </p:nvSpPr>
        <p:spPr bwMode="auto">
          <a:xfrm>
            <a:off x="3113088" y="3978275"/>
            <a:ext cx="2908300" cy="24860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77" name="Rectangle 5"/>
          <p:cNvSpPr>
            <a:spLocks noChangeArrowheads="1"/>
          </p:cNvSpPr>
          <p:nvPr/>
        </p:nvSpPr>
        <p:spPr bwMode="auto">
          <a:xfrm>
            <a:off x="4791076" y="5534025"/>
            <a:ext cx="1228725" cy="930275"/>
          </a:xfrm>
          <a:prstGeom prst="rect">
            <a:avLst/>
          </a:prstGeom>
          <a:solidFill>
            <a:srgbClr val="DBA37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78" name="Freeform 6"/>
          <p:cNvSpPr>
            <a:spLocks/>
          </p:cNvSpPr>
          <p:nvPr/>
        </p:nvSpPr>
        <p:spPr bwMode="auto">
          <a:xfrm>
            <a:off x="4462463" y="4710113"/>
            <a:ext cx="901700" cy="850900"/>
          </a:xfrm>
          <a:custGeom>
            <a:avLst/>
            <a:gdLst/>
            <a:ahLst/>
            <a:cxnLst>
              <a:cxn ang="0">
                <a:pos x="1040" y="1071"/>
              </a:cxn>
              <a:cxn ang="0">
                <a:pos x="1135" y="31"/>
              </a:cxn>
              <a:cxn ang="0">
                <a:pos x="448" y="0"/>
              </a:cxn>
              <a:cxn ang="0">
                <a:pos x="0" y="147"/>
              </a:cxn>
              <a:cxn ang="0">
                <a:pos x="18" y="1071"/>
              </a:cxn>
              <a:cxn ang="0">
                <a:pos x="1040" y="1071"/>
              </a:cxn>
            </a:cxnLst>
            <a:rect l="0" t="0" r="r" b="b"/>
            <a:pathLst>
              <a:path w="1135" h="1071">
                <a:moveTo>
                  <a:pt x="1040" y="1071"/>
                </a:moveTo>
                <a:lnTo>
                  <a:pt x="1135" y="31"/>
                </a:lnTo>
                <a:lnTo>
                  <a:pt x="448" y="0"/>
                </a:lnTo>
                <a:lnTo>
                  <a:pt x="0" y="147"/>
                </a:lnTo>
                <a:lnTo>
                  <a:pt x="18" y="1071"/>
                </a:lnTo>
                <a:lnTo>
                  <a:pt x="1040" y="1071"/>
                </a:lnTo>
                <a:close/>
              </a:path>
            </a:pathLst>
          </a:custGeom>
          <a:solidFill>
            <a:srgbClr val="EDD1B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9" name="Freeform 7"/>
          <p:cNvSpPr>
            <a:spLocks/>
          </p:cNvSpPr>
          <p:nvPr/>
        </p:nvSpPr>
        <p:spPr bwMode="auto">
          <a:xfrm>
            <a:off x="5121276" y="4197350"/>
            <a:ext cx="898525" cy="1452563"/>
          </a:xfrm>
          <a:custGeom>
            <a:avLst/>
            <a:gdLst/>
            <a:ahLst/>
            <a:cxnLst>
              <a:cxn ang="0">
                <a:pos x="1132" y="1"/>
              </a:cxn>
              <a:cxn ang="0">
                <a:pos x="1125" y="1"/>
              </a:cxn>
              <a:cxn ang="0">
                <a:pos x="1112" y="1"/>
              </a:cxn>
              <a:cxn ang="0">
                <a:pos x="1094" y="1"/>
              </a:cxn>
              <a:cxn ang="0">
                <a:pos x="1073" y="0"/>
              </a:cxn>
              <a:cxn ang="0">
                <a:pos x="1049" y="0"/>
              </a:cxn>
              <a:cxn ang="0">
                <a:pos x="1024" y="0"/>
              </a:cxn>
              <a:cxn ang="0">
                <a:pos x="996" y="0"/>
              </a:cxn>
              <a:cxn ang="0">
                <a:pos x="969" y="0"/>
              </a:cxn>
              <a:cxn ang="0">
                <a:pos x="939" y="1"/>
              </a:cxn>
              <a:cxn ang="0">
                <a:pos x="910" y="1"/>
              </a:cxn>
              <a:cxn ang="0">
                <a:pos x="882" y="3"/>
              </a:cxn>
              <a:cxn ang="0">
                <a:pos x="855" y="5"/>
              </a:cxn>
              <a:cxn ang="0">
                <a:pos x="829" y="9"/>
              </a:cxn>
              <a:cxn ang="0">
                <a:pos x="807" y="11"/>
              </a:cxn>
              <a:cxn ang="0">
                <a:pos x="787" y="14"/>
              </a:cxn>
              <a:cxn ang="0">
                <a:pos x="770" y="20"/>
              </a:cxn>
              <a:cxn ang="0">
                <a:pos x="739" y="33"/>
              </a:cxn>
              <a:cxn ang="0">
                <a:pos x="702" y="49"/>
              </a:cxn>
              <a:cxn ang="0">
                <a:pos x="665" y="69"/>
              </a:cxn>
              <a:cxn ang="0">
                <a:pos x="627" y="90"/>
              </a:cxn>
              <a:cxn ang="0">
                <a:pos x="592" y="113"/>
              </a:cxn>
              <a:cxn ang="0">
                <a:pos x="563" y="137"/>
              </a:cxn>
              <a:cxn ang="0">
                <a:pos x="537" y="161"/>
              </a:cxn>
              <a:cxn ang="0">
                <a:pos x="522" y="183"/>
              </a:cxn>
              <a:cxn ang="0">
                <a:pos x="511" y="218"/>
              </a:cxn>
              <a:cxn ang="0">
                <a:pos x="498" y="275"/>
              </a:cxn>
              <a:cxn ang="0">
                <a:pos x="485" y="347"/>
              </a:cxn>
              <a:cxn ang="0">
                <a:pos x="472" y="424"/>
              </a:cxn>
              <a:cxn ang="0">
                <a:pos x="461" y="497"/>
              </a:cxn>
              <a:cxn ang="0">
                <a:pos x="452" y="560"/>
              </a:cxn>
              <a:cxn ang="0">
                <a:pos x="447" y="604"/>
              </a:cxn>
              <a:cxn ang="0">
                <a:pos x="445" y="620"/>
              </a:cxn>
              <a:cxn ang="0">
                <a:pos x="237" y="668"/>
              </a:cxn>
              <a:cxn ang="0">
                <a:pos x="0" y="898"/>
              </a:cxn>
              <a:cxn ang="0">
                <a:pos x="417" y="1831"/>
              </a:cxn>
              <a:cxn ang="0">
                <a:pos x="1132" y="1831"/>
              </a:cxn>
              <a:cxn ang="0">
                <a:pos x="1132" y="1"/>
              </a:cxn>
            </a:cxnLst>
            <a:rect l="0" t="0" r="r" b="b"/>
            <a:pathLst>
              <a:path w="1132" h="1831">
                <a:moveTo>
                  <a:pt x="1132" y="1"/>
                </a:moveTo>
                <a:lnTo>
                  <a:pt x="1125" y="1"/>
                </a:lnTo>
                <a:lnTo>
                  <a:pt x="1112" y="1"/>
                </a:lnTo>
                <a:lnTo>
                  <a:pt x="1094" y="1"/>
                </a:lnTo>
                <a:lnTo>
                  <a:pt x="1073" y="0"/>
                </a:lnTo>
                <a:lnTo>
                  <a:pt x="1049" y="0"/>
                </a:lnTo>
                <a:lnTo>
                  <a:pt x="1024" y="0"/>
                </a:lnTo>
                <a:lnTo>
                  <a:pt x="996" y="0"/>
                </a:lnTo>
                <a:lnTo>
                  <a:pt x="969" y="0"/>
                </a:lnTo>
                <a:lnTo>
                  <a:pt x="939" y="1"/>
                </a:lnTo>
                <a:lnTo>
                  <a:pt x="910" y="1"/>
                </a:lnTo>
                <a:lnTo>
                  <a:pt x="882" y="3"/>
                </a:lnTo>
                <a:lnTo>
                  <a:pt x="855" y="5"/>
                </a:lnTo>
                <a:lnTo>
                  <a:pt x="829" y="9"/>
                </a:lnTo>
                <a:lnTo>
                  <a:pt x="807" y="11"/>
                </a:lnTo>
                <a:lnTo>
                  <a:pt x="787" y="14"/>
                </a:lnTo>
                <a:lnTo>
                  <a:pt x="770" y="20"/>
                </a:lnTo>
                <a:lnTo>
                  <a:pt x="739" y="33"/>
                </a:lnTo>
                <a:lnTo>
                  <a:pt x="702" y="49"/>
                </a:lnTo>
                <a:lnTo>
                  <a:pt x="665" y="69"/>
                </a:lnTo>
                <a:lnTo>
                  <a:pt x="627" y="90"/>
                </a:lnTo>
                <a:lnTo>
                  <a:pt x="592" y="113"/>
                </a:lnTo>
                <a:lnTo>
                  <a:pt x="563" y="137"/>
                </a:lnTo>
                <a:lnTo>
                  <a:pt x="537" y="161"/>
                </a:lnTo>
                <a:lnTo>
                  <a:pt x="522" y="183"/>
                </a:lnTo>
                <a:lnTo>
                  <a:pt x="511" y="218"/>
                </a:lnTo>
                <a:lnTo>
                  <a:pt x="498" y="275"/>
                </a:lnTo>
                <a:lnTo>
                  <a:pt x="485" y="347"/>
                </a:lnTo>
                <a:lnTo>
                  <a:pt x="472" y="424"/>
                </a:lnTo>
                <a:lnTo>
                  <a:pt x="461" y="497"/>
                </a:lnTo>
                <a:lnTo>
                  <a:pt x="452" y="560"/>
                </a:lnTo>
                <a:lnTo>
                  <a:pt x="447" y="604"/>
                </a:lnTo>
                <a:lnTo>
                  <a:pt x="445" y="620"/>
                </a:lnTo>
                <a:lnTo>
                  <a:pt x="237" y="668"/>
                </a:lnTo>
                <a:lnTo>
                  <a:pt x="0" y="898"/>
                </a:lnTo>
                <a:lnTo>
                  <a:pt x="417" y="1831"/>
                </a:lnTo>
                <a:lnTo>
                  <a:pt x="1132" y="1831"/>
                </a:lnTo>
                <a:lnTo>
                  <a:pt x="1132" y="1"/>
                </a:lnTo>
                <a:close/>
              </a:path>
            </a:pathLst>
          </a:custGeom>
          <a:solidFill>
            <a:srgbClr val="8EF7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0" name="Freeform 8"/>
          <p:cNvSpPr>
            <a:spLocks/>
          </p:cNvSpPr>
          <p:nvPr/>
        </p:nvSpPr>
        <p:spPr bwMode="auto">
          <a:xfrm>
            <a:off x="4486276" y="6065838"/>
            <a:ext cx="701675" cy="398463"/>
          </a:xfrm>
          <a:custGeom>
            <a:avLst/>
            <a:gdLst/>
            <a:ahLst/>
            <a:cxnLst>
              <a:cxn ang="0">
                <a:pos x="886" y="501"/>
              </a:cxn>
              <a:cxn ang="0">
                <a:pos x="878" y="0"/>
              </a:cxn>
              <a:cxn ang="0">
                <a:pos x="406" y="79"/>
              </a:cxn>
              <a:cxn ang="0">
                <a:pos x="0" y="501"/>
              </a:cxn>
              <a:cxn ang="0">
                <a:pos x="886" y="501"/>
              </a:cxn>
            </a:cxnLst>
            <a:rect l="0" t="0" r="r" b="b"/>
            <a:pathLst>
              <a:path w="886" h="501">
                <a:moveTo>
                  <a:pt x="886" y="501"/>
                </a:moveTo>
                <a:lnTo>
                  <a:pt x="878" y="0"/>
                </a:lnTo>
                <a:lnTo>
                  <a:pt x="406" y="79"/>
                </a:lnTo>
                <a:lnTo>
                  <a:pt x="0" y="501"/>
                </a:lnTo>
                <a:lnTo>
                  <a:pt x="886" y="501"/>
                </a:lnTo>
                <a:close/>
              </a:path>
            </a:pathLst>
          </a:custGeom>
          <a:solidFill>
            <a:srgbClr val="3399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1" name="Freeform 9"/>
          <p:cNvSpPr>
            <a:spLocks/>
          </p:cNvSpPr>
          <p:nvPr/>
        </p:nvSpPr>
        <p:spPr bwMode="auto">
          <a:xfrm>
            <a:off x="3182938" y="5400675"/>
            <a:ext cx="2181225" cy="1063625"/>
          </a:xfrm>
          <a:custGeom>
            <a:avLst/>
            <a:gdLst/>
            <a:ahLst/>
            <a:cxnLst>
              <a:cxn ang="0">
                <a:pos x="1976" y="1339"/>
              </a:cxn>
              <a:cxn ang="0">
                <a:pos x="2470" y="972"/>
              </a:cxn>
              <a:cxn ang="0">
                <a:pos x="2747" y="248"/>
              </a:cxn>
              <a:cxn ang="0">
                <a:pos x="1735" y="2"/>
              </a:cxn>
              <a:cxn ang="0">
                <a:pos x="0" y="0"/>
              </a:cxn>
              <a:cxn ang="0">
                <a:pos x="2" y="1339"/>
              </a:cxn>
              <a:cxn ang="0">
                <a:pos x="1976" y="1339"/>
              </a:cxn>
            </a:cxnLst>
            <a:rect l="0" t="0" r="r" b="b"/>
            <a:pathLst>
              <a:path w="2747" h="1339">
                <a:moveTo>
                  <a:pt x="1976" y="1339"/>
                </a:moveTo>
                <a:lnTo>
                  <a:pt x="2470" y="972"/>
                </a:lnTo>
                <a:lnTo>
                  <a:pt x="2747" y="248"/>
                </a:lnTo>
                <a:lnTo>
                  <a:pt x="1735" y="2"/>
                </a:lnTo>
                <a:lnTo>
                  <a:pt x="0" y="0"/>
                </a:lnTo>
                <a:lnTo>
                  <a:pt x="2" y="1339"/>
                </a:lnTo>
                <a:lnTo>
                  <a:pt x="1976" y="1339"/>
                </a:lnTo>
                <a:close/>
              </a:path>
            </a:pathLst>
          </a:custGeom>
          <a:solidFill>
            <a:srgbClr val="FFFF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2" name="Freeform 10"/>
          <p:cNvSpPr>
            <a:spLocks/>
          </p:cNvSpPr>
          <p:nvPr/>
        </p:nvSpPr>
        <p:spPr bwMode="auto">
          <a:xfrm>
            <a:off x="4265613" y="5507038"/>
            <a:ext cx="968375" cy="544513"/>
          </a:xfrm>
          <a:custGeom>
            <a:avLst/>
            <a:gdLst/>
            <a:ahLst/>
            <a:cxnLst>
              <a:cxn ang="0">
                <a:pos x="439" y="219"/>
              </a:cxn>
              <a:cxn ang="0">
                <a:pos x="431" y="219"/>
              </a:cxn>
              <a:cxn ang="0">
                <a:pos x="409" y="220"/>
              </a:cxn>
              <a:cxn ang="0">
                <a:pos x="378" y="222"/>
              </a:cxn>
              <a:cxn ang="0">
                <a:pos x="341" y="226"/>
              </a:cxn>
              <a:cxn ang="0">
                <a:pos x="306" y="231"/>
              </a:cxn>
              <a:cxn ang="0">
                <a:pos x="273" y="239"/>
              </a:cxn>
              <a:cxn ang="0">
                <a:pos x="250" y="248"/>
              </a:cxn>
              <a:cxn ang="0">
                <a:pos x="239" y="257"/>
              </a:cxn>
              <a:cxn ang="0">
                <a:pos x="227" y="274"/>
              </a:cxn>
              <a:cxn ang="0">
                <a:pos x="202" y="298"/>
              </a:cxn>
              <a:cxn ang="0">
                <a:pos x="169" y="329"/>
              </a:cxn>
              <a:cxn ang="0">
                <a:pos x="130" y="362"/>
              </a:cxn>
              <a:cxn ang="0">
                <a:pos x="93" y="393"/>
              </a:cxn>
              <a:cxn ang="0">
                <a:pos x="60" y="421"/>
              </a:cxn>
              <a:cxn ang="0">
                <a:pos x="38" y="439"/>
              </a:cxn>
              <a:cxn ang="0">
                <a:pos x="29" y="446"/>
              </a:cxn>
              <a:cxn ang="0">
                <a:pos x="0" y="551"/>
              </a:cxn>
              <a:cxn ang="0">
                <a:pos x="505" y="685"/>
              </a:cxn>
              <a:cxn ang="0">
                <a:pos x="953" y="399"/>
              </a:cxn>
              <a:cxn ang="0">
                <a:pos x="1220" y="114"/>
              </a:cxn>
              <a:cxn ang="0">
                <a:pos x="782" y="0"/>
              </a:cxn>
              <a:cxn ang="0">
                <a:pos x="777" y="4"/>
              </a:cxn>
              <a:cxn ang="0">
                <a:pos x="759" y="11"/>
              </a:cxn>
              <a:cxn ang="0">
                <a:pos x="735" y="22"/>
              </a:cxn>
              <a:cxn ang="0">
                <a:pos x="703" y="35"/>
              </a:cxn>
              <a:cxn ang="0">
                <a:pos x="670" y="50"/>
              </a:cxn>
              <a:cxn ang="0">
                <a:pos x="637" y="64"/>
              </a:cxn>
              <a:cxn ang="0">
                <a:pos x="608" y="75"/>
              </a:cxn>
              <a:cxn ang="0">
                <a:pos x="582" y="84"/>
              </a:cxn>
              <a:cxn ang="0">
                <a:pos x="562" y="94"/>
              </a:cxn>
              <a:cxn ang="0">
                <a:pos x="542" y="105"/>
              </a:cxn>
              <a:cxn ang="0">
                <a:pos x="523" y="118"/>
              </a:cxn>
              <a:cxn ang="0">
                <a:pos x="509" y="130"/>
              </a:cxn>
              <a:cxn ang="0">
                <a:pos x="496" y="143"/>
              </a:cxn>
              <a:cxn ang="0">
                <a:pos x="487" y="152"/>
              </a:cxn>
              <a:cxn ang="0">
                <a:pos x="479" y="160"/>
              </a:cxn>
              <a:cxn ang="0">
                <a:pos x="477" y="162"/>
              </a:cxn>
              <a:cxn ang="0">
                <a:pos x="439" y="219"/>
              </a:cxn>
            </a:cxnLst>
            <a:rect l="0" t="0" r="r" b="b"/>
            <a:pathLst>
              <a:path w="1220" h="685">
                <a:moveTo>
                  <a:pt x="439" y="219"/>
                </a:moveTo>
                <a:lnTo>
                  <a:pt x="431" y="219"/>
                </a:lnTo>
                <a:lnTo>
                  <a:pt x="409" y="220"/>
                </a:lnTo>
                <a:lnTo>
                  <a:pt x="378" y="222"/>
                </a:lnTo>
                <a:lnTo>
                  <a:pt x="341" y="226"/>
                </a:lnTo>
                <a:lnTo>
                  <a:pt x="306" y="231"/>
                </a:lnTo>
                <a:lnTo>
                  <a:pt x="273" y="239"/>
                </a:lnTo>
                <a:lnTo>
                  <a:pt x="250" y="248"/>
                </a:lnTo>
                <a:lnTo>
                  <a:pt x="239" y="257"/>
                </a:lnTo>
                <a:lnTo>
                  <a:pt x="227" y="274"/>
                </a:lnTo>
                <a:lnTo>
                  <a:pt x="202" y="298"/>
                </a:lnTo>
                <a:lnTo>
                  <a:pt x="169" y="329"/>
                </a:lnTo>
                <a:lnTo>
                  <a:pt x="130" y="362"/>
                </a:lnTo>
                <a:lnTo>
                  <a:pt x="93" y="393"/>
                </a:lnTo>
                <a:lnTo>
                  <a:pt x="60" y="421"/>
                </a:lnTo>
                <a:lnTo>
                  <a:pt x="38" y="439"/>
                </a:lnTo>
                <a:lnTo>
                  <a:pt x="29" y="446"/>
                </a:lnTo>
                <a:lnTo>
                  <a:pt x="0" y="551"/>
                </a:lnTo>
                <a:lnTo>
                  <a:pt x="505" y="685"/>
                </a:lnTo>
                <a:lnTo>
                  <a:pt x="953" y="399"/>
                </a:lnTo>
                <a:lnTo>
                  <a:pt x="1220" y="114"/>
                </a:lnTo>
                <a:lnTo>
                  <a:pt x="782" y="0"/>
                </a:lnTo>
                <a:lnTo>
                  <a:pt x="777" y="4"/>
                </a:lnTo>
                <a:lnTo>
                  <a:pt x="759" y="11"/>
                </a:lnTo>
                <a:lnTo>
                  <a:pt x="735" y="22"/>
                </a:lnTo>
                <a:lnTo>
                  <a:pt x="703" y="35"/>
                </a:lnTo>
                <a:lnTo>
                  <a:pt x="670" y="50"/>
                </a:lnTo>
                <a:lnTo>
                  <a:pt x="637" y="64"/>
                </a:lnTo>
                <a:lnTo>
                  <a:pt x="608" y="75"/>
                </a:lnTo>
                <a:lnTo>
                  <a:pt x="582" y="84"/>
                </a:lnTo>
                <a:lnTo>
                  <a:pt x="562" y="94"/>
                </a:lnTo>
                <a:lnTo>
                  <a:pt x="542" y="105"/>
                </a:lnTo>
                <a:lnTo>
                  <a:pt x="523" y="118"/>
                </a:lnTo>
                <a:lnTo>
                  <a:pt x="509" y="130"/>
                </a:lnTo>
                <a:lnTo>
                  <a:pt x="496" y="143"/>
                </a:lnTo>
                <a:lnTo>
                  <a:pt x="487" y="152"/>
                </a:lnTo>
                <a:lnTo>
                  <a:pt x="479" y="160"/>
                </a:lnTo>
                <a:lnTo>
                  <a:pt x="477" y="162"/>
                </a:lnTo>
                <a:lnTo>
                  <a:pt x="439" y="219"/>
                </a:lnTo>
                <a:close/>
              </a:path>
            </a:pathLst>
          </a:custGeom>
          <a:solidFill>
            <a:srgbClr val="EA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3" name="Freeform 11"/>
          <p:cNvSpPr>
            <a:spLocks/>
          </p:cNvSpPr>
          <p:nvPr/>
        </p:nvSpPr>
        <p:spPr bwMode="auto">
          <a:xfrm>
            <a:off x="4665663" y="5340350"/>
            <a:ext cx="1146175" cy="1123950"/>
          </a:xfrm>
          <a:custGeom>
            <a:avLst/>
            <a:gdLst/>
            <a:ahLst/>
            <a:cxnLst>
              <a:cxn ang="0">
                <a:pos x="610" y="308"/>
              </a:cxn>
              <a:cxn ang="0">
                <a:pos x="243" y="545"/>
              </a:cxn>
              <a:cxn ang="0">
                <a:pos x="180" y="604"/>
              </a:cxn>
              <a:cxn ang="0">
                <a:pos x="94" y="685"/>
              </a:cxn>
              <a:cxn ang="0">
                <a:pos x="30" y="755"/>
              </a:cxn>
              <a:cxn ang="0">
                <a:pos x="9" y="813"/>
              </a:cxn>
              <a:cxn ang="0">
                <a:pos x="0" y="948"/>
              </a:cxn>
              <a:cxn ang="0">
                <a:pos x="18" y="1008"/>
              </a:cxn>
              <a:cxn ang="0">
                <a:pos x="46" y="1039"/>
              </a:cxn>
              <a:cxn ang="0">
                <a:pos x="74" y="1065"/>
              </a:cxn>
              <a:cxn ang="0">
                <a:pos x="101" y="1080"/>
              </a:cxn>
              <a:cxn ang="0">
                <a:pos x="118" y="1078"/>
              </a:cxn>
              <a:cxn ang="0">
                <a:pos x="154" y="1067"/>
              </a:cxn>
              <a:cxn ang="0">
                <a:pos x="213" y="1050"/>
              </a:cxn>
              <a:cxn ang="0">
                <a:pos x="283" y="1030"/>
              </a:cxn>
              <a:cxn ang="0">
                <a:pos x="358" y="1010"/>
              </a:cxn>
              <a:cxn ang="0">
                <a:pos x="426" y="992"/>
              </a:cxn>
              <a:cxn ang="0">
                <a:pos x="482" y="975"/>
              </a:cxn>
              <a:cxn ang="0">
                <a:pos x="513" y="968"/>
              </a:cxn>
              <a:cxn ang="0">
                <a:pos x="539" y="1065"/>
              </a:cxn>
              <a:cxn ang="0">
                <a:pos x="515" y="1087"/>
              </a:cxn>
              <a:cxn ang="0">
                <a:pos x="461" y="1135"/>
              </a:cxn>
              <a:cxn ang="0">
                <a:pos x="403" y="1188"/>
              </a:cxn>
              <a:cxn ang="0">
                <a:pos x="368" y="1223"/>
              </a:cxn>
              <a:cxn ang="0">
                <a:pos x="347" y="1262"/>
              </a:cxn>
              <a:cxn ang="0">
                <a:pos x="327" y="1328"/>
              </a:cxn>
              <a:cxn ang="0">
                <a:pos x="311" y="1388"/>
              </a:cxn>
              <a:cxn ang="0">
                <a:pos x="303" y="1416"/>
              </a:cxn>
              <a:cxn ang="0">
                <a:pos x="1444" y="644"/>
              </a:cxn>
              <a:cxn ang="0">
                <a:pos x="1430" y="595"/>
              </a:cxn>
              <a:cxn ang="0">
                <a:pos x="1393" y="481"/>
              </a:cxn>
              <a:cxn ang="0">
                <a:pos x="1343" y="354"/>
              </a:cxn>
              <a:cxn ang="0">
                <a:pos x="1288" y="264"/>
              </a:cxn>
              <a:cxn ang="0">
                <a:pos x="1220" y="204"/>
              </a:cxn>
              <a:cxn ang="0">
                <a:pos x="1139" y="141"/>
              </a:cxn>
              <a:cxn ang="0">
                <a:pos x="1071" y="92"/>
              </a:cxn>
              <a:cxn ang="0">
                <a:pos x="1044" y="71"/>
              </a:cxn>
              <a:cxn ang="0">
                <a:pos x="788" y="0"/>
              </a:cxn>
            </a:cxnLst>
            <a:rect l="0" t="0" r="r" b="b"/>
            <a:pathLst>
              <a:path w="1444" h="1416">
                <a:moveTo>
                  <a:pt x="667" y="123"/>
                </a:moveTo>
                <a:lnTo>
                  <a:pt x="610" y="308"/>
                </a:lnTo>
                <a:lnTo>
                  <a:pt x="252" y="536"/>
                </a:lnTo>
                <a:lnTo>
                  <a:pt x="243" y="545"/>
                </a:lnTo>
                <a:lnTo>
                  <a:pt x="217" y="569"/>
                </a:lnTo>
                <a:lnTo>
                  <a:pt x="180" y="604"/>
                </a:lnTo>
                <a:lnTo>
                  <a:pt x="138" y="643"/>
                </a:lnTo>
                <a:lnTo>
                  <a:pt x="94" y="685"/>
                </a:lnTo>
                <a:lnTo>
                  <a:pt x="57" y="723"/>
                </a:lnTo>
                <a:lnTo>
                  <a:pt x="30" y="755"/>
                </a:lnTo>
                <a:lnTo>
                  <a:pt x="17" y="773"/>
                </a:lnTo>
                <a:lnTo>
                  <a:pt x="9" y="813"/>
                </a:lnTo>
                <a:lnTo>
                  <a:pt x="2" y="880"/>
                </a:lnTo>
                <a:lnTo>
                  <a:pt x="0" y="948"/>
                </a:lnTo>
                <a:lnTo>
                  <a:pt x="9" y="994"/>
                </a:lnTo>
                <a:lnTo>
                  <a:pt x="18" y="1008"/>
                </a:lnTo>
                <a:lnTo>
                  <a:pt x="31" y="1023"/>
                </a:lnTo>
                <a:lnTo>
                  <a:pt x="46" y="1039"/>
                </a:lnTo>
                <a:lnTo>
                  <a:pt x="61" y="1052"/>
                </a:lnTo>
                <a:lnTo>
                  <a:pt x="74" y="1065"/>
                </a:lnTo>
                <a:lnTo>
                  <a:pt x="88" y="1074"/>
                </a:lnTo>
                <a:lnTo>
                  <a:pt x="101" y="1080"/>
                </a:lnTo>
                <a:lnTo>
                  <a:pt x="110" y="1080"/>
                </a:lnTo>
                <a:lnTo>
                  <a:pt x="118" y="1078"/>
                </a:lnTo>
                <a:lnTo>
                  <a:pt x="134" y="1072"/>
                </a:lnTo>
                <a:lnTo>
                  <a:pt x="154" y="1067"/>
                </a:lnTo>
                <a:lnTo>
                  <a:pt x="182" y="1060"/>
                </a:lnTo>
                <a:lnTo>
                  <a:pt x="213" y="1050"/>
                </a:lnTo>
                <a:lnTo>
                  <a:pt x="248" y="1041"/>
                </a:lnTo>
                <a:lnTo>
                  <a:pt x="283" y="1030"/>
                </a:lnTo>
                <a:lnTo>
                  <a:pt x="322" y="1019"/>
                </a:lnTo>
                <a:lnTo>
                  <a:pt x="358" y="1010"/>
                </a:lnTo>
                <a:lnTo>
                  <a:pt x="393" y="1001"/>
                </a:lnTo>
                <a:lnTo>
                  <a:pt x="426" y="992"/>
                </a:lnTo>
                <a:lnTo>
                  <a:pt x="456" y="982"/>
                </a:lnTo>
                <a:lnTo>
                  <a:pt x="482" y="975"/>
                </a:lnTo>
                <a:lnTo>
                  <a:pt x="500" y="970"/>
                </a:lnTo>
                <a:lnTo>
                  <a:pt x="513" y="968"/>
                </a:lnTo>
                <a:lnTo>
                  <a:pt x="516" y="966"/>
                </a:lnTo>
                <a:lnTo>
                  <a:pt x="539" y="1065"/>
                </a:lnTo>
                <a:lnTo>
                  <a:pt x="531" y="1071"/>
                </a:lnTo>
                <a:lnTo>
                  <a:pt x="515" y="1087"/>
                </a:lnTo>
                <a:lnTo>
                  <a:pt x="489" y="1109"/>
                </a:lnTo>
                <a:lnTo>
                  <a:pt x="461" y="1135"/>
                </a:lnTo>
                <a:lnTo>
                  <a:pt x="430" y="1164"/>
                </a:lnTo>
                <a:lnTo>
                  <a:pt x="403" y="1188"/>
                </a:lnTo>
                <a:lnTo>
                  <a:pt x="380" y="1210"/>
                </a:lnTo>
                <a:lnTo>
                  <a:pt x="368" y="1223"/>
                </a:lnTo>
                <a:lnTo>
                  <a:pt x="358" y="1238"/>
                </a:lnTo>
                <a:lnTo>
                  <a:pt x="347" y="1262"/>
                </a:lnTo>
                <a:lnTo>
                  <a:pt x="338" y="1293"/>
                </a:lnTo>
                <a:lnTo>
                  <a:pt x="327" y="1328"/>
                </a:lnTo>
                <a:lnTo>
                  <a:pt x="318" y="1361"/>
                </a:lnTo>
                <a:lnTo>
                  <a:pt x="311" y="1388"/>
                </a:lnTo>
                <a:lnTo>
                  <a:pt x="305" y="1409"/>
                </a:lnTo>
                <a:lnTo>
                  <a:pt x="303" y="1416"/>
                </a:lnTo>
                <a:lnTo>
                  <a:pt x="1380" y="1416"/>
                </a:lnTo>
                <a:lnTo>
                  <a:pt x="1444" y="644"/>
                </a:lnTo>
                <a:lnTo>
                  <a:pt x="1441" y="632"/>
                </a:lnTo>
                <a:lnTo>
                  <a:pt x="1430" y="595"/>
                </a:lnTo>
                <a:lnTo>
                  <a:pt x="1413" y="543"/>
                </a:lnTo>
                <a:lnTo>
                  <a:pt x="1393" y="481"/>
                </a:lnTo>
                <a:lnTo>
                  <a:pt x="1369" y="417"/>
                </a:lnTo>
                <a:lnTo>
                  <a:pt x="1343" y="354"/>
                </a:lnTo>
                <a:lnTo>
                  <a:pt x="1316" y="301"/>
                </a:lnTo>
                <a:lnTo>
                  <a:pt x="1288" y="264"/>
                </a:lnTo>
                <a:lnTo>
                  <a:pt x="1257" y="235"/>
                </a:lnTo>
                <a:lnTo>
                  <a:pt x="1220" y="204"/>
                </a:lnTo>
                <a:lnTo>
                  <a:pt x="1180" y="172"/>
                </a:lnTo>
                <a:lnTo>
                  <a:pt x="1139" y="141"/>
                </a:lnTo>
                <a:lnTo>
                  <a:pt x="1103" y="114"/>
                </a:lnTo>
                <a:lnTo>
                  <a:pt x="1071" y="92"/>
                </a:lnTo>
                <a:lnTo>
                  <a:pt x="1051" y="77"/>
                </a:lnTo>
                <a:lnTo>
                  <a:pt x="1044" y="71"/>
                </a:lnTo>
                <a:lnTo>
                  <a:pt x="972" y="7"/>
                </a:lnTo>
                <a:lnTo>
                  <a:pt x="788" y="0"/>
                </a:lnTo>
                <a:lnTo>
                  <a:pt x="667" y="123"/>
                </a:lnTo>
                <a:close/>
              </a:path>
            </a:pathLst>
          </a:custGeom>
          <a:solidFill>
            <a:srgbClr val="FF964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4" name="Freeform 12"/>
          <p:cNvSpPr>
            <a:spLocks/>
          </p:cNvSpPr>
          <p:nvPr/>
        </p:nvSpPr>
        <p:spPr bwMode="auto">
          <a:xfrm>
            <a:off x="3114676" y="4630738"/>
            <a:ext cx="1622425" cy="979488"/>
          </a:xfrm>
          <a:custGeom>
            <a:avLst/>
            <a:gdLst/>
            <a:ahLst/>
            <a:cxnLst>
              <a:cxn ang="0">
                <a:pos x="900" y="2"/>
              </a:cxn>
              <a:cxn ang="0">
                <a:pos x="854" y="17"/>
              </a:cxn>
              <a:cxn ang="0">
                <a:pos x="781" y="39"/>
              </a:cxn>
              <a:cxn ang="0">
                <a:pos x="696" y="72"/>
              </a:cxn>
              <a:cxn ang="0">
                <a:pos x="615" y="108"/>
              </a:cxn>
              <a:cxn ang="0">
                <a:pos x="546" y="154"/>
              </a:cxn>
              <a:cxn ang="0">
                <a:pos x="439" y="235"/>
              </a:cxn>
              <a:cxn ang="0">
                <a:pos x="336" y="320"/>
              </a:cxn>
              <a:cxn ang="0">
                <a:pos x="298" y="368"/>
              </a:cxn>
              <a:cxn ang="0">
                <a:pos x="242" y="443"/>
              </a:cxn>
              <a:cxn ang="0">
                <a:pos x="174" y="540"/>
              </a:cxn>
              <a:cxn ang="0">
                <a:pos x="103" y="641"/>
              </a:cxn>
              <a:cxn ang="0">
                <a:pos x="44" y="726"/>
              </a:cxn>
              <a:cxn ang="0">
                <a:pos x="9" y="784"/>
              </a:cxn>
              <a:cxn ang="0">
                <a:pos x="0" y="876"/>
              </a:cxn>
              <a:cxn ang="0">
                <a:pos x="16" y="983"/>
              </a:cxn>
              <a:cxn ang="0">
                <a:pos x="68" y="1064"/>
              </a:cxn>
              <a:cxn ang="0">
                <a:pos x="134" y="1115"/>
              </a:cxn>
              <a:cxn ang="0">
                <a:pos x="196" y="1148"/>
              </a:cxn>
              <a:cxn ang="0">
                <a:pos x="321" y="1176"/>
              </a:cxn>
              <a:cxn ang="0">
                <a:pos x="496" y="1178"/>
              </a:cxn>
              <a:cxn ang="0">
                <a:pos x="683" y="1163"/>
              </a:cxn>
              <a:cxn ang="0">
                <a:pos x="843" y="1143"/>
              </a:cxn>
              <a:cxn ang="0">
                <a:pos x="939" y="1126"/>
              </a:cxn>
              <a:cxn ang="0">
                <a:pos x="968" y="1126"/>
              </a:cxn>
              <a:cxn ang="0">
                <a:pos x="1033" y="1143"/>
              </a:cxn>
              <a:cxn ang="0">
                <a:pos x="1123" y="1168"/>
              </a:cxn>
              <a:cxn ang="0">
                <a:pos x="1213" y="1196"/>
              </a:cxn>
              <a:cxn ang="0">
                <a:pos x="1282" y="1218"/>
              </a:cxn>
              <a:cxn ang="0">
                <a:pos x="1341" y="1229"/>
              </a:cxn>
              <a:cxn ang="0">
                <a:pos x="1459" y="1235"/>
              </a:cxn>
              <a:cxn ang="0">
                <a:pos x="1584" y="1224"/>
              </a:cxn>
              <a:cxn ang="0">
                <a:pos x="1701" y="1203"/>
              </a:cxn>
              <a:cxn ang="0">
                <a:pos x="1793" y="1183"/>
              </a:cxn>
              <a:cxn ang="0">
                <a:pos x="1847" y="1167"/>
              </a:cxn>
              <a:cxn ang="0">
                <a:pos x="1920" y="1139"/>
              </a:cxn>
              <a:cxn ang="0">
                <a:pos x="2005" y="1088"/>
              </a:cxn>
              <a:cxn ang="0">
                <a:pos x="2045" y="996"/>
              </a:cxn>
              <a:cxn ang="0">
                <a:pos x="2003" y="836"/>
              </a:cxn>
              <a:cxn ang="0">
                <a:pos x="1937" y="683"/>
              </a:cxn>
              <a:cxn ang="0">
                <a:pos x="1896" y="590"/>
              </a:cxn>
              <a:cxn ang="0">
                <a:pos x="1850" y="476"/>
              </a:cxn>
              <a:cxn ang="0">
                <a:pos x="1808" y="384"/>
              </a:cxn>
              <a:cxn ang="0">
                <a:pos x="1773" y="311"/>
              </a:cxn>
              <a:cxn ang="0">
                <a:pos x="1723" y="237"/>
              </a:cxn>
              <a:cxn ang="0">
                <a:pos x="1641" y="175"/>
              </a:cxn>
              <a:cxn ang="0">
                <a:pos x="1532" y="96"/>
              </a:cxn>
              <a:cxn ang="0">
                <a:pos x="1455" y="37"/>
              </a:cxn>
            </a:cxnLst>
            <a:rect l="0" t="0" r="r" b="b"/>
            <a:pathLst>
              <a:path w="2045" h="1235">
                <a:moveTo>
                  <a:pt x="911" y="0"/>
                </a:moveTo>
                <a:lnTo>
                  <a:pt x="909" y="0"/>
                </a:lnTo>
                <a:lnTo>
                  <a:pt x="900" y="2"/>
                </a:lnTo>
                <a:lnTo>
                  <a:pt x="889" y="6"/>
                </a:lnTo>
                <a:lnTo>
                  <a:pt x="873" y="11"/>
                </a:lnTo>
                <a:lnTo>
                  <a:pt x="854" y="17"/>
                </a:lnTo>
                <a:lnTo>
                  <a:pt x="832" y="22"/>
                </a:lnTo>
                <a:lnTo>
                  <a:pt x="808" y="31"/>
                </a:lnTo>
                <a:lnTo>
                  <a:pt x="781" y="39"/>
                </a:lnTo>
                <a:lnTo>
                  <a:pt x="753" y="50"/>
                </a:lnTo>
                <a:lnTo>
                  <a:pt x="726" y="59"/>
                </a:lnTo>
                <a:lnTo>
                  <a:pt x="696" y="72"/>
                </a:lnTo>
                <a:lnTo>
                  <a:pt x="669" y="83"/>
                </a:lnTo>
                <a:lnTo>
                  <a:pt x="641" y="96"/>
                </a:lnTo>
                <a:lnTo>
                  <a:pt x="615" y="108"/>
                </a:lnTo>
                <a:lnTo>
                  <a:pt x="590" y="123"/>
                </a:lnTo>
                <a:lnTo>
                  <a:pt x="568" y="138"/>
                </a:lnTo>
                <a:lnTo>
                  <a:pt x="546" y="154"/>
                </a:lnTo>
                <a:lnTo>
                  <a:pt x="514" y="176"/>
                </a:lnTo>
                <a:lnTo>
                  <a:pt x="478" y="204"/>
                </a:lnTo>
                <a:lnTo>
                  <a:pt x="439" y="235"/>
                </a:lnTo>
                <a:lnTo>
                  <a:pt x="400" y="266"/>
                </a:lnTo>
                <a:lnTo>
                  <a:pt x="364" y="294"/>
                </a:lnTo>
                <a:lnTo>
                  <a:pt x="336" y="320"/>
                </a:lnTo>
                <a:lnTo>
                  <a:pt x="318" y="340"/>
                </a:lnTo>
                <a:lnTo>
                  <a:pt x="309" y="351"/>
                </a:lnTo>
                <a:lnTo>
                  <a:pt x="298" y="368"/>
                </a:lnTo>
                <a:lnTo>
                  <a:pt x="283" y="390"/>
                </a:lnTo>
                <a:lnTo>
                  <a:pt x="264" y="413"/>
                </a:lnTo>
                <a:lnTo>
                  <a:pt x="242" y="443"/>
                </a:lnTo>
                <a:lnTo>
                  <a:pt x="220" y="474"/>
                </a:lnTo>
                <a:lnTo>
                  <a:pt x="198" y="507"/>
                </a:lnTo>
                <a:lnTo>
                  <a:pt x="174" y="540"/>
                </a:lnTo>
                <a:lnTo>
                  <a:pt x="149" y="575"/>
                </a:lnTo>
                <a:lnTo>
                  <a:pt x="125" y="608"/>
                </a:lnTo>
                <a:lnTo>
                  <a:pt x="103" y="641"/>
                </a:lnTo>
                <a:lnTo>
                  <a:pt x="81" y="672"/>
                </a:lnTo>
                <a:lnTo>
                  <a:pt x="60" y="702"/>
                </a:lnTo>
                <a:lnTo>
                  <a:pt x="44" y="726"/>
                </a:lnTo>
                <a:lnTo>
                  <a:pt x="29" y="748"/>
                </a:lnTo>
                <a:lnTo>
                  <a:pt x="18" y="764"/>
                </a:lnTo>
                <a:lnTo>
                  <a:pt x="9" y="784"/>
                </a:lnTo>
                <a:lnTo>
                  <a:pt x="4" y="812"/>
                </a:lnTo>
                <a:lnTo>
                  <a:pt x="0" y="843"/>
                </a:lnTo>
                <a:lnTo>
                  <a:pt x="0" y="876"/>
                </a:lnTo>
                <a:lnTo>
                  <a:pt x="4" y="915"/>
                </a:lnTo>
                <a:lnTo>
                  <a:pt x="9" y="950"/>
                </a:lnTo>
                <a:lnTo>
                  <a:pt x="16" y="983"/>
                </a:lnTo>
                <a:lnTo>
                  <a:pt x="27" y="1009"/>
                </a:lnTo>
                <a:lnTo>
                  <a:pt x="46" y="1038"/>
                </a:lnTo>
                <a:lnTo>
                  <a:pt x="68" y="1064"/>
                </a:lnTo>
                <a:lnTo>
                  <a:pt x="90" y="1084"/>
                </a:lnTo>
                <a:lnTo>
                  <a:pt x="112" y="1100"/>
                </a:lnTo>
                <a:lnTo>
                  <a:pt x="134" y="1115"/>
                </a:lnTo>
                <a:lnTo>
                  <a:pt x="156" y="1128"/>
                </a:lnTo>
                <a:lnTo>
                  <a:pt x="178" y="1139"/>
                </a:lnTo>
                <a:lnTo>
                  <a:pt x="196" y="1148"/>
                </a:lnTo>
                <a:lnTo>
                  <a:pt x="230" y="1161"/>
                </a:lnTo>
                <a:lnTo>
                  <a:pt x="272" y="1170"/>
                </a:lnTo>
                <a:lnTo>
                  <a:pt x="321" y="1176"/>
                </a:lnTo>
                <a:lnTo>
                  <a:pt x="375" y="1179"/>
                </a:lnTo>
                <a:lnTo>
                  <a:pt x="433" y="1179"/>
                </a:lnTo>
                <a:lnTo>
                  <a:pt x="496" y="1178"/>
                </a:lnTo>
                <a:lnTo>
                  <a:pt x="558" y="1174"/>
                </a:lnTo>
                <a:lnTo>
                  <a:pt x="623" y="1168"/>
                </a:lnTo>
                <a:lnTo>
                  <a:pt x="683" y="1163"/>
                </a:lnTo>
                <a:lnTo>
                  <a:pt x="742" y="1157"/>
                </a:lnTo>
                <a:lnTo>
                  <a:pt x="795" y="1150"/>
                </a:lnTo>
                <a:lnTo>
                  <a:pt x="843" y="1143"/>
                </a:lnTo>
                <a:lnTo>
                  <a:pt x="884" y="1137"/>
                </a:lnTo>
                <a:lnTo>
                  <a:pt x="917" y="1132"/>
                </a:lnTo>
                <a:lnTo>
                  <a:pt x="939" y="1126"/>
                </a:lnTo>
                <a:lnTo>
                  <a:pt x="948" y="1124"/>
                </a:lnTo>
                <a:lnTo>
                  <a:pt x="955" y="1124"/>
                </a:lnTo>
                <a:lnTo>
                  <a:pt x="968" y="1126"/>
                </a:lnTo>
                <a:lnTo>
                  <a:pt x="985" y="1130"/>
                </a:lnTo>
                <a:lnTo>
                  <a:pt x="1007" y="1135"/>
                </a:lnTo>
                <a:lnTo>
                  <a:pt x="1033" y="1143"/>
                </a:lnTo>
                <a:lnTo>
                  <a:pt x="1060" y="1150"/>
                </a:lnTo>
                <a:lnTo>
                  <a:pt x="1091" y="1159"/>
                </a:lnTo>
                <a:lnTo>
                  <a:pt x="1123" y="1168"/>
                </a:lnTo>
                <a:lnTo>
                  <a:pt x="1152" y="1178"/>
                </a:lnTo>
                <a:lnTo>
                  <a:pt x="1183" y="1187"/>
                </a:lnTo>
                <a:lnTo>
                  <a:pt x="1213" y="1196"/>
                </a:lnTo>
                <a:lnTo>
                  <a:pt x="1238" y="1205"/>
                </a:lnTo>
                <a:lnTo>
                  <a:pt x="1262" y="1211"/>
                </a:lnTo>
                <a:lnTo>
                  <a:pt x="1282" y="1218"/>
                </a:lnTo>
                <a:lnTo>
                  <a:pt x="1297" y="1222"/>
                </a:lnTo>
                <a:lnTo>
                  <a:pt x="1306" y="1224"/>
                </a:lnTo>
                <a:lnTo>
                  <a:pt x="1341" y="1229"/>
                </a:lnTo>
                <a:lnTo>
                  <a:pt x="1378" y="1233"/>
                </a:lnTo>
                <a:lnTo>
                  <a:pt x="1418" y="1235"/>
                </a:lnTo>
                <a:lnTo>
                  <a:pt x="1459" y="1235"/>
                </a:lnTo>
                <a:lnTo>
                  <a:pt x="1499" y="1231"/>
                </a:lnTo>
                <a:lnTo>
                  <a:pt x="1542" y="1227"/>
                </a:lnTo>
                <a:lnTo>
                  <a:pt x="1584" y="1224"/>
                </a:lnTo>
                <a:lnTo>
                  <a:pt x="1624" y="1216"/>
                </a:lnTo>
                <a:lnTo>
                  <a:pt x="1665" y="1211"/>
                </a:lnTo>
                <a:lnTo>
                  <a:pt x="1701" y="1203"/>
                </a:lnTo>
                <a:lnTo>
                  <a:pt x="1736" y="1196"/>
                </a:lnTo>
                <a:lnTo>
                  <a:pt x="1768" y="1189"/>
                </a:lnTo>
                <a:lnTo>
                  <a:pt x="1793" y="1183"/>
                </a:lnTo>
                <a:lnTo>
                  <a:pt x="1817" y="1176"/>
                </a:lnTo>
                <a:lnTo>
                  <a:pt x="1834" y="1170"/>
                </a:lnTo>
                <a:lnTo>
                  <a:pt x="1847" y="1167"/>
                </a:lnTo>
                <a:lnTo>
                  <a:pt x="1867" y="1159"/>
                </a:lnTo>
                <a:lnTo>
                  <a:pt x="1892" y="1150"/>
                </a:lnTo>
                <a:lnTo>
                  <a:pt x="1920" y="1139"/>
                </a:lnTo>
                <a:lnTo>
                  <a:pt x="1949" y="1124"/>
                </a:lnTo>
                <a:lnTo>
                  <a:pt x="1979" y="1108"/>
                </a:lnTo>
                <a:lnTo>
                  <a:pt x="2005" y="1088"/>
                </a:lnTo>
                <a:lnTo>
                  <a:pt x="2027" y="1064"/>
                </a:lnTo>
                <a:lnTo>
                  <a:pt x="2041" y="1034"/>
                </a:lnTo>
                <a:lnTo>
                  <a:pt x="2045" y="996"/>
                </a:lnTo>
                <a:lnTo>
                  <a:pt x="2038" y="948"/>
                </a:lnTo>
                <a:lnTo>
                  <a:pt x="2023" y="893"/>
                </a:lnTo>
                <a:lnTo>
                  <a:pt x="2003" y="836"/>
                </a:lnTo>
                <a:lnTo>
                  <a:pt x="1981" y="779"/>
                </a:lnTo>
                <a:lnTo>
                  <a:pt x="1957" y="728"/>
                </a:lnTo>
                <a:lnTo>
                  <a:pt x="1937" y="683"/>
                </a:lnTo>
                <a:lnTo>
                  <a:pt x="1922" y="652"/>
                </a:lnTo>
                <a:lnTo>
                  <a:pt x="1909" y="625"/>
                </a:lnTo>
                <a:lnTo>
                  <a:pt x="1896" y="590"/>
                </a:lnTo>
                <a:lnTo>
                  <a:pt x="1881" y="553"/>
                </a:lnTo>
                <a:lnTo>
                  <a:pt x="1867" y="514"/>
                </a:lnTo>
                <a:lnTo>
                  <a:pt x="1850" y="476"/>
                </a:lnTo>
                <a:lnTo>
                  <a:pt x="1836" y="441"/>
                </a:lnTo>
                <a:lnTo>
                  <a:pt x="1821" y="410"/>
                </a:lnTo>
                <a:lnTo>
                  <a:pt x="1808" y="384"/>
                </a:lnTo>
                <a:lnTo>
                  <a:pt x="1797" y="360"/>
                </a:lnTo>
                <a:lnTo>
                  <a:pt x="1784" y="336"/>
                </a:lnTo>
                <a:lnTo>
                  <a:pt x="1773" y="311"/>
                </a:lnTo>
                <a:lnTo>
                  <a:pt x="1758" y="285"/>
                </a:lnTo>
                <a:lnTo>
                  <a:pt x="1744" y="261"/>
                </a:lnTo>
                <a:lnTo>
                  <a:pt x="1723" y="237"/>
                </a:lnTo>
                <a:lnTo>
                  <a:pt x="1701" y="215"/>
                </a:lnTo>
                <a:lnTo>
                  <a:pt x="1674" y="195"/>
                </a:lnTo>
                <a:lnTo>
                  <a:pt x="1641" y="175"/>
                </a:lnTo>
                <a:lnTo>
                  <a:pt x="1604" y="149"/>
                </a:lnTo>
                <a:lnTo>
                  <a:pt x="1567" y="121"/>
                </a:lnTo>
                <a:lnTo>
                  <a:pt x="1532" y="96"/>
                </a:lnTo>
                <a:lnTo>
                  <a:pt x="1499" y="70"/>
                </a:lnTo>
                <a:lnTo>
                  <a:pt x="1474" y="50"/>
                </a:lnTo>
                <a:lnTo>
                  <a:pt x="1455" y="37"/>
                </a:lnTo>
                <a:lnTo>
                  <a:pt x="1450" y="31"/>
                </a:lnTo>
                <a:lnTo>
                  <a:pt x="911" y="0"/>
                </a:lnTo>
                <a:close/>
              </a:path>
            </a:pathLst>
          </a:custGeom>
          <a:solidFill>
            <a:srgbClr val="FFCCF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5" name="Freeform 13"/>
          <p:cNvSpPr>
            <a:spLocks/>
          </p:cNvSpPr>
          <p:nvPr/>
        </p:nvSpPr>
        <p:spPr bwMode="auto">
          <a:xfrm>
            <a:off x="3625851" y="4005263"/>
            <a:ext cx="806450" cy="612775"/>
          </a:xfrm>
          <a:custGeom>
            <a:avLst/>
            <a:gdLst/>
            <a:ahLst/>
            <a:cxnLst>
              <a:cxn ang="0">
                <a:pos x="174" y="198"/>
              </a:cxn>
              <a:cxn ang="0">
                <a:pos x="143" y="206"/>
              </a:cxn>
              <a:cxn ang="0">
                <a:pos x="108" y="219"/>
              </a:cxn>
              <a:cxn ang="0">
                <a:pos x="77" y="244"/>
              </a:cxn>
              <a:cxn ang="0">
                <a:pos x="53" y="299"/>
              </a:cxn>
              <a:cxn ang="0">
                <a:pos x="48" y="344"/>
              </a:cxn>
              <a:cxn ang="0">
                <a:pos x="40" y="356"/>
              </a:cxn>
              <a:cxn ang="0">
                <a:pos x="7" y="399"/>
              </a:cxn>
              <a:cxn ang="0">
                <a:pos x="3" y="443"/>
              </a:cxn>
              <a:cxn ang="0">
                <a:pos x="15" y="485"/>
              </a:cxn>
              <a:cxn ang="0">
                <a:pos x="15" y="498"/>
              </a:cxn>
              <a:cxn ang="0">
                <a:pos x="5" y="538"/>
              </a:cxn>
              <a:cxn ang="0">
                <a:pos x="22" y="592"/>
              </a:cxn>
              <a:cxn ang="0">
                <a:pos x="35" y="626"/>
              </a:cxn>
              <a:cxn ang="0">
                <a:pos x="46" y="652"/>
              </a:cxn>
              <a:cxn ang="0">
                <a:pos x="62" y="669"/>
              </a:cxn>
              <a:cxn ang="0">
                <a:pos x="90" y="674"/>
              </a:cxn>
              <a:cxn ang="0">
                <a:pos x="116" y="676"/>
              </a:cxn>
              <a:cxn ang="0">
                <a:pos x="134" y="678"/>
              </a:cxn>
              <a:cxn ang="0">
                <a:pos x="145" y="678"/>
              </a:cxn>
              <a:cxn ang="0">
                <a:pos x="149" y="682"/>
              </a:cxn>
              <a:cxn ang="0">
                <a:pos x="165" y="700"/>
              </a:cxn>
              <a:cxn ang="0">
                <a:pos x="187" y="727"/>
              </a:cxn>
              <a:cxn ang="0">
                <a:pos x="209" y="750"/>
              </a:cxn>
              <a:cxn ang="0">
                <a:pos x="228" y="757"/>
              </a:cxn>
              <a:cxn ang="0">
                <a:pos x="252" y="762"/>
              </a:cxn>
              <a:cxn ang="0">
                <a:pos x="277" y="768"/>
              </a:cxn>
              <a:cxn ang="0">
                <a:pos x="294" y="773"/>
              </a:cxn>
              <a:cxn ang="0">
                <a:pos x="876" y="487"/>
              </a:cxn>
              <a:cxn ang="0">
                <a:pos x="889" y="478"/>
              </a:cxn>
              <a:cxn ang="0">
                <a:pos x="919" y="456"/>
              </a:cxn>
              <a:cxn ang="0">
                <a:pos x="952" y="424"/>
              </a:cxn>
              <a:cxn ang="0">
                <a:pos x="977" y="391"/>
              </a:cxn>
              <a:cxn ang="0">
                <a:pos x="996" y="351"/>
              </a:cxn>
              <a:cxn ang="0">
                <a:pos x="1010" y="298"/>
              </a:cxn>
              <a:cxn ang="0">
                <a:pos x="1014" y="239"/>
              </a:cxn>
              <a:cxn ang="0">
                <a:pos x="1001" y="187"/>
              </a:cxn>
              <a:cxn ang="0">
                <a:pos x="972" y="142"/>
              </a:cxn>
              <a:cxn ang="0">
                <a:pos x="939" y="99"/>
              </a:cxn>
              <a:cxn ang="0">
                <a:pos x="908" y="66"/>
              </a:cxn>
              <a:cxn ang="0">
                <a:pos x="882" y="44"/>
              </a:cxn>
              <a:cxn ang="0">
                <a:pos x="856" y="28"/>
              </a:cxn>
              <a:cxn ang="0">
                <a:pos x="819" y="11"/>
              </a:cxn>
              <a:cxn ang="0">
                <a:pos x="770" y="2"/>
              </a:cxn>
              <a:cxn ang="0">
                <a:pos x="705" y="2"/>
              </a:cxn>
              <a:cxn ang="0">
                <a:pos x="641" y="9"/>
              </a:cxn>
              <a:cxn ang="0">
                <a:pos x="595" y="18"/>
              </a:cxn>
              <a:cxn ang="0">
                <a:pos x="566" y="26"/>
              </a:cxn>
              <a:cxn ang="0">
                <a:pos x="557" y="29"/>
              </a:cxn>
              <a:cxn ang="0">
                <a:pos x="547" y="29"/>
              </a:cxn>
              <a:cxn ang="0">
                <a:pos x="523" y="29"/>
              </a:cxn>
              <a:cxn ang="0">
                <a:pos x="487" y="31"/>
              </a:cxn>
              <a:cxn ang="0">
                <a:pos x="437" y="35"/>
              </a:cxn>
              <a:cxn ang="0">
                <a:pos x="389" y="37"/>
              </a:cxn>
              <a:cxn ang="0">
                <a:pos x="353" y="40"/>
              </a:cxn>
              <a:cxn ang="0">
                <a:pos x="321" y="50"/>
              </a:cxn>
              <a:cxn ang="0">
                <a:pos x="296" y="68"/>
              </a:cxn>
              <a:cxn ang="0">
                <a:pos x="264" y="103"/>
              </a:cxn>
              <a:cxn ang="0">
                <a:pos x="228" y="145"/>
              </a:cxn>
              <a:cxn ang="0">
                <a:pos x="198" y="182"/>
              </a:cxn>
              <a:cxn ang="0">
                <a:pos x="185" y="197"/>
              </a:cxn>
            </a:cxnLst>
            <a:rect l="0" t="0" r="r" b="b"/>
            <a:pathLst>
              <a:path w="1014" h="773">
                <a:moveTo>
                  <a:pt x="185" y="197"/>
                </a:moveTo>
                <a:lnTo>
                  <a:pt x="174" y="198"/>
                </a:lnTo>
                <a:lnTo>
                  <a:pt x="160" y="202"/>
                </a:lnTo>
                <a:lnTo>
                  <a:pt x="143" y="206"/>
                </a:lnTo>
                <a:lnTo>
                  <a:pt x="127" y="209"/>
                </a:lnTo>
                <a:lnTo>
                  <a:pt x="108" y="219"/>
                </a:lnTo>
                <a:lnTo>
                  <a:pt x="92" y="230"/>
                </a:lnTo>
                <a:lnTo>
                  <a:pt x="77" y="244"/>
                </a:lnTo>
                <a:lnTo>
                  <a:pt x="66" y="263"/>
                </a:lnTo>
                <a:lnTo>
                  <a:pt x="53" y="299"/>
                </a:lnTo>
                <a:lnTo>
                  <a:pt x="48" y="327"/>
                </a:lnTo>
                <a:lnTo>
                  <a:pt x="48" y="344"/>
                </a:lnTo>
                <a:lnTo>
                  <a:pt x="48" y="349"/>
                </a:lnTo>
                <a:lnTo>
                  <a:pt x="40" y="356"/>
                </a:lnTo>
                <a:lnTo>
                  <a:pt x="24" y="377"/>
                </a:lnTo>
                <a:lnTo>
                  <a:pt x="7" y="399"/>
                </a:lnTo>
                <a:lnTo>
                  <a:pt x="0" y="421"/>
                </a:lnTo>
                <a:lnTo>
                  <a:pt x="3" y="443"/>
                </a:lnTo>
                <a:lnTo>
                  <a:pt x="9" y="465"/>
                </a:lnTo>
                <a:lnTo>
                  <a:pt x="15" y="485"/>
                </a:lnTo>
                <a:lnTo>
                  <a:pt x="18" y="492"/>
                </a:lnTo>
                <a:lnTo>
                  <a:pt x="15" y="498"/>
                </a:lnTo>
                <a:lnTo>
                  <a:pt x="7" y="513"/>
                </a:lnTo>
                <a:lnTo>
                  <a:pt x="5" y="538"/>
                </a:lnTo>
                <a:lnTo>
                  <a:pt x="15" y="573"/>
                </a:lnTo>
                <a:lnTo>
                  <a:pt x="22" y="592"/>
                </a:lnTo>
                <a:lnTo>
                  <a:pt x="29" y="610"/>
                </a:lnTo>
                <a:lnTo>
                  <a:pt x="35" y="626"/>
                </a:lnTo>
                <a:lnTo>
                  <a:pt x="40" y="641"/>
                </a:lnTo>
                <a:lnTo>
                  <a:pt x="46" y="652"/>
                </a:lnTo>
                <a:lnTo>
                  <a:pt x="53" y="663"/>
                </a:lnTo>
                <a:lnTo>
                  <a:pt x="62" y="669"/>
                </a:lnTo>
                <a:lnTo>
                  <a:pt x="75" y="672"/>
                </a:lnTo>
                <a:lnTo>
                  <a:pt x="90" y="674"/>
                </a:lnTo>
                <a:lnTo>
                  <a:pt x="103" y="676"/>
                </a:lnTo>
                <a:lnTo>
                  <a:pt x="116" y="676"/>
                </a:lnTo>
                <a:lnTo>
                  <a:pt x="125" y="678"/>
                </a:lnTo>
                <a:lnTo>
                  <a:pt x="134" y="678"/>
                </a:lnTo>
                <a:lnTo>
                  <a:pt x="141" y="678"/>
                </a:lnTo>
                <a:lnTo>
                  <a:pt x="145" y="678"/>
                </a:lnTo>
                <a:lnTo>
                  <a:pt x="147" y="678"/>
                </a:lnTo>
                <a:lnTo>
                  <a:pt x="149" y="682"/>
                </a:lnTo>
                <a:lnTo>
                  <a:pt x="156" y="689"/>
                </a:lnTo>
                <a:lnTo>
                  <a:pt x="165" y="700"/>
                </a:lnTo>
                <a:lnTo>
                  <a:pt x="176" y="715"/>
                </a:lnTo>
                <a:lnTo>
                  <a:pt x="187" y="727"/>
                </a:lnTo>
                <a:lnTo>
                  <a:pt x="200" y="740"/>
                </a:lnTo>
                <a:lnTo>
                  <a:pt x="209" y="750"/>
                </a:lnTo>
                <a:lnTo>
                  <a:pt x="218" y="755"/>
                </a:lnTo>
                <a:lnTo>
                  <a:pt x="228" y="757"/>
                </a:lnTo>
                <a:lnTo>
                  <a:pt x="239" y="759"/>
                </a:lnTo>
                <a:lnTo>
                  <a:pt x="252" y="762"/>
                </a:lnTo>
                <a:lnTo>
                  <a:pt x="264" y="766"/>
                </a:lnTo>
                <a:lnTo>
                  <a:pt x="277" y="768"/>
                </a:lnTo>
                <a:lnTo>
                  <a:pt x="286" y="772"/>
                </a:lnTo>
                <a:lnTo>
                  <a:pt x="294" y="773"/>
                </a:lnTo>
                <a:lnTo>
                  <a:pt x="296" y="773"/>
                </a:lnTo>
                <a:lnTo>
                  <a:pt x="876" y="487"/>
                </a:lnTo>
                <a:lnTo>
                  <a:pt x="880" y="485"/>
                </a:lnTo>
                <a:lnTo>
                  <a:pt x="889" y="478"/>
                </a:lnTo>
                <a:lnTo>
                  <a:pt x="902" y="468"/>
                </a:lnTo>
                <a:lnTo>
                  <a:pt x="919" y="456"/>
                </a:lnTo>
                <a:lnTo>
                  <a:pt x="935" y="441"/>
                </a:lnTo>
                <a:lnTo>
                  <a:pt x="952" y="424"/>
                </a:lnTo>
                <a:lnTo>
                  <a:pt x="966" y="408"/>
                </a:lnTo>
                <a:lnTo>
                  <a:pt x="977" y="391"/>
                </a:lnTo>
                <a:lnTo>
                  <a:pt x="987" y="373"/>
                </a:lnTo>
                <a:lnTo>
                  <a:pt x="996" y="351"/>
                </a:lnTo>
                <a:lnTo>
                  <a:pt x="1005" y="325"/>
                </a:lnTo>
                <a:lnTo>
                  <a:pt x="1010" y="298"/>
                </a:lnTo>
                <a:lnTo>
                  <a:pt x="1014" y="268"/>
                </a:lnTo>
                <a:lnTo>
                  <a:pt x="1014" y="239"/>
                </a:lnTo>
                <a:lnTo>
                  <a:pt x="1010" y="213"/>
                </a:lnTo>
                <a:lnTo>
                  <a:pt x="1001" y="187"/>
                </a:lnTo>
                <a:lnTo>
                  <a:pt x="987" y="164"/>
                </a:lnTo>
                <a:lnTo>
                  <a:pt x="972" y="142"/>
                </a:lnTo>
                <a:lnTo>
                  <a:pt x="955" y="119"/>
                </a:lnTo>
                <a:lnTo>
                  <a:pt x="939" y="99"/>
                </a:lnTo>
                <a:lnTo>
                  <a:pt x="922" y="81"/>
                </a:lnTo>
                <a:lnTo>
                  <a:pt x="908" y="66"/>
                </a:lnTo>
                <a:lnTo>
                  <a:pt x="893" y="53"/>
                </a:lnTo>
                <a:lnTo>
                  <a:pt x="882" y="44"/>
                </a:lnTo>
                <a:lnTo>
                  <a:pt x="869" y="37"/>
                </a:lnTo>
                <a:lnTo>
                  <a:pt x="856" y="28"/>
                </a:lnTo>
                <a:lnTo>
                  <a:pt x="838" y="20"/>
                </a:lnTo>
                <a:lnTo>
                  <a:pt x="819" y="11"/>
                </a:lnTo>
                <a:lnTo>
                  <a:pt x="795" y="6"/>
                </a:lnTo>
                <a:lnTo>
                  <a:pt x="770" y="2"/>
                </a:lnTo>
                <a:lnTo>
                  <a:pt x="738" y="0"/>
                </a:lnTo>
                <a:lnTo>
                  <a:pt x="705" y="2"/>
                </a:lnTo>
                <a:lnTo>
                  <a:pt x="672" y="6"/>
                </a:lnTo>
                <a:lnTo>
                  <a:pt x="641" y="9"/>
                </a:lnTo>
                <a:lnTo>
                  <a:pt x="617" y="15"/>
                </a:lnTo>
                <a:lnTo>
                  <a:pt x="595" y="18"/>
                </a:lnTo>
                <a:lnTo>
                  <a:pt x="579" y="24"/>
                </a:lnTo>
                <a:lnTo>
                  <a:pt x="566" y="26"/>
                </a:lnTo>
                <a:lnTo>
                  <a:pt x="558" y="29"/>
                </a:lnTo>
                <a:lnTo>
                  <a:pt x="557" y="29"/>
                </a:lnTo>
                <a:lnTo>
                  <a:pt x="555" y="29"/>
                </a:lnTo>
                <a:lnTo>
                  <a:pt x="547" y="29"/>
                </a:lnTo>
                <a:lnTo>
                  <a:pt x="538" y="29"/>
                </a:lnTo>
                <a:lnTo>
                  <a:pt x="523" y="29"/>
                </a:lnTo>
                <a:lnTo>
                  <a:pt x="507" y="31"/>
                </a:lnTo>
                <a:lnTo>
                  <a:pt x="487" y="31"/>
                </a:lnTo>
                <a:lnTo>
                  <a:pt x="463" y="33"/>
                </a:lnTo>
                <a:lnTo>
                  <a:pt x="437" y="35"/>
                </a:lnTo>
                <a:lnTo>
                  <a:pt x="413" y="37"/>
                </a:lnTo>
                <a:lnTo>
                  <a:pt x="389" y="37"/>
                </a:lnTo>
                <a:lnTo>
                  <a:pt x="371" y="39"/>
                </a:lnTo>
                <a:lnTo>
                  <a:pt x="353" y="40"/>
                </a:lnTo>
                <a:lnTo>
                  <a:pt x="336" y="44"/>
                </a:lnTo>
                <a:lnTo>
                  <a:pt x="321" y="50"/>
                </a:lnTo>
                <a:lnTo>
                  <a:pt x="309" y="57"/>
                </a:lnTo>
                <a:lnTo>
                  <a:pt x="296" y="68"/>
                </a:lnTo>
                <a:lnTo>
                  <a:pt x="281" y="83"/>
                </a:lnTo>
                <a:lnTo>
                  <a:pt x="264" y="103"/>
                </a:lnTo>
                <a:lnTo>
                  <a:pt x="246" y="123"/>
                </a:lnTo>
                <a:lnTo>
                  <a:pt x="228" y="145"/>
                </a:lnTo>
                <a:lnTo>
                  <a:pt x="211" y="165"/>
                </a:lnTo>
                <a:lnTo>
                  <a:pt x="198" y="182"/>
                </a:lnTo>
                <a:lnTo>
                  <a:pt x="189" y="193"/>
                </a:lnTo>
                <a:lnTo>
                  <a:pt x="185" y="197"/>
                </a:lnTo>
                <a:close/>
              </a:path>
            </a:pathLst>
          </a:custGeom>
          <a:solidFill>
            <a:srgbClr val="AD70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6" name="Freeform 14"/>
          <p:cNvSpPr>
            <a:spLocks/>
          </p:cNvSpPr>
          <p:nvPr/>
        </p:nvSpPr>
        <p:spPr bwMode="auto">
          <a:xfrm>
            <a:off x="4730751" y="4864100"/>
            <a:ext cx="728663" cy="615950"/>
          </a:xfrm>
          <a:custGeom>
            <a:avLst/>
            <a:gdLst/>
            <a:ahLst/>
            <a:cxnLst>
              <a:cxn ang="0">
                <a:pos x="198" y="171"/>
              </a:cxn>
              <a:cxn ang="0">
                <a:pos x="158" y="191"/>
              </a:cxn>
              <a:cxn ang="0">
                <a:pos x="97" y="228"/>
              </a:cxn>
              <a:cxn ang="0">
                <a:pos x="44" y="274"/>
              </a:cxn>
              <a:cxn ang="0">
                <a:pos x="11" y="344"/>
              </a:cxn>
              <a:cxn ang="0">
                <a:pos x="0" y="434"/>
              </a:cxn>
              <a:cxn ang="0">
                <a:pos x="24" y="518"/>
              </a:cxn>
              <a:cxn ang="0">
                <a:pos x="70" y="579"/>
              </a:cxn>
              <a:cxn ang="0">
                <a:pos x="114" y="603"/>
              </a:cxn>
              <a:cxn ang="0">
                <a:pos x="145" y="606"/>
              </a:cxn>
              <a:cxn ang="0">
                <a:pos x="176" y="511"/>
              </a:cxn>
              <a:cxn ang="0">
                <a:pos x="270" y="575"/>
              </a:cxn>
              <a:cxn ang="0">
                <a:pos x="321" y="619"/>
              </a:cxn>
              <a:cxn ang="0">
                <a:pos x="393" y="682"/>
              </a:cxn>
              <a:cxn ang="0">
                <a:pos x="452" y="733"/>
              </a:cxn>
              <a:cxn ang="0">
                <a:pos x="479" y="750"/>
              </a:cxn>
              <a:cxn ang="0">
                <a:pos x="516" y="761"/>
              </a:cxn>
              <a:cxn ang="0">
                <a:pos x="555" y="770"/>
              </a:cxn>
              <a:cxn ang="0">
                <a:pos x="582" y="777"/>
              </a:cxn>
              <a:cxn ang="0">
                <a:pos x="588" y="772"/>
              </a:cxn>
              <a:cxn ang="0">
                <a:pos x="601" y="750"/>
              </a:cxn>
              <a:cxn ang="0">
                <a:pos x="623" y="744"/>
              </a:cxn>
              <a:cxn ang="0">
                <a:pos x="652" y="744"/>
              </a:cxn>
              <a:cxn ang="0">
                <a:pos x="658" y="687"/>
              </a:cxn>
              <a:cxn ang="0">
                <a:pos x="748" y="718"/>
              </a:cxn>
              <a:cxn ang="0">
                <a:pos x="737" y="674"/>
              </a:cxn>
              <a:cxn ang="0">
                <a:pos x="772" y="671"/>
              </a:cxn>
              <a:cxn ang="0">
                <a:pos x="823" y="671"/>
              </a:cxn>
              <a:cxn ang="0">
                <a:pos x="876" y="665"/>
              </a:cxn>
              <a:cxn ang="0">
                <a:pos x="913" y="659"/>
              </a:cxn>
              <a:cxn ang="0">
                <a:pos x="915" y="637"/>
              </a:cxn>
              <a:cxn ang="0">
                <a:pos x="895" y="527"/>
              </a:cxn>
              <a:cxn ang="0">
                <a:pos x="887" y="426"/>
              </a:cxn>
              <a:cxn ang="0">
                <a:pos x="876" y="305"/>
              </a:cxn>
              <a:cxn ang="0">
                <a:pos x="860" y="246"/>
              </a:cxn>
              <a:cxn ang="0">
                <a:pos x="838" y="208"/>
              </a:cxn>
              <a:cxn ang="0">
                <a:pos x="805" y="165"/>
              </a:cxn>
              <a:cxn ang="0">
                <a:pos x="768" y="127"/>
              </a:cxn>
              <a:cxn ang="0">
                <a:pos x="729" y="96"/>
              </a:cxn>
              <a:cxn ang="0">
                <a:pos x="683" y="66"/>
              </a:cxn>
              <a:cxn ang="0">
                <a:pos x="634" y="39"/>
              </a:cxn>
              <a:cxn ang="0">
                <a:pos x="588" y="17"/>
              </a:cxn>
              <a:cxn ang="0">
                <a:pos x="547" y="6"/>
              </a:cxn>
              <a:cxn ang="0">
                <a:pos x="503" y="0"/>
              </a:cxn>
              <a:cxn ang="0">
                <a:pos x="457" y="0"/>
              </a:cxn>
              <a:cxn ang="0">
                <a:pos x="417" y="2"/>
              </a:cxn>
              <a:cxn ang="0">
                <a:pos x="365" y="20"/>
              </a:cxn>
              <a:cxn ang="0">
                <a:pos x="297" y="68"/>
              </a:cxn>
              <a:cxn ang="0">
                <a:pos x="242" y="123"/>
              </a:cxn>
              <a:cxn ang="0">
                <a:pos x="209" y="162"/>
              </a:cxn>
            </a:cxnLst>
            <a:rect l="0" t="0" r="r" b="b"/>
            <a:pathLst>
              <a:path w="919" h="777">
                <a:moveTo>
                  <a:pt x="206" y="167"/>
                </a:moveTo>
                <a:lnTo>
                  <a:pt x="198" y="171"/>
                </a:lnTo>
                <a:lnTo>
                  <a:pt x="182" y="178"/>
                </a:lnTo>
                <a:lnTo>
                  <a:pt x="158" y="191"/>
                </a:lnTo>
                <a:lnTo>
                  <a:pt x="128" y="209"/>
                </a:lnTo>
                <a:lnTo>
                  <a:pt x="97" y="228"/>
                </a:lnTo>
                <a:lnTo>
                  <a:pt x="68" y="250"/>
                </a:lnTo>
                <a:lnTo>
                  <a:pt x="44" y="274"/>
                </a:lnTo>
                <a:lnTo>
                  <a:pt x="29" y="296"/>
                </a:lnTo>
                <a:lnTo>
                  <a:pt x="11" y="344"/>
                </a:lnTo>
                <a:lnTo>
                  <a:pt x="2" y="389"/>
                </a:lnTo>
                <a:lnTo>
                  <a:pt x="0" y="434"/>
                </a:lnTo>
                <a:lnTo>
                  <a:pt x="5" y="468"/>
                </a:lnTo>
                <a:lnTo>
                  <a:pt x="24" y="518"/>
                </a:lnTo>
                <a:lnTo>
                  <a:pt x="46" y="555"/>
                </a:lnTo>
                <a:lnTo>
                  <a:pt x="70" y="579"/>
                </a:lnTo>
                <a:lnTo>
                  <a:pt x="94" y="595"/>
                </a:lnTo>
                <a:lnTo>
                  <a:pt x="114" y="603"/>
                </a:lnTo>
                <a:lnTo>
                  <a:pt x="132" y="606"/>
                </a:lnTo>
                <a:lnTo>
                  <a:pt x="145" y="606"/>
                </a:lnTo>
                <a:lnTo>
                  <a:pt x="149" y="606"/>
                </a:lnTo>
                <a:lnTo>
                  <a:pt x="176" y="511"/>
                </a:lnTo>
                <a:lnTo>
                  <a:pt x="263" y="568"/>
                </a:lnTo>
                <a:lnTo>
                  <a:pt x="270" y="575"/>
                </a:lnTo>
                <a:lnTo>
                  <a:pt x="292" y="593"/>
                </a:lnTo>
                <a:lnTo>
                  <a:pt x="321" y="619"/>
                </a:lnTo>
                <a:lnTo>
                  <a:pt x="356" y="650"/>
                </a:lnTo>
                <a:lnTo>
                  <a:pt x="393" y="682"/>
                </a:lnTo>
                <a:lnTo>
                  <a:pt x="426" y="711"/>
                </a:lnTo>
                <a:lnTo>
                  <a:pt x="452" y="733"/>
                </a:lnTo>
                <a:lnTo>
                  <a:pt x="468" y="744"/>
                </a:lnTo>
                <a:lnTo>
                  <a:pt x="479" y="750"/>
                </a:lnTo>
                <a:lnTo>
                  <a:pt x="496" y="755"/>
                </a:lnTo>
                <a:lnTo>
                  <a:pt x="516" y="761"/>
                </a:lnTo>
                <a:lnTo>
                  <a:pt x="536" y="766"/>
                </a:lnTo>
                <a:lnTo>
                  <a:pt x="555" y="770"/>
                </a:lnTo>
                <a:lnTo>
                  <a:pt x="571" y="773"/>
                </a:lnTo>
                <a:lnTo>
                  <a:pt x="582" y="777"/>
                </a:lnTo>
                <a:lnTo>
                  <a:pt x="586" y="777"/>
                </a:lnTo>
                <a:lnTo>
                  <a:pt x="588" y="772"/>
                </a:lnTo>
                <a:lnTo>
                  <a:pt x="593" y="761"/>
                </a:lnTo>
                <a:lnTo>
                  <a:pt x="601" y="750"/>
                </a:lnTo>
                <a:lnTo>
                  <a:pt x="610" y="744"/>
                </a:lnTo>
                <a:lnTo>
                  <a:pt x="623" y="744"/>
                </a:lnTo>
                <a:lnTo>
                  <a:pt x="639" y="744"/>
                </a:lnTo>
                <a:lnTo>
                  <a:pt x="652" y="744"/>
                </a:lnTo>
                <a:lnTo>
                  <a:pt x="658" y="744"/>
                </a:lnTo>
                <a:lnTo>
                  <a:pt x="658" y="687"/>
                </a:lnTo>
                <a:lnTo>
                  <a:pt x="753" y="729"/>
                </a:lnTo>
                <a:lnTo>
                  <a:pt x="748" y="718"/>
                </a:lnTo>
                <a:lnTo>
                  <a:pt x="738" y="696"/>
                </a:lnTo>
                <a:lnTo>
                  <a:pt x="737" y="674"/>
                </a:lnTo>
                <a:lnTo>
                  <a:pt x="753" y="669"/>
                </a:lnTo>
                <a:lnTo>
                  <a:pt x="772" y="671"/>
                </a:lnTo>
                <a:lnTo>
                  <a:pt x="795" y="671"/>
                </a:lnTo>
                <a:lnTo>
                  <a:pt x="823" y="671"/>
                </a:lnTo>
                <a:lnTo>
                  <a:pt x="851" y="667"/>
                </a:lnTo>
                <a:lnTo>
                  <a:pt x="876" y="665"/>
                </a:lnTo>
                <a:lnTo>
                  <a:pt x="898" y="661"/>
                </a:lnTo>
                <a:lnTo>
                  <a:pt x="913" y="659"/>
                </a:lnTo>
                <a:lnTo>
                  <a:pt x="919" y="659"/>
                </a:lnTo>
                <a:lnTo>
                  <a:pt x="915" y="637"/>
                </a:lnTo>
                <a:lnTo>
                  <a:pt x="904" y="588"/>
                </a:lnTo>
                <a:lnTo>
                  <a:pt x="895" y="527"/>
                </a:lnTo>
                <a:lnTo>
                  <a:pt x="889" y="478"/>
                </a:lnTo>
                <a:lnTo>
                  <a:pt x="887" y="426"/>
                </a:lnTo>
                <a:lnTo>
                  <a:pt x="884" y="364"/>
                </a:lnTo>
                <a:lnTo>
                  <a:pt x="876" y="305"/>
                </a:lnTo>
                <a:lnTo>
                  <a:pt x="867" y="263"/>
                </a:lnTo>
                <a:lnTo>
                  <a:pt x="860" y="246"/>
                </a:lnTo>
                <a:lnTo>
                  <a:pt x="851" y="228"/>
                </a:lnTo>
                <a:lnTo>
                  <a:pt x="838" y="208"/>
                </a:lnTo>
                <a:lnTo>
                  <a:pt x="821" y="186"/>
                </a:lnTo>
                <a:lnTo>
                  <a:pt x="805" y="165"/>
                </a:lnTo>
                <a:lnTo>
                  <a:pt x="786" y="145"/>
                </a:lnTo>
                <a:lnTo>
                  <a:pt x="768" y="127"/>
                </a:lnTo>
                <a:lnTo>
                  <a:pt x="750" y="110"/>
                </a:lnTo>
                <a:lnTo>
                  <a:pt x="729" y="96"/>
                </a:lnTo>
                <a:lnTo>
                  <a:pt x="707" y="81"/>
                </a:lnTo>
                <a:lnTo>
                  <a:pt x="683" y="66"/>
                </a:lnTo>
                <a:lnTo>
                  <a:pt x="659" y="51"/>
                </a:lnTo>
                <a:lnTo>
                  <a:pt x="634" y="39"/>
                </a:lnTo>
                <a:lnTo>
                  <a:pt x="610" y="26"/>
                </a:lnTo>
                <a:lnTo>
                  <a:pt x="588" y="17"/>
                </a:lnTo>
                <a:lnTo>
                  <a:pt x="568" y="11"/>
                </a:lnTo>
                <a:lnTo>
                  <a:pt x="547" y="6"/>
                </a:lnTo>
                <a:lnTo>
                  <a:pt x="527" y="2"/>
                </a:lnTo>
                <a:lnTo>
                  <a:pt x="503" y="0"/>
                </a:lnTo>
                <a:lnTo>
                  <a:pt x="481" y="0"/>
                </a:lnTo>
                <a:lnTo>
                  <a:pt x="457" y="0"/>
                </a:lnTo>
                <a:lnTo>
                  <a:pt x="435" y="0"/>
                </a:lnTo>
                <a:lnTo>
                  <a:pt x="417" y="2"/>
                </a:lnTo>
                <a:lnTo>
                  <a:pt x="400" y="6"/>
                </a:lnTo>
                <a:lnTo>
                  <a:pt x="365" y="20"/>
                </a:lnTo>
                <a:lnTo>
                  <a:pt x="331" y="40"/>
                </a:lnTo>
                <a:lnTo>
                  <a:pt x="297" y="68"/>
                </a:lnTo>
                <a:lnTo>
                  <a:pt x="268" y="96"/>
                </a:lnTo>
                <a:lnTo>
                  <a:pt x="242" y="123"/>
                </a:lnTo>
                <a:lnTo>
                  <a:pt x="222" y="145"/>
                </a:lnTo>
                <a:lnTo>
                  <a:pt x="209" y="162"/>
                </a:lnTo>
                <a:lnTo>
                  <a:pt x="206" y="167"/>
                </a:lnTo>
                <a:close/>
              </a:path>
            </a:pathLst>
          </a:custGeom>
          <a:solidFill>
            <a:srgbClr val="52332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7" name="Freeform 15"/>
          <p:cNvSpPr>
            <a:spLocks/>
          </p:cNvSpPr>
          <p:nvPr/>
        </p:nvSpPr>
        <p:spPr bwMode="auto">
          <a:xfrm>
            <a:off x="4848226" y="5264150"/>
            <a:ext cx="363538" cy="319088"/>
          </a:xfrm>
          <a:custGeom>
            <a:avLst/>
            <a:gdLst/>
            <a:ahLst/>
            <a:cxnLst>
              <a:cxn ang="0">
                <a:pos x="0" y="68"/>
              </a:cxn>
              <a:cxn ang="0">
                <a:pos x="3" y="81"/>
              </a:cxn>
              <a:cxn ang="0">
                <a:pos x="14" y="105"/>
              </a:cxn>
              <a:cxn ang="0">
                <a:pos x="27" y="138"/>
              </a:cxn>
              <a:cxn ang="0">
                <a:pos x="46" y="177"/>
              </a:cxn>
              <a:cxn ang="0">
                <a:pos x="66" y="217"/>
              </a:cxn>
              <a:cxn ang="0">
                <a:pos x="86" y="256"/>
              </a:cxn>
              <a:cxn ang="0">
                <a:pos x="108" y="287"/>
              </a:cxn>
              <a:cxn ang="0">
                <a:pos x="128" y="311"/>
              </a:cxn>
              <a:cxn ang="0">
                <a:pos x="150" y="327"/>
              </a:cxn>
              <a:cxn ang="0">
                <a:pos x="178" y="344"/>
              </a:cxn>
              <a:cxn ang="0">
                <a:pos x="207" y="358"/>
              </a:cxn>
              <a:cxn ang="0">
                <a:pos x="237" y="371"/>
              </a:cxn>
              <a:cxn ang="0">
                <a:pos x="266" y="382"/>
              </a:cxn>
              <a:cxn ang="0">
                <a:pos x="292" y="391"/>
              </a:cxn>
              <a:cxn ang="0">
                <a:pos x="314" y="397"/>
              </a:cxn>
              <a:cxn ang="0">
                <a:pos x="329" y="401"/>
              </a:cxn>
              <a:cxn ang="0">
                <a:pos x="340" y="402"/>
              </a:cxn>
              <a:cxn ang="0">
                <a:pos x="351" y="402"/>
              </a:cxn>
              <a:cxn ang="0">
                <a:pos x="362" y="402"/>
              </a:cxn>
              <a:cxn ang="0">
                <a:pos x="373" y="402"/>
              </a:cxn>
              <a:cxn ang="0">
                <a:pos x="382" y="402"/>
              </a:cxn>
              <a:cxn ang="0">
                <a:pos x="387" y="401"/>
              </a:cxn>
              <a:cxn ang="0">
                <a:pos x="393" y="401"/>
              </a:cxn>
              <a:cxn ang="0">
                <a:pos x="395" y="401"/>
              </a:cxn>
              <a:cxn ang="0">
                <a:pos x="457" y="268"/>
              </a:cxn>
              <a:cxn ang="0">
                <a:pos x="299" y="200"/>
              </a:cxn>
              <a:cxn ang="0">
                <a:pos x="295" y="182"/>
              </a:cxn>
              <a:cxn ang="0">
                <a:pos x="290" y="138"/>
              </a:cxn>
              <a:cxn ang="0">
                <a:pos x="281" y="88"/>
              </a:cxn>
              <a:cxn ang="0">
                <a:pos x="275" y="53"/>
              </a:cxn>
              <a:cxn ang="0">
                <a:pos x="272" y="42"/>
              </a:cxn>
              <a:cxn ang="0">
                <a:pos x="262" y="33"/>
              </a:cxn>
              <a:cxn ang="0">
                <a:pos x="251" y="24"/>
              </a:cxn>
              <a:cxn ang="0">
                <a:pos x="239" y="15"/>
              </a:cxn>
              <a:cxn ang="0">
                <a:pos x="226" y="9"/>
              </a:cxn>
              <a:cxn ang="0">
                <a:pos x="215" y="4"/>
              </a:cxn>
              <a:cxn ang="0">
                <a:pos x="207" y="2"/>
              </a:cxn>
              <a:cxn ang="0">
                <a:pos x="204" y="0"/>
              </a:cxn>
              <a:cxn ang="0">
                <a:pos x="119" y="63"/>
              </a:cxn>
              <a:cxn ang="0">
                <a:pos x="51" y="11"/>
              </a:cxn>
              <a:cxn ang="0">
                <a:pos x="0" y="68"/>
              </a:cxn>
            </a:cxnLst>
            <a:rect l="0" t="0" r="r" b="b"/>
            <a:pathLst>
              <a:path w="457" h="402">
                <a:moveTo>
                  <a:pt x="0" y="68"/>
                </a:moveTo>
                <a:lnTo>
                  <a:pt x="3" y="81"/>
                </a:lnTo>
                <a:lnTo>
                  <a:pt x="14" y="105"/>
                </a:lnTo>
                <a:lnTo>
                  <a:pt x="27" y="138"/>
                </a:lnTo>
                <a:lnTo>
                  <a:pt x="46" y="177"/>
                </a:lnTo>
                <a:lnTo>
                  <a:pt x="66" y="217"/>
                </a:lnTo>
                <a:lnTo>
                  <a:pt x="86" y="256"/>
                </a:lnTo>
                <a:lnTo>
                  <a:pt x="108" y="287"/>
                </a:lnTo>
                <a:lnTo>
                  <a:pt x="128" y="311"/>
                </a:lnTo>
                <a:lnTo>
                  <a:pt x="150" y="327"/>
                </a:lnTo>
                <a:lnTo>
                  <a:pt x="178" y="344"/>
                </a:lnTo>
                <a:lnTo>
                  <a:pt x="207" y="358"/>
                </a:lnTo>
                <a:lnTo>
                  <a:pt x="237" y="371"/>
                </a:lnTo>
                <a:lnTo>
                  <a:pt x="266" y="382"/>
                </a:lnTo>
                <a:lnTo>
                  <a:pt x="292" y="391"/>
                </a:lnTo>
                <a:lnTo>
                  <a:pt x="314" y="397"/>
                </a:lnTo>
                <a:lnTo>
                  <a:pt x="329" y="401"/>
                </a:lnTo>
                <a:lnTo>
                  <a:pt x="340" y="402"/>
                </a:lnTo>
                <a:lnTo>
                  <a:pt x="351" y="402"/>
                </a:lnTo>
                <a:lnTo>
                  <a:pt x="362" y="402"/>
                </a:lnTo>
                <a:lnTo>
                  <a:pt x="373" y="402"/>
                </a:lnTo>
                <a:lnTo>
                  <a:pt x="382" y="402"/>
                </a:lnTo>
                <a:lnTo>
                  <a:pt x="387" y="401"/>
                </a:lnTo>
                <a:lnTo>
                  <a:pt x="393" y="401"/>
                </a:lnTo>
                <a:lnTo>
                  <a:pt x="395" y="401"/>
                </a:lnTo>
                <a:lnTo>
                  <a:pt x="457" y="268"/>
                </a:lnTo>
                <a:lnTo>
                  <a:pt x="299" y="200"/>
                </a:lnTo>
                <a:lnTo>
                  <a:pt x="295" y="182"/>
                </a:lnTo>
                <a:lnTo>
                  <a:pt x="290" y="138"/>
                </a:lnTo>
                <a:lnTo>
                  <a:pt x="281" y="88"/>
                </a:lnTo>
                <a:lnTo>
                  <a:pt x="275" y="53"/>
                </a:lnTo>
                <a:lnTo>
                  <a:pt x="272" y="42"/>
                </a:lnTo>
                <a:lnTo>
                  <a:pt x="262" y="33"/>
                </a:lnTo>
                <a:lnTo>
                  <a:pt x="251" y="24"/>
                </a:lnTo>
                <a:lnTo>
                  <a:pt x="239" y="15"/>
                </a:lnTo>
                <a:lnTo>
                  <a:pt x="226" y="9"/>
                </a:lnTo>
                <a:lnTo>
                  <a:pt x="215" y="4"/>
                </a:lnTo>
                <a:lnTo>
                  <a:pt x="207" y="2"/>
                </a:lnTo>
                <a:lnTo>
                  <a:pt x="204" y="0"/>
                </a:lnTo>
                <a:lnTo>
                  <a:pt x="119" y="63"/>
                </a:lnTo>
                <a:lnTo>
                  <a:pt x="51" y="11"/>
                </a:lnTo>
                <a:lnTo>
                  <a:pt x="0" y="68"/>
                </a:lnTo>
                <a:close/>
              </a:path>
            </a:pathLst>
          </a:custGeom>
          <a:solidFill>
            <a:srgbClr val="AB793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8" name="Freeform 16"/>
          <p:cNvSpPr>
            <a:spLocks/>
          </p:cNvSpPr>
          <p:nvPr/>
        </p:nvSpPr>
        <p:spPr bwMode="auto">
          <a:xfrm>
            <a:off x="3360738" y="5214938"/>
            <a:ext cx="862013" cy="357188"/>
          </a:xfrm>
          <a:custGeom>
            <a:avLst/>
            <a:gdLst/>
            <a:ahLst/>
            <a:cxnLst>
              <a:cxn ang="0">
                <a:pos x="609" y="165"/>
              </a:cxn>
              <a:cxn ang="0">
                <a:pos x="590" y="134"/>
              </a:cxn>
              <a:cxn ang="0">
                <a:pos x="553" y="90"/>
              </a:cxn>
              <a:cxn ang="0">
                <a:pos x="500" y="44"/>
              </a:cxn>
              <a:cxn ang="0">
                <a:pos x="445" y="16"/>
              </a:cxn>
              <a:cxn ang="0">
                <a:pos x="403" y="5"/>
              </a:cxn>
              <a:cxn ang="0">
                <a:pos x="361" y="0"/>
              </a:cxn>
              <a:cxn ang="0">
                <a:pos x="320" y="2"/>
              </a:cxn>
              <a:cxn ang="0">
                <a:pos x="280" y="9"/>
              </a:cxn>
              <a:cxn ang="0">
                <a:pos x="215" y="13"/>
              </a:cxn>
              <a:cxn ang="0">
                <a:pos x="149" y="13"/>
              </a:cxn>
              <a:cxn ang="0">
                <a:pos x="103" y="11"/>
              </a:cxn>
              <a:cxn ang="0">
                <a:pos x="125" y="77"/>
              </a:cxn>
              <a:cxn ang="0">
                <a:pos x="114" y="82"/>
              </a:cxn>
              <a:cxn ang="0">
                <a:pos x="87" y="101"/>
              </a:cxn>
              <a:cxn ang="0">
                <a:pos x="52" y="132"/>
              </a:cxn>
              <a:cxn ang="0">
                <a:pos x="21" y="172"/>
              </a:cxn>
              <a:cxn ang="0">
                <a:pos x="0" y="229"/>
              </a:cxn>
              <a:cxn ang="0">
                <a:pos x="15" y="250"/>
              </a:cxn>
              <a:cxn ang="0">
                <a:pos x="19" y="281"/>
              </a:cxn>
              <a:cxn ang="0">
                <a:pos x="39" y="307"/>
              </a:cxn>
              <a:cxn ang="0">
                <a:pos x="61" y="305"/>
              </a:cxn>
              <a:cxn ang="0">
                <a:pos x="79" y="299"/>
              </a:cxn>
              <a:cxn ang="0">
                <a:pos x="98" y="295"/>
              </a:cxn>
              <a:cxn ang="0">
                <a:pos x="114" y="301"/>
              </a:cxn>
              <a:cxn ang="0">
                <a:pos x="135" y="310"/>
              </a:cxn>
              <a:cxn ang="0">
                <a:pos x="160" y="312"/>
              </a:cxn>
              <a:cxn ang="0">
                <a:pos x="182" y="312"/>
              </a:cxn>
              <a:cxn ang="0">
                <a:pos x="201" y="307"/>
              </a:cxn>
              <a:cxn ang="0">
                <a:pos x="230" y="286"/>
              </a:cxn>
              <a:cxn ang="0">
                <a:pos x="245" y="273"/>
              </a:cxn>
              <a:cxn ang="0">
                <a:pos x="373" y="226"/>
              </a:cxn>
              <a:cxn ang="0">
                <a:pos x="587" y="382"/>
              </a:cxn>
              <a:cxn ang="0">
                <a:pos x="620" y="391"/>
              </a:cxn>
              <a:cxn ang="0">
                <a:pos x="693" y="411"/>
              </a:cxn>
              <a:cxn ang="0">
                <a:pos x="770" y="431"/>
              </a:cxn>
              <a:cxn ang="0">
                <a:pos x="811" y="444"/>
              </a:cxn>
              <a:cxn ang="0">
                <a:pos x="838" y="448"/>
              </a:cxn>
              <a:cxn ang="0">
                <a:pos x="884" y="450"/>
              </a:cxn>
              <a:cxn ang="0">
                <a:pos x="926" y="450"/>
              </a:cxn>
              <a:cxn ang="0">
                <a:pos x="945" y="450"/>
              </a:cxn>
              <a:cxn ang="0">
                <a:pos x="996" y="307"/>
              </a:cxn>
              <a:cxn ang="0">
                <a:pos x="1017" y="288"/>
              </a:cxn>
              <a:cxn ang="0">
                <a:pos x="1044" y="261"/>
              </a:cxn>
              <a:cxn ang="0">
                <a:pos x="1070" y="242"/>
              </a:cxn>
              <a:cxn ang="0">
                <a:pos x="1085" y="228"/>
              </a:cxn>
              <a:cxn ang="0">
                <a:pos x="1085" y="174"/>
              </a:cxn>
              <a:cxn ang="0">
                <a:pos x="1083" y="161"/>
              </a:cxn>
              <a:cxn ang="0">
                <a:pos x="1081" y="156"/>
              </a:cxn>
              <a:cxn ang="0">
                <a:pos x="1072" y="145"/>
              </a:cxn>
              <a:cxn ang="0">
                <a:pos x="1050" y="138"/>
              </a:cxn>
              <a:cxn ang="0">
                <a:pos x="1011" y="132"/>
              </a:cxn>
              <a:cxn ang="0">
                <a:pos x="978" y="126"/>
              </a:cxn>
              <a:cxn ang="0">
                <a:pos x="941" y="121"/>
              </a:cxn>
              <a:cxn ang="0">
                <a:pos x="888" y="115"/>
              </a:cxn>
              <a:cxn ang="0">
                <a:pos x="827" y="117"/>
              </a:cxn>
              <a:cxn ang="0">
                <a:pos x="756" y="132"/>
              </a:cxn>
              <a:cxn ang="0">
                <a:pos x="675" y="152"/>
              </a:cxn>
              <a:cxn ang="0">
                <a:pos x="620" y="167"/>
              </a:cxn>
            </a:cxnLst>
            <a:rect l="0" t="0" r="r" b="b"/>
            <a:pathLst>
              <a:path w="1086" h="450">
                <a:moveTo>
                  <a:pt x="610" y="169"/>
                </a:moveTo>
                <a:lnTo>
                  <a:pt x="609" y="165"/>
                </a:lnTo>
                <a:lnTo>
                  <a:pt x="601" y="152"/>
                </a:lnTo>
                <a:lnTo>
                  <a:pt x="590" y="134"/>
                </a:lnTo>
                <a:lnTo>
                  <a:pt x="574" y="114"/>
                </a:lnTo>
                <a:lnTo>
                  <a:pt x="553" y="90"/>
                </a:lnTo>
                <a:lnTo>
                  <a:pt x="528" y="66"/>
                </a:lnTo>
                <a:lnTo>
                  <a:pt x="500" y="44"/>
                </a:lnTo>
                <a:lnTo>
                  <a:pt x="467" y="25"/>
                </a:lnTo>
                <a:lnTo>
                  <a:pt x="445" y="16"/>
                </a:lnTo>
                <a:lnTo>
                  <a:pt x="425" y="9"/>
                </a:lnTo>
                <a:lnTo>
                  <a:pt x="403" y="5"/>
                </a:lnTo>
                <a:lnTo>
                  <a:pt x="381" y="2"/>
                </a:lnTo>
                <a:lnTo>
                  <a:pt x="361" y="0"/>
                </a:lnTo>
                <a:lnTo>
                  <a:pt x="340" y="0"/>
                </a:lnTo>
                <a:lnTo>
                  <a:pt x="320" y="2"/>
                </a:lnTo>
                <a:lnTo>
                  <a:pt x="302" y="5"/>
                </a:lnTo>
                <a:lnTo>
                  <a:pt x="280" y="9"/>
                </a:lnTo>
                <a:lnTo>
                  <a:pt x="250" y="11"/>
                </a:lnTo>
                <a:lnTo>
                  <a:pt x="215" y="13"/>
                </a:lnTo>
                <a:lnTo>
                  <a:pt x="180" y="13"/>
                </a:lnTo>
                <a:lnTo>
                  <a:pt x="149" y="13"/>
                </a:lnTo>
                <a:lnTo>
                  <a:pt x="122" y="11"/>
                </a:lnTo>
                <a:lnTo>
                  <a:pt x="103" y="11"/>
                </a:lnTo>
                <a:lnTo>
                  <a:pt x="96" y="11"/>
                </a:lnTo>
                <a:lnTo>
                  <a:pt x="125" y="77"/>
                </a:lnTo>
                <a:lnTo>
                  <a:pt x="122" y="79"/>
                </a:lnTo>
                <a:lnTo>
                  <a:pt x="114" y="82"/>
                </a:lnTo>
                <a:lnTo>
                  <a:pt x="101" y="90"/>
                </a:lnTo>
                <a:lnTo>
                  <a:pt x="87" y="101"/>
                </a:lnTo>
                <a:lnTo>
                  <a:pt x="70" y="115"/>
                </a:lnTo>
                <a:lnTo>
                  <a:pt x="52" y="132"/>
                </a:lnTo>
                <a:lnTo>
                  <a:pt x="35" y="150"/>
                </a:lnTo>
                <a:lnTo>
                  <a:pt x="21" y="172"/>
                </a:lnTo>
                <a:lnTo>
                  <a:pt x="2" y="209"/>
                </a:lnTo>
                <a:lnTo>
                  <a:pt x="0" y="229"/>
                </a:lnTo>
                <a:lnTo>
                  <a:pt x="6" y="240"/>
                </a:lnTo>
                <a:lnTo>
                  <a:pt x="15" y="250"/>
                </a:lnTo>
                <a:lnTo>
                  <a:pt x="19" y="262"/>
                </a:lnTo>
                <a:lnTo>
                  <a:pt x="19" y="281"/>
                </a:lnTo>
                <a:lnTo>
                  <a:pt x="22" y="297"/>
                </a:lnTo>
                <a:lnTo>
                  <a:pt x="39" y="307"/>
                </a:lnTo>
                <a:lnTo>
                  <a:pt x="50" y="307"/>
                </a:lnTo>
                <a:lnTo>
                  <a:pt x="61" y="305"/>
                </a:lnTo>
                <a:lnTo>
                  <a:pt x="70" y="303"/>
                </a:lnTo>
                <a:lnTo>
                  <a:pt x="79" y="299"/>
                </a:lnTo>
                <a:lnTo>
                  <a:pt x="89" y="297"/>
                </a:lnTo>
                <a:lnTo>
                  <a:pt x="98" y="295"/>
                </a:lnTo>
                <a:lnTo>
                  <a:pt x="105" y="297"/>
                </a:lnTo>
                <a:lnTo>
                  <a:pt x="114" y="301"/>
                </a:lnTo>
                <a:lnTo>
                  <a:pt x="123" y="307"/>
                </a:lnTo>
                <a:lnTo>
                  <a:pt x="135" y="310"/>
                </a:lnTo>
                <a:lnTo>
                  <a:pt x="147" y="312"/>
                </a:lnTo>
                <a:lnTo>
                  <a:pt x="160" y="312"/>
                </a:lnTo>
                <a:lnTo>
                  <a:pt x="171" y="312"/>
                </a:lnTo>
                <a:lnTo>
                  <a:pt x="182" y="312"/>
                </a:lnTo>
                <a:lnTo>
                  <a:pt x="193" y="310"/>
                </a:lnTo>
                <a:lnTo>
                  <a:pt x="201" y="307"/>
                </a:lnTo>
                <a:lnTo>
                  <a:pt x="215" y="297"/>
                </a:lnTo>
                <a:lnTo>
                  <a:pt x="230" y="286"/>
                </a:lnTo>
                <a:lnTo>
                  <a:pt x="241" y="277"/>
                </a:lnTo>
                <a:lnTo>
                  <a:pt x="245" y="273"/>
                </a:lnTo>
                <a:lnTo>
                  <a:pt x="362" y="193"/>
                </a:lnTo>
                <a:lnTo>
                  <a:pt x="373" y="226"/>
                </a:lnTo>
                <a:lnTo>
                  <a:pt x="392" y="406"/>
                </a:lnTo>
                <a:lnTo>
                  <a:pt x="587" y="382"/>
                </a:lnTo>
                <a:lnTo>
                  <a:pt x="596" y="384"/>
                </a:lnTo>
                <a:lnTo>
                  <a:pt x="620" y="391"/>
                </a:lnTo>
                <a:lnTo>
                  <a:pt x="653" y="400"/>
                </a:lnTo>
                <a:lnTo>
                  <a:pt x="693" y="411"/>
                </a:lnTo>
                <a:lnTo>
                  <a:pt x="734" y="422"/>
                </a:lnTo>
                <a:lnTo>
                  <a:pt x="770" y="431"/>
                </a:lnTo>
                <a:lnTo>
                  <a:pt x="796" y="441"/>
                </a:lnTo>
                <a:lnTo>
                  <a:pt x="811" y="444"/>
                </a:lnTo>
                <a:lnTo>
                  <a:pt x="820" y="446"/>
                </a:lnTo>
                <a:lnTo>
                  <a:pt x="838" y="448"/>
                </a:lnTo>
                <a:lnTo>
                  <a:pt x="860" y="448"/>
                </a:lnTo>
                <a:lnTo>
                  <a:pt x="884" y="450"/>
                </a:lnTo>
                <a:lnTo>
                  <a:pt x="906" y="450"/>
                </a:lnTo>
                <a:lnTo>
                  <a:pt x="926" y="450"/>
                </a:lnTo>
                <a:lnTo>
                  <a:pt x="939" y="450"/>
                </a:lnTo>
                <a:lnTo>
                  <a:pt x="945" y="450"/>
                </a:lnTo>
                <a:lnTo>
                  <a:pt x="993" y="310"/>
                </a:lnTo>
                <a:lnTo>
                  <a:pt x="996" y="307"/>
                </a:lnTo>
                <a:lnTo>
                  <a:pt x="1004" y="299"/>
                </a:lnTo>
                <a:lnTo>
                  <a:pt x="1017" y="288"/>
                </a:lnTo>
                <a:lnTo>
                  <a:pt x="1029" y="273"/>
                </a:lnTo>
                <a:lnTo>
                  <a:pt x="1044" y="261"/>
                </a:lnTo>
                <a:lnTo>
                  <a:pt x="1059" y="250"/>
                </a:lnTo>
                <a:lnTo>
                  <a:pt x="1070" y="242"/>
                </a:lnTo>
                <a:lnTo>
                  <a:pt x="1077" y="239"/>
                </a:lnTo>
                <a:lnTo>
                  <a:pt x="1085" y="228"/>
                </a:lnTo>
                <a:lnTo>
                  <a:pt x="1086" y="200"/>
                </a:lnTo>
                <a:lnTo>
                  <a:pt x="1085" y="174"/>
                </a:lnTo>
                <a:lnTo>
                  <a:pt x="1083" y="163"/>
                </a:lnTo>
                <a:lnTo>
                  <a:pt x="1083" y="161"/>
                </a:lnTo>
                <a:lnTo>
                  <a:pt x="1083" y="160"/>
                </a:lnTo>
                <a:lnTo>
                  <a:pt x="1081" y="156"/>
                </a:lnTo>
                <a:lnTo>
                  <a:pt x="1079" y="150"/>
                </a:lnTo>
                <a:lnTo>
                  <a:pt x="1072" y="145"/>
                </a:lnTo>
                <a:lnTo>
                  <a:pt x="1062" y="141"/>
                </a:lnTo>
                <a:lnTo>
                  <a:pt x="1050" y="138"/>
                </a:lnTo>
                <a:lnTo>
                  <a:pt x="1031" y="134"/>
                </a:lnTo>
                <a:lnTo>
                  <a:pt x="1011" y="132"/>
                </a:lnTo>
                <a:lnTo>
                  <a:pt x="994" y="130"/>
                </a:lnTo>
                <a:lnTo>
                  <a:pt x="978" y="126"/>
                </a:lnTo>
                <a:lnTo>
                  <a:pt x="961" y="123"/>
                </a:lnTo>
                <a:lnTo>
                  <a:pt x="941" y="121"/>
                </a:lnTo>
                <a:lnTo>
                  <a:pt x="917" y="117"/>
                </a:lnTo>
                <a:lnTo>
                  <a:pt x="888" y="115"/>
                </a:lnTo>
                <a:lnTo>
                  <a:pt x="849" y="115"/>
                </a:lnTo>
                <a:lnTo>
                  <a:pt x="827" y="117"/>
                </a:lnTo>
                <a:lnTo>
                  <a:pt x="794" y="125"/>
                </a:lnTo>
                <a:lnTo>
                  <a:pt x="756" y="132"/>
                </a:lnTo>
                <a:lnTo>
                  <a:pt x="713" y="141"/>
                </a:lnTo>
                <a:lnTo>
                  <a:pt x="675" y="152"/>
                </a:lnTo>
                <a:lnTo>
                  <a:pt x="642" y="160"/>
                </a:lnTo>
                <a:lnTo>
                  <a:pt x="620" y="167"/>
                </a:lnTo>
                <a:lnTo>
                  <a:pt x="610" y="169"/>
                </a:lnTo>
                <a:close/>
              </a:path>
            </a:pathLst>
          </a:custGeom>
          <a:solidFill>
            <a:srgbClr val="E5A59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9" name="Freeform 17"/>
          <p:cNvSpPr>
            <a:spLocks/>
          </p:cNvSpPr>
          <p:nvPr/>
        </p:nvSpPr>
        <p:spPr bwMode="auto">
          <a:xfrm>
            <a:off x="3816351" y="4281488"/>
            <a:ext cx="527050" cy="638175"/>
          </a:xfrm>
          <a:custGeom>
            <a:avLst/>
            <a:gdLst/>
            <a:ahLst/>
            <a:cxnLst>
              <a:cxn ang="0">
                <a:pos x="64" y="127"/>
              </a:cxn>
              <a:cxn ang="0">
                <a:pos x="49" y="123"/>
              </a:cxn>
              <a:cxn ang="0">
                <a:pos x="27" y="123"/>
              </a:cxn>
              <a:cxn ang="0">
                <a:pos x="9" y="134"/>
              </a:cxn>
              <a:cxn ang="0">
                <a:pos x="0" y="184"/>
              </a:cxn>
              <a:cxn ang="0">
                <a:pos x="3" y="261"/>
              </a:cxn>
              <a:cxn ang="0">
                <a:pos x="20" y="344"/>
              </a:cxn>
              <a:cxn ang="0">
                <a:pos x="46" y="597"/>
              </a:cxn>
              <a:cxn ang="0">
                <a:pos x="53" y="689"/>
              </a:cxn>
              <a:cxn ang="0">
                <a:pos x="68" y="726"/>
              </a:cxn>
              <a:cxn ang="0">
                <a:pos x="92" y="764"/>
              </a:cxn>
              <a:cxn ang="0">
                <a:pos x="117" y="794"/>
              </a:cxn>
              <a:cxn ang="0">
                <a:pos x="145" y="805"/>
              </a:cxn>
              <a:cxn ang="0">
                <a:pos x="200" y="801"/>
              </a:cxn>
              <a:cxn ang="0">
                <a:pos x="264" y="792"/>
              </a:cxn>
              <a:cxn ang="0">
                <a:pos x="310" y="783"/>
              </a:cxn>
              <a:cxn ang="0">
                <a:pos x="419" y="687"/>
              </a:cxn>
              <a:cxn ang="0">
                <a:pos x="439" y="678"/>
              </a:cxn>
              <a:cxn ang="0">
                <a:pos x="483" y="656"/>
              </a:cxn>
              <a:cxn ang="0">
                <a:pos x="531" y="632"/>
              </a:cxn>
              <a:cxn ang="0">
                <a:pos x="562" y="610"/>
              </a:cxn>
              <a:cxn ang="0">
                <a:pos x="601" y="531"/>
              </a:cxn>
              <a:cxn ang="0">
                <a:pos x="632" y="417"/>
              </a:cxn>
              <a:cxn ang="0">
                <a:pos x="652" y="305"/>
              </a:cxn>
              <a:cxn ang="0">
                <a:pos x="661" y="239"/>
              </a:cxn>
              <a:cxn ang="0">
                <a:pos x="665" y="112"/>
              </a:cxn>
              <a:cxn ang="0">
                <a:pos x="661" y="48"/>
              </a:cxn>
              <a:cxn ang="0">
                <a:pos x="542" y="0"/>
              </a:cxn>
              <a:cxn ang="0">
                <a:pos x="490" y="9"/>
              </a:cxn>
              <a:cxn ang="0">
                <a:pos x="351" y="29"/>
              </a:cxn>
              <a:cxn ang="0">
                <a:pos x="204" y="57"/>
              </a:cxn>
              <a:cxn ang="0">
                <a:pos x="123" y="86"/>
              </a:cxn>
            </a:cxnLst>
            <a:rect l="0" t="0" r="r" b="b"/>
            <a:pathLst>
              <a:path w="665" h="805">
                <a:moveTo>
                  <a:pt x="66" y="129"/>
                </a:moveTo>
                <a:lnTo>
                  <a:pt x="64" y="127"/>
                </a:lnTo>
                <a:lnTo>
                  <a:pt x="57" y="125"/>
                </a:lnTo>
                <a:lnTo>
                  <a:pt x="49" y="123"/>
                </a:lnTo>
                <a:lnTo>
                  <a:pt x="38" y="121"/>
                </a:lnTo>
                <a:lnTo>
                  <a:pt x="27" y="123"/>
                </a:lnTo>
                <a:lnTo>
                  <a:pt x="16" y="127"/>
                </a:lnTo>
                <a:lnTo>
                  <a:pt x="9" y="134"/>
                </a:lnTo>
                <a:lnTo>
                  <a:pt x="3" y="147"/>
                </a:lnTo>
                <a:lnTo>
                  <a:pt x="0" y="184"/>
                </a:lnTo>
                <a:lnTo>
                  <a:pt x="0" y="224"/>
                </a:lnTo>
                <a:lnTo>
                  <a:pt x="3" y="261"/>
                </a:lnTo>
                <a:lnTo>
                  <a:pt x="9" y="281"/>
                </a:lnTo>
                <a:lnTo>
                  <a:pt x="20" y="344"/>
                </a:lnTo>
                <a:lnTo>
                  <a:pt x="33" y="469"/>
                </a:lnTo>
                <a:lnTo>
                  <a:pt x="46" y="597"/>
                </a:lnTo>
                <a:lnTo>
                  <a:pt x="51" y="672"/>
                </a:lnTo>
                <a:lnTo>
                  <a:pt x="53" y="689"/>
                </a:lnTo>
                <a:lnTo>
                  <a:pt x="58" y="707"/>
                </a:lnTo>
                <a:lnTo>
                  <a:pt x="68" y="726"/>
                </a:lnTo>
                <a:lnTo>
                  <a:pt x="79" y="746"/>
                </a:lnTo>
                <a:lnTo>
                  <a:pt x="92" y="764"/>
                </a:lnTo>
                <a:lnTo>
                  <a:pt x="104" y="781"/>
                </a:lnTo>
                <a:lnTo>
                  <a:pt x="117" y="794"/>
                </a:lnTo>
                <a:lnTo>
                  <a:pt x="128" y="801"/>
                </a:lnTo>
                <a:lnTo>
                  <a:pt x="145" y="805"/>
                </a:lnTo>
                <a:lnTo>
                  <a:pt x="169" y="805"/>
                </a:lnTo>
                <a:lnTo>
                  <a:pt x="200" y="801"/>
                </a:lnTo>
                <a:lnTo>
                  <a:pt x="233" y="795"/>
                </a:lnTo>
                <a:lnTo>
                  <a:pt x="264" y="792"/>
                </a:lnTo>
                <a:lnTo>
                  <a:pt x="292" y="786"/>
                </a:lnTo>
                <a:lnTo>
                  <a:pt x="310" y="783"/>
                </a:lnTo>
                <a:lnTo>
                  <a:pt x="318" y="781"/>
                </a:lnTo>
                <a:lnTo>
                  <a:pt x="419" y="687"/>
                </a:lnTo>
                <a:lnTo>
                  <a:pt x="424" y="685"/>
                </a:lnTo>
                <a:lnTo>
                  <a:pt x="439" y="678"/>
                </a:lnTo>
                <a:lnTo>
                  <a:pt x="459" y="669"/>
                </a:lnTo>
                <a:lnTo>
                  <a:pt x="483" y="656"/>
                </a:lnTo>
                <a:lnTo>
                  <a:pt x="507" y="645"/>
                </a:lnTo>
                <a:lnTo>
                  <a:pt x="531" y="632"/>
                </a:lnTo>
                <a:lnTo>
                  <a:pt x="549" y="619"/>
                </a:lnTo>
                <a:lnTo>
                  <a:pt x="562" y="610"/>
                </a:lnTo>
                <a:lnTo>
                  <a:pt x="582" y="579"/>
                </a:lnTo>
                <a:lnTo>
                  <a:pt x="601" y="531"/>
                </a:lnTo>
                <a:lnTo>
                  <a:pt x="617" y="476"/>
                </a:lnTo>
                <a:lnTo>
                  <a:pt x="632" y="417"/>
                </a:lnTo>
                <a:lnTo>
                  <a:pt x="643" y="358"/>
                </a:lnTo>
                <a:lnTo>
                  <a:pt x="652" y="305"/>
                </a:lnTo>
                <a:lnTo>
                  <a:pt x="658" y="265"/>
                </a:lnTo>
                <a:lnTo>
                  <a:pt x="661" y="239"/>
                </a:lnTo>
                <a:lnTo>
                  <a:pt x="665" y="175"/>
                </a:lnTo>
                <a:lnTo>
                  <a:pt x="665" y="112"/>
                </a:lnTo>
                <a:lnTo>
                  <a:pt x="663" y="66"/>
                </a:lnTo>
                <a:lnTo>
                  <a:pt x="661" y="48"/>
                </a:lnTo>
                <a:lnTo>
                  <a:pt x="595" y="66"/>
                </a:lnTo>
                <a:lnTo>
                  <a:pt x="542" y="0"/>
                </a:lnTo>
                <a:lnTo>
                  <a:pt x="494" y="48"/>
                </a:lnTo>
                <a:lnTo>
                  <a:pt x="490" y="9"/>
                </a:lnTo>
                <a:lnTo>
                  <a:pt x="389" y="86"/>
                </a:lnTo>
                <a:lnTo>
                  <a:pt x="351" y="29"/>
                </a:lnTo>
                <a:lnTo>
                  <a:pt x="237" y="105"/>
                </a:lnTo>
                <a:lnTo>
                  <a:pt x="204" y="57"/>
                </a:lnTo>
                <a:lnTo>
                  <a:pt x="132" y="147"/>
                </a:lnTo>
                <a:lnTo>
                  <a:pt x="123" y="86"/>
                </a:lnTo>
                <a:lnTo>
                  <a:pt x="66" y="129"/>
                </a:lnTo>
                <a:close/>
              </a:path>
            </a:pathLst>
          </a:custGeom>
          <a:solidFill>
            <a:srgbClr val="E5A59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0" name="Freeform 18"/>
          <p:cNvSpPr>
            <a:spLocks/>
          </p:cNvSpPr>
          <p:nvPr/>
        </p:nvSpPr>
        <p:spPr bwMode="auto">
          <a:xfrm>
            <a:off x="5381626" y="5567363"/>
            <a:ext cx="523875" cy="896938"/>
          </a:xfrm>
          <a:custGeom>
            <a:avLst/>
            <a:gdLst/>
            <a:ahLst/>
            <a:cxnLst>
              <a:cxn ang="0">
                <a:pos x="548" y="0"/>
              </a:cxn>
              <a:cxn ang="0">
                <a:pos x="542" y="6"/>
              </a:cxn>
              <a:cxn ang="0">
                <a:pos x="530" y="22"/>
              </a:cxn>
              <a:cxn ang="0">
                <a:pos x="507" y="44"/>
              </a:cxn>
              <a:cxn ang="0">
                <a:pos x="485" y="72"/>
              </a:cxn>
              <a:cxn ang="0">
                <a:pos x="460" y="99"/>
              </a:cxn>
              <a:cxn ang="0">
                <a:pos x="436" y="125"/>
              </a:cxn>
              <a:cxn ang="0">
                <a:pos x="417" y="147"/>
              </a:cxn>
              <a:cxn ang="0">
                <a:pos x="405" y="162"/>
              </a:cxn>
              <a:cxn ang="0">
                <a:pos x="386" y="182"/>
              </a:cxn>
              <a:cxn ang="0">
                <a:pos x="362" y="204"/>
              </a:cxn>
              <a:cxn ang="0">
                <a:pos x="337" y="228"/>
              </a:cxn>
              <a:cxn ang="0">
                <a:pos x="307" y="254"/>
              </a:cxn>
              <a:cxn ang="0">
                <a:pos x="276" y="278"/>
              </a:cxn>
              <a:cxn ang="0">
                <a:pos x="245" y="303"/>
              </a:cxn>
              <a:cxn ang="0">
                <a:pos x="212" y="329"/>
              </a:cxn>
              <a:cxn ang="0">
                <a:pos x="179" y="355"/>
              </a:cxn>
              <a:cxn ang="0">
                <a:pos x="147" y="381"/>
              </a:cxn>
              <a:cxn ang="0">
                <a:pos x="118" y="403"/>
              </a:cxn>
              <a:cxn ang="0">
                <a:pos x="90" y="426"/>
              </a:cxn>
              <a:cxn ang="0">
                <a:pos x="68" y="447"/>
              </a:cxn>
              <a:cxn ang="0">
                <a:pos x="48" y="465"/>
              </a:cxn>
              <a:cxn ang="0">
                <a:pos x="35" y="482"/>
              </a:cxn>
              <a:cxn ang="0">
                <a:pos x="26" y="494"/>
              </a:cxn>
              <a:cxn ang="0">
                <a:pos x="24" y="505"/>
              </a:cxn>
              <a:cxn ang="0">
                <a:pos x="26" y="623"/>
              </a:cxn>
              <a:cxn ang="0">
                <a:pos x="17" y="836"/>
              </a:cxn>
              <a:cxn ang="0">
                <a:pos x="6" y="1040"/>
              </a:cxn>
              <a:cxn ang="0">
                <a:pos x="0" y="1130"/>
              </a:cxn>
              <a:cxn ang="0">
                <a:pos x="283" y="1130"/>
              </a:cxn>
              <a:cxn ang="0">
                <a:pos x="287" y="1126"/>
              </a:cxn>
              <a:cxn ang="0">
                <a:pos x="296" y="1113"/>
              </a:cxn>
              <a:cxn ang="0">
                <a:pos x="313" y="1095"/>
              </a:cxn>
              <a:cxn ang="0">
                <a:pos x="333" y="1071"/>
              </a:cxn>
              <a:cxn ang="0">
                <a:pos x="357" y="1044"/>
              </a:cxn>
              <a:cxn ang="0">
                <a:pos x="383" y="1011"/>
              </a:cxn>
              <a:cxn ang="0">
                <a:pos x="412" y="976"/>
              </a:cxn>
              <a:cxn ang="0">
                <a:pos x="441" y="939"/>
              </a:cxn>
              <a:cxn ang="0">
                <a:pos x="473" y="902"/>
              </a:cxn>
              <a:cxn ang="0">
                <a:pos x="502" y="865"/>
              </a:cxn>
              <a:cxn ang="0">
                <a:pos x="530" y="829"/>
              </a:cxn>
              <a:cxn ang="0">
                <a:pos x="555" y="796"/>
              </a:cxn>
              <a:cxn ang="0">
                <a:pos x="577" y="766"/>
              </a:cxn>
              <a:cxn ang="0">
                <a:pos x="594" y="741"/>
              </a:cxn>
              <a:cxn ang="0">
                <a:pos x="607" y="720"/>
              </a:cxn>
              <a:cxn ang="0">
                <a:pos x="614" y="706"/>
              </a:cxn>
              <a:cxn ang="0">
                <a:pos x="629" y="630"/>
              </a:cxn>
              <a:cxn ang="0">
                <a:pos x="642" y="507"/>
              </a:cxn>
              <a:cxn ang="0">
                <a:pos x="653" y="364"/>
              </a:cxn>
              <a:cxn ang="0">
                <a:pos x="662" y="230"/>
              </a:cxn>
              <a:cxn ang="0">
                <a:pos x="658" y="158"/>
              </a:cxn>
              <a:cxn ang="0">
                <a:pos x="645" y="83"/>
              </a:cxn>
              <a:cxn ang="0">
                <a:pos x="631" y="24"/>
              </a:cxn>
              <a:cxn ang="0">
                <a:pos x="623" y="0"/>
              </a:cxn>
              <a:cxn ang="0">
                <a:pos x="548" y="0"/>
              </a:cxn>
            </a:cxnLst>
            <a:rect l="0" t="0" r="r" b="b"/>
            <a:pathLst>
              <a:path w="662" h="1130">
                <a:moveTo>
                  <a:pt x="548" y="0"/>
                </a:moveTo>
                <a:lnTo>
                  <a:pt x="542" y="6"/>
                </a:lnTo>
                <a:lnTo>
                  <a:pt x="530" y="22"/>
                </a:lnTo>
                <a:lnTo>
                  <a:pt x="507" y="44"/>
                </a:lnTo>
                <a:lnTo>
                  <a:pt x="485" y="72"/>
                </a:lnTo>
                <a:lnTo>
                  <a:pt x="460" y="99"/>
                </a:lnTo>
                <a:lnTo>
                  <a:pt x="436" y="125"/>
                </a:lnTo>
                <a:lnTo>
                  <a:pt x="417" y="147"/>
                </a:lnTo>
                <a:lnTo>
                  <a:pt x="405" y="162"/>
                </a:lnTo>
                <a:lnTo>
                  <a:pt x="386" y="182"/>
                </a:lnTo>
                <a:lnTo>
                  <a:pt x="362" y="204"/>
                </a:lnTo>
                <a:lnTo>
                  <a:pt x="337" y="228"/>
                </a:lnTo>
                <a:lnTo>
                  <a:pt x="307" y="254"/>
                </a:lnTo>
                <a:lnTo>
                  <a:pt x="276" y="278"/>
                </a:lnTo>
                <a:lnTo>
                  <a:pt x="245" y="303"/>
                </a:lnTo>
                <a:lnTo>
                  <a:pt x="212" y="329"/>
                </a:lnTo>
                <a:lnTo>
                  <a:pt x="179" y="355"/>
                </a:lnTo>
                <a:lnTo>
                  <a:pt x="147" y="381"/>
                </a:lnTo>
                <a:lnTo>
                  <a:pt x="118" y="403"/>
                </a:lnTo>
                <a:lnTo>
                  <a:pt x="90" y="426"/>
                </a:lnTo>
                <a:lnTo>
                  <a:pt x="68" y="447"/>
                </a:lnTo>
                <a:lnTo>
                  <a:pt x="48" y="465"/>
                </a:lnTo>
                <a:lnTo>
                  <a:pt x="35" y="482"/>
                </a:lnTo>
                <a:lnTo>
                  <a:pt x="26" y="494"/>
                </a:lnTo>
                <a:lnTo>
                  <a:pt x="24" y="505"/>
                </a:lnTo>
                <a:lnTo>
                  <a:pt x="26" y="623"/>
                </a:lnTo>
                <a:lnTo>
                  <a:pt x="17" y="836"/>
                </a:lnTo>
                <a:lnTo>
                  <a:pt x="6" y="1040"/>
                </a:lnTo>
                <a:lnTo>
                  <a:pt x="0" y="1130"/>
                </a:lnTo>
                <a:lnTo>
                  <a:pt x="283" y="1130"/>
                </a:lnTo>
                <a:lnTo>
                  <a:pt x="287" y="1126"/>
                </a:lnTo>
                <a:lnTo>
                  <a:pt x="296" y="1113"/>
                </a:lnTo>
                <a:lnTo>
                  <a:pt x="313" y="1095"/>
                </a:lnTo>
                <a:lnTo>
                  <a:pt x="333" y="1071"/>
                </a:lnTo>
                <a:lnTo>
                  <a:pt x="357" y="1044"/>
                </a:lnTo>
                <a:lnTo>
                  <a:pt x="383" y="1011"/>
                </a:lnTo>
                <a:lnTo>
                  <a:pt x="412" y="976"/>
                </a:lnTo>
                <a:lnTo>
                  <a:pt x="441" y="939"/>
                </a:lnTo>
                <a:lnTo>
                  <a:pt x="473" y="902"/>
                </a:lnTo>
                <a:lnTo>
                  <a:pt x="502" y="865"/>
                </a:lnTo>
                <a:lnTo>
                  <a:pt x="530" y="829"/>
                </a:lnTo>
                <a:lnTo>
                  <a:pt x="555" y="796"/>
                </a:lnTo>
                <a:lnTo>
                  <a:pt x="577" y="766"/>
                </a:lnTo>
                <a:lnTo>
                  <a:pt x="594" y="741"/>
                </a:lnTo>
                <a:lnTo>
                  <a:pt x="607" y="720"/>
                </a:lnTo>
                <a:lnTo>
                  <a:pt x="614" y="706"/>
                </a:lnTo>
                <a:lnTo>
                  <a:pt x="629" y="630"/>
                </a:lnTo>
                <a:lnTo>
                  <a:pt x="642" y="507"/>
                </a:lnTo>
                <a:lnTo>
                  <a:pt x="653" y="364"/>
                </a:lnTo>
                <a:lnTo>
                  <a:pt x="662" y="230"/>
                </a:lnTo>
                <a:lnTo>
                  <a:pt x="658" y="158"/>
                </a:lnTo>
                <a:lnTo>
                  <a:pt x="645" y="83"/>
                </a:lnTo>
                <a:lnTo>
                  <a:pt x="631" y="24"/>
                </a:lnTo>
                <a:lnTo>
                  <a:pt x="623" y="0"/>
                </a:lnTo>
                <a:lnTo>
                  <a:pt x="548" y="0"/>
                </a:lnTo>
                <a:close/>
              </a:path>
            </a:pathLst>
          </a:custGeom>
          <a:solidFill>
            <a:srgbClr val="EDD1B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1" name="Freeform 19"/>
          <p:cNvSpPr>
            <a:spLocks/>
          </p:cNvSpPr>
          <p:nvPr/>
        </p:nvSpPr>
        <p:spPr bwMode="auto">
          <a:xfrm>
            <a:off x="3803651" y="5778500"/>
            <a:ext cx="773113" cy="598488"/>
          </a:xfrm>
          <a:custGeom>
            <a:avLst/>
            <a:gdLst/>
            <a:ahLst/>
            <a:cxnLst>
              <a:cxn ang="0">
                <a:pos x="437" y="0"/>
              </a:cxn>
              <a:cxn ang="0">
                <a:pos x="0" y="295"/>
              </a:cxn>
              <a:cxn ang="0">
                <a:pos x="85" y="343"/>
              </a:cxn>
              <a:cxn ang="0">
                <a:pos x="0" y="457"/>
              </a:cxn>
              <a:cxn ang="0">
                <a:pos x="4" y="459"/>
              </a:cxn>
              <a:cxn ang="0">
                <a:pos x="15" y="461"/>
              </a:cxn>
              <a:cxn ang="0">
                <a:pos x="33" y="466"/>
              </a:cxn>
              <a:cxn ang="0">
                <a:pos x="57" y="474"/>
              </a:cxn>
              <a:cxn ang="0">
                <a:pos x="85" y="481"/>
              </a:cxn>
              <a:cxn ang="0">
                <a:pos x="116" y="490"/>
              </a:cxn>
              <a:cxn ang="0">
                <a:pos x="149" y="501"/>
              </a:cxn>
              <a:cxn ang="0">
                <a:pos x="184" y="510"/>
              </a:cxn>
              <a:cxn ang="0">
                <a:pos x="220" y="521"/>
              </a:cxn>
              <a:cxn ang="0">
                <a:pos x="254" y="531"/>
              </a:cxn>
              <a:cxn ang="0">
                <a:pos x="287" y="542"/>
              </a:cxn>
              <a:cxn ang="0">
                <a:pos x="318" y="551"/>
              </a:cxn>
              <a:cxn ang="0">
                <a:pos x="344" y="558"/>
              </a:cxn>
              <a:cxn ang="0">
                <a:pos x="366" y="565"/>
              </a:cxn>
              <a:cxn ang="0">
                <a:pos x="380" y="569"/>
              </a:cxn>
              <a:cxn ang="0">
                <a:pos x="390" y="573"/>
              </a:cxn>
              <a:cxn ang="0">
                <a:pos x="399" y="576"/>
              </a:cxn>
              <a:cxn ang="0">
                <a:pos x="415" y="584"/>
              </a:cxn>
              <a:cxn ang="0">
                <a:pos x="437" y="593"/>
              </a:cxn>
              <a:cxn ang="0">
                <a:pos x="463" y="604"/>
              </a:cxn>
              <a:cxn ang="0">
                <a:pos x="492" y="619"/>
              </a:cxn>
              <a:cxn ang="0">
                <a:pos x="526" y="633"/>
              </a:cxn>
              <a:cxn ang="0">
                <a:pos x="560" y="650"/>
              </a:cxn>
              <a:cxn ang="0">
                <a:pos x="597" y="666"/>
              </a:cxn>
              <a:cxn ang="0">
                <a:pos x="632" y="683"/>
              </a:cxn>
              <a:cxn ang="0">
                <a:pos x="665" y="698"/>
              </a:cxn>
              <a:cxn ang="0">
                <a:pos x="696" y="712"/>
              </a:cxn>
              <a:cxn ang="0">
                <a:pos x="724" y="725"/>
              </a:cxn>
              <a:cxn ang="0">
                <a:pos x="748" y="736"/>
              </a:cxn>
              <a:cxn ang="0">
                <a:pos x="766" y="745"/>
              </a:cxn>
              <a:cxn ang="0">
                <a:pos x="777" y="751"/>
              </a:cxn>
              <a:cxn ang="0">
                <a:pos x="781" y="753"/>
              </a:cxn>
              <a:cxn ang="0">
                <a:pos x="933" y="468"/>
              </a:cxn>
              <a:cxn ang="0">
                <a:pos x="972" y="352"/>
              </a:cxn>
              <a:cxn ang="0">
                <a:pos x="685" y="115"/>
              </a:cxn>
              <a:cxn ang="0">
                <a:pos x="437" y="0"/>
              </a:cxn>
            </a:cxnLst>
            <a:rect l="0" t="0" r="r" b="b"/>
            <a:pathLst>
              <a:path w="972" h="753">
                <a:moveTo>
                  <a:pt x="437" y="0"/>
                </a:moveTo>
                <a:lnTo>
                  <a:pt x="0" y="295"/>
                </a:lnTo>
                <a:lnTo>
                  <a:pt x="85" y="343"/>
                </a:lnTo>
                <a:lnTo>
                  <a:pt x="0" y="457"/>
                </a:lnTo>
                <a:lnTo>
                  <a:pt x="4" y="459"/>
                </a:lnTo>
                <a:lnTo>
                  <a:pt x="15" y="461"/>
                </a:lnTo>
                <a:lnTo>
                  <a:pt x="33" y="466"/>
                </a:lnTo>
                <a:lnTo>
                  <a:pt x="57" y="474"/>
                </a:lnTo>
                <a:lnTo>
                  <a:pt x="85" y="481"/>
                </a:lnTo>
                <a:lnTo>
                  <a:pt x="116" y="490"/>
                </a:lnTo>
                <a:lnTo>
                  <a:pt x="149" y="501"/>
                </a:lnTo>
                <a:lnTo>
                  <a:pt x="184" y="510"/>
                </a:lnTo>
                <a:lnTo>
                  <a:pt x="220" y="521"/>
                </a:lnTo>
                <a:lnTo>
                  <a:pt x="254" y="531"/>
                </a:lnTo>
                <a:lnTo>
                  <a:pt x="287" y="542"/>
                </a:lnTo>
                <a:lnTo>
                  <a:pt x="318" y="551"/>
                </a:lnTo>
                <a:lnTo>
                  <a:pt x="344" y="558"/>
                </a:lnTo>
                <a:lnTo>
                  <a:pt x="366" y="565"/>
                </a:lnTo>
                <a:lnTo>
                  <a:pt x="380" y="569"/>
                </a:lnTo>
                <a:lnTo>
                  <a:pt x="390" y="573"/>
                </a:lnTo>
                <a:lnTo>
                  <a:pt x="399" y="576"/>
                </a:lnTo>
                <a:lnTo>
                  <a:pt x="415" y="584"/>
                </a:lnTo>
                <a:lnTo>
                  <a:pt x="437" y="593"/>
                </a:lnTo>
                <a:lnTo>
                  <a:pt x="463" y="604"/>
                </a:lnTo>
                <a:lnTo>
                  <a:pt x="492" y="619"/>
                </a:lnTo>
                <a:lnTo>
                  <a:pt x="526" y="633"/>
                </a:lnTo>
                <a:lnTo>
                  <a:pt x="560" y="650"/>
                </a:lnTo>
                <a:lnTo>
                  <a:pt x="597" y="666"/>
                </a:lnTo>
                <a:lnTo>
                  <a:pt x="632" y="683"/>
                </a:lnTo>
                <a:lnTo>
                  <a:pt x="665" y="698"/>
                </a:lnTo>
                <a:lnTo>
                  <a:pt x="696" y="712"/>
                </a:lnTo>
                <a:lnTo>
                  <a:pt x="724" y="725"/>
                </a:lnTo>
                <a:lnTo>
                  <a:pt x="748" y="736"/>
                </a:lnTo>
                <a:lnTo>
                  <a:pt x="766" y="745"/>
                </a:lnTo>
                <a:lnTo>
                  <a:pt x="777" y="751"/>
                </a:lnTo>
                <a:lnTo>
                  <a:pt x="781" y="753"/>
                </a:lnTo>
                <a:lnTo>
                  <a:pt x="933" y="468"/>
                </a:lnTo>
                <a:lnTo>
                  <a:pt x="972" y="352"/>
                </a:lnTo>
                <a:lnTo>
                  <a:pt x="685" y="115"/>
                </a:lnTo>
                <a:lnTo>
                  <a:pt x="437" y="0"/>
                </a:lnTo>
                <a:close/>
              </a:path>
            </a:pathLst>
          </a:custGeom>
          <a:solidFill>
            <a:srgbClr val="EA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2" name="Freeform 20"/>
          <p:cNvSpPr>
            <a:spLocks/>
          </p:cNvSpPr>
          <p:nvPr/>
        </p:nvSpPr>
        <p:spPr bwMode="auto">
          <a:xfrm>
            <a:off x="4167188" y="5892800"/>
            <a:ext cx="574675" cy="249238"/>
          </a:xfrm>
          <a:custGeom>
            <a:avLst/>
            <a:gdLst/>
            <a:ahLst/>
            <a:cxnLst>
              <a:cxn ang="0">
                <a:pos x="143" y="0"/>
              </a:cxn>
              <a:cxn ang="0">
                <a:pos x="0" y="77"/>
              </a:cxn>
              <a:cxn ang="0">
                <a:pos x="0" y="134"/>
              </a:cxn>
              <a:cxn ang="0">
                <a:pos x="724" y="314"/>
              </a:cxn>
              <a:cxn ang="0">
                <a:pos x="705" y="200"/>
              </a:cxn>
              <a:cxn ang="0">
                <a:pos x="170" y="66"/>
              </a:cxn>
              <a:cxn ang="0">
                <a:pos x="143" y="0"/>
              </a:cxn>
            </a:cxnLst>
            <a:rect l="0" t="0" r="r" b="b"/>
            <a:pathLst>
              <a:path w="724" h="314">
                <a:moveTo>
                  <a:pt x="143" y="0"/>
                </a:moveTo>
                <a:lnTo>
                  <a:pt x="0" y="77"/>
                </a:lnTo>
                <a:lnTo>
                  <a:pt x="0" y="134"/>
                </a:lnTo>
                <a:lnTo>
                  <a:pt x="724" y="314"/>
                </a:lnTo>
                <a:lnTo>
                  <a:pt x="705" y="200"/>
                </a:lnTo>
                <a:lnTo>
                  <a:pt x="170" y="66"/>
                </a:lnTo>
                <a:lnTo>
                  <a:pt x="143" y="0"/>
                </a:lnTo>
                <a:close/>
              </a:path>
            </a:pathLst>
          </a:custGeom>
          <a:solidFill>
            <a:srgbClr val="D8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3" name="Freeform 21"/>
          <p:cNvSpPr>
            <a:spLocks/>
          </p:cNvSpPr>
          <p:nvPr/>
        </p:nvSpPr>
        <p:spPr bwMode="auto">
          <a:xfrm>
            <a:off x="4630738" y="4492625"/>
            <a:ext cx="406400" cy="422275"/>
          </a:xfrm>
          <a:custGeom>
            <a:avLst/>
            <a:gdLst/>
            <a:ahLst/>
            <a:cxnLst>
              <a:cxn ang="0">
                <a:pos x="333" y="109"/>
              </a:cxn>
              <a:cxn ang="0">
                <a:pos x="333" y="0"/>
              </a:cxn>
              <a:cxn ang="0">
                <a:pos x="160" y="0"/>
              </a:cxn>
              <a:cxn ang="0">
                <a:pos x="160" y="116"/>
              </a:cxn>
              <a:cxn ang="0">
                <a:pos x="127" y="131"/>
              </a:cxn>
              <a:cxn ang="0">
                <a:pos x="96" y="147"/>
              </a:cxn>
              <a:cxn ang="0">
                <a:pos x="68" y="169"/>
              </a:cxn>
              <a:cxn ang="0">
                <a:pos x="44" y="193"/>
              </a:cxn>
              <a:cxn ang="0">
                <a:pos x="26" y="221"/>
              </a:cxn>
              <a:cxn ang="0">
                <a:pos x="11" y="250"/>
              </a:cxn>
              <a:cxn ang="0">
                <a:pos x="4" y="281"/>
              </a:cxn>
              <a:cxn ang="0">
                <a:pos x="0" y="315"/>
              </a:cxn>
              <a:cxn ang="0">
                <a:pos x="6" y="359"/>
              </a:cxn>
              <a:cxn ang="0">
                <a:pos x="20" y="399"/>
              </a:cxn>
              <a:cxn ang="0">
                <a:pos x="44" y="436"/>
              </a:cxn>
              <a:cxn ang="0">
                <a:pos x="75" y="467"/>
              </a:cxn>
              <a:cxn ang="0">
                <a:pos x="112" y="495"/>
              </a:cxn>
              <a:cxn ang="0">
                <a:pos x="156" y="515"/>
              </a:cxn>
              <a:cxn ang="0">
                <a:pos x="204" y="528"/>
              </a:cxn>
              <a:cxn ang="0">
                <a:pos x="255" y="531"/>
              </a:cxn>
              <a:cxn ang="0">
                <a:pos x="307" y="528"/>
              </a:cxn>
              <a:cxn ang="0">
                <a:pos x="355" y="515"/>
              </a:cxn>
              <a:cxn ang="0">
                <a:pos x="399" y="495"/>
              </a:cxn>
              <a:cxn ang="0">
                <a:pos x="437" y="467"/>
              </a:cxn>
              <a:cxn ang="0">
                <a:pos x="469" y="436"/>
              </a:cxn>
              <a:cxn ang="0">
                <a:pos x="492" y="399"/>
              </a:cxn>
              <a:cxn ang="0">
                <a:pos x="507" y="359"/>
              </a:cxn>
              <a:cxn ang="0">
                <a:pos x="513" y="315"/>
              </a:cxn>
              <a:cxn ang="0">
                <a:pos x="509" y="280"/>
              </a:cxn>
              <a:cxn ang="0">
                <a:pos x="500" y="247"/>
              </a:cxn>
              <a:cxn ang="0">
                <a:pos x="483" y="215"/>
              </a:cxn>
              <a:cxn ang="0">
                <a:pos x="461" y="186"/>
              </a:cxn>
              <a:cxn ang="0">
                <a:pos x="436" y="160"/>
              </a:cxn>
              <a:cxn ang="0">
                <a:pos x="404" y="140"/>
              </a:cxn>
              <a:cxn ang="0">
                <a:pos x="371" y="122"/>
              </a:cxn>
              <a:cxn ang="0">
                <a:pos x="333" y="109"/>
              </a:cxn>
            </a:cxnLst>
            <a:rect l="0" t="0" r="r" b="b"/>
            <a:pathLst>
              <a:path w="513" h="531">
                <a:moveTo>
                  <a:pt x="333" y="109"/>
                </a:moveTo>
                <a:lnTo>
                  <a:pt x="333" y="0"/>
                </a:lnTo>
                <a:lnTo>
                  <a:pt x="160" y="0"/>
                </a:lnTo>
                <a:lnTo>
                  <a:pt x="160" y="116"/>
                </a:lnTo>
                <a:lnTo>
                  <a:pt x="127" y="131"/>
                </a:lnTo>
                <a:lnTo>
                  <a:pt x="96" y="147"/>
                </a:lnTo>
                <a:lnTo>
                  <a:pt x="68" y="169"/>
                </a:lnTo>
                <a:lnTo>
                  <a:pt x="44" y="193"/>
                </a:lnTo>
                <a:lnTo>
                  <a:pt x="26" y="221"/>
                </a:lnTo>
                <a:lnTo>
                  <a:pt x="11" y="250"/>
                </a:lnTo>
                <a:lnTo>
                  <a:pt x="4" y="281"/>
                </a:lnTo>
                <a:lnTo>
                  <a:pt x="0" y="315"/>
                </a:lnTo>
                <a:lnTo>
                  <a:pt x="6" y="359"/>
                </a:lnTo>
                <a:lnTo>
                  <a:pt x="20" y="399"/>
                </a:lnTo>
                <a:lnTo>
                  <a:pt x="44" y="436"/>
                </a:lnTo>
                <a:lnTo>
                  <a:pt x="75" y="467"/>
                </a:lnTo>
                <a:lnTo>
                  <a:pt x="112" y="495"/>
                </a:lnTo>
                <a:lnTo>
                  <a:pt x="156" y="515"/>
                </a:lnTo>
                <a:lnTo>
                  <a:pt x="204" y="528"/>
                </a:lnTo>
                <a:lnTo>
                  <a:pt x="255" y="531"/>
                </a:lnTo>
                <a:lnTo>
                  <a:pt x="307" y="528"/>
                </a:lnTo>
                <a:lnTo>
                  <a:pt x="355" y="515"/>
                </a:lnTo>
                <a:lnTo>
                  <a:pt x="399" y="495"/>
                </a:lnTo>
                <a:lnTo>
                  <a:pt x="437" y="467"/>
                </a:lnTo>
                <a:lnTo>
                  <a:pt x="469" y="436"/>
                </a:lnTo>
                <a:lnTo>
                  <a:pt x="492" y="399"/>
                </a:lnTo>
                <a:lnTo>
                  <a:pt x="507" y="359"/>
                </a:lnTo>
                <a:lnTo>
                  <a:pt x="513" y="315"/>
                </a:lnTo>
                <a:lnTo>
                  <a:pt x="509" y="280"/>
                </a:lnTo>
                <a:lnTo>
                  <a:pt x="500" y="247"/>
                </a:lnTo>
                <a:lnTo>
                  <a:pt x="483" y="215"/>
                </a:lnTo>
                <a:lnTo>
                  <a:pt x="461" y="186"/>
                </a:lnTo>
                <a:lnTo>
                  <a:pt x="436" y="160"/>
                </a:lnTo>
                <a:lnTo>
                  <a:pt x="404" y="140"/>
                </a:lnTo>
                <a:lnTo>
                  <a:pt x="371" y="122"/>
                </a:lnTo>
                <a:lnTo>
                  <a:pt x="333" y="109"/>
                </a:lnTo>
                <a:close/>
              </a:path>
            </a:pathLst>
          </a:custGeom>
          <a:solidFill>
            <a:srgbClr val="FFFF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4" name="Freeform 22"/>
          <p:cNvSpPr>
            <a:spLocks/>
          </p:cNvSpPr>
          <p:nvPr/>
        </p:nvSpPr>
        <p:spPr bwMode="auto">
          <a:xfrm>
            <a:off x="4486276" y="3978275"/>
            <a:ext cx="687388" cy="538163"/>
          </a:xfrm>
          <a:custGeom>
            <a:avLst/>
            <a:gdLst/>
            <a:ahLst/>
            <a:cxnLst>
              <a:cxn ang="0">
                <a:pos x="171" y="59"/>
              </a:cxn>
              <a:cxn ang="0">
                <a:pos x="0" y="564"/>
              </a:cxn>
              <a:cxn ang="0">
                <a:pos x="4" y="566"/>
              </a:cxn>
              <a:cxn ang="0">
                <a:pos x="13" y="569"/>
              </a:cxn>
              <a:cxn ang="0">
                <a:pos x="29" y="575"/>
              </a:cxn>
              <a:cxn ang="0">
                <a:pos x="52" y="582"/>
              </a:cxn>
              <a:cxn ang="0">
                <a:pos x="75" y="590"/>
              </a:cxn>
              <a:cxn ang="0">
                <a:pos x="105" y="601"/>
              </a:cxn>
              <a:cxn ang="0">
                <a:pos x="136" y="610"/>
              </a:cxn>
              <a:cxn ang="0">
                <a:pos x="169" y="621"/>
              </a:cxn>
              <a:cxn ang="0">
                <a:pos x="204" y="632"/>
              </a:cxn>
              <a:cxn ang="0">
                <a:pos x="239" y="641"/>
              </a:cxn>
              <a:cxn ang="0">
                <a:pos x="272" y="652"/>
              </a:cxn>
              <a:cxn ang="0">
                <a:pos x="305" y="659"/>
              </a:cxn>
              <a:cxn ang="0">
                <a:pos x="336" y="667"/>
              </a:cxn>
              <a:cxn ang="0">
                <a:pos x="364" y="672"/>
              </a:cxn>
              <a:cxn ang="0">
                <a:pos x="390" y="676"/>
              </a:cxn>
              <a:cxn ang="0">
                <a:pos x="410" y="678"/>
              </a:cxn>
              <a:cxn ang="0">
                <a:pos x="430" y="678"/>
              </a:cxn>
              <a:cxn ang="0">
                <a:pos x="458" y="674"/>
              </a:cxn>
              <a:cxn ang="0">
                <a:pos x="487" y="672"/>
              </a:cxn>
              <a:cxn ang="0">
                <a:pos x="522" y="667"/>
              </a:cxn>
              <a:cxn ang="0">
                <a:pos x="559" y="663"/>
              </a:cxn>
              <a:cxn ang="0">
                <a:pos x="597" y="658"/>
              </a:cxn>
              <a:cxn ang="0">
                <a:pos x="636" y="650"/>
              </a:cxn>
              <a:cxn ang="0">
                <a:pos x="674" y="645"/>
              </a:cxn>
              <a:cxn ang="0">
                <a:pos x="713" y="639"/>
              </a:cxn>
              <a:cxn ang="0">
                <a:pos x="748" y="632"/>
              </a:cxn>
              <a:cxn ang="0">
                <a:pos x="781" y="626"/>
              </a:cxn>
              <a:cxn ang="0">
                <a:pos x="809" y="623"/>
              </a:cxn>
              <a:cxn ang="0">
                <a:pos x="832" y="617"/>
              </a:cxn>
              <a:cxn ang="0">
                <a:pos x="851" y="615"/>
              </a:cxn>
              <a:cxn ang="0">
                <a:pos x="864" y="612"/>
              </a:cxn>
              <a:cxn ang="0">
                <a:pos x="867" y="612"/>
              </a:cxn>
              <a:cxn ang="0">
                <a:pos x="715" y="59"/>
              </a:cxn>
              <a:cxn ang="0">
                <a:pos x="708" y="57"/>
              </a:cxn>
              <a:cxn ang="0">
                <a:pos x="687" y="50"/>
              </a:cxn>
              <a:cxn ang="0">
                <a:pos x="656" y="40"/>
              </a:cxn>
              <a:cxn ang="0">
                <a:pos x="621" y="29"/>
              </a:cxn>
              <a:cxn ang="0">
                <a:pos x="581" y="18"/>
              </a:cxn>
              <a:cxn ang="0">
                <a:pos x="542" y="9"/>
              </a:cxn>
              <a:cxn ang="0">
                <a:pos x="505" y="2"/>
              </a:cxn>
              <a:cxn ang="0">
                <a:pos x="476" y="0"/>
              </a:cxn>
              <a:cxn ang="0">
                <a:pos x="461" y="0"/>
              </a:cxn>
              <a:cxn ang="0">
                <a:pos x="445" y="2"/>
              </a:cxn>
              <a:cxn ang="0">
                <a:pos x="423" y="6"/>
              </a:cxn>
              <a:cxn ang="0">
                <a:pos x="401" y="9"/>
              </a:cxn>
              <a:cxn ang="0">
                <a:pos x="377" y="13"/>
              </a:cxn>
              <a:cxn ang="0">
                <a:pos x="351" y="18"/>
              </a:cxn>
              <a:cxn ang="0">
                <a:pos x="325" y="24"/>
              </a:cxn>
              <a:cxn ang="0">
                <a:pos x="300" y="29"/>
              </a:cxn>
              <a:cxn ang="0">
                <a:pos x="274" y="35"/>
              </a:cxn>
              <a:cxn ang="0">
                <a:pos x="250" y="40"/>
              </a:cxn>
              <a:cxn ang="0">
                <a:pos x="228" y="46"/>
              </a:cxn>
              <a:cxn ang="0">
                <a:pos x="210" y="50"/>
              </a:cxn>
              <a:cxn ang="0">
                <a:pos x="193" y="53"/>
              </a:cxn>
              <a:cxn ang="0">
                <a:pos x="182" y="57"/>
              </a:cxn>
              <a:cxn ang="0">
                <a:pos x="173" y="59"/>
              </a:cxn>
              <a:cxn ang="0">
                <a:pos x="171" y="59"/>
              </a:cxn>
            </a:cxnLst>
            <a:rect l="0" t="0" r="r" b="b"/>
            <a:pathLst>
              <a:path w="867" h="678">
                <a:moveTo>
                  <a:pt x="171" y="59"/>
                </a:moveTo>
                <a:lnTo>
                  <a:pt x="0" y="564"/>
                </a:lnTo>
                <a:lnTo>
                  <a:pt x="4" y="566"/>
                </a:lnTo>
                <a:lnTo>
                  <a:pt x="13" y="569"/>
                </a:lnTo>
                <a:lnTo>
                  <a:pt x="29" y="575"/>
                </a:lnTo>
                <a:lnTo>
                  <a:pt x="52" y="582"/>
                </a:lnTo>
                <a:lnTo>
                  <a:pt x="75" y="590"/>
                </a:lnTo>
                <a:lnTo>
                  <a:pt x="105" y="601"/>
                </a:lnTo>
                <a:lnTo>
                  <a:pt x="136" y="610"/>
                </a:lnTo>
                <a:lnTo>
                  <a:pt x="169" y="621"/>
                </a:lnTo>
                <a:lnTo>
                  <a:pt x="204" y="632"/>
                </a:lnTo>
                <a:lnTo>
                  <a:pt x="239" y="641"/>
                </a:lnTo>
                <a:lnTo>
                  <a:pt x="272" y="652"/>
                </a:lnTo>
                <a:lnTo>
                  <a:pt x="305" y="659"/>
                </a:lnTo>
                <a:lnTo>
                  <a:pt x="336" y="667"/>
                </a:lnTo>
                <a:lnTo>
                  <a:pt x="364" y="672"/>
                </a:lnTo>
                <a:lnTo>
                  <a:pt x="390" y="676"/>
                </a:lnTo>
                <a:lnTo>
                  <a:pt x="410" y="678"/>
                </a:lnTo>
                <a:lnTo>
                  <a:pt x="430" y="678"/>
                </a:lnTo>
                <a:lnTo>
                  <a:pt x="458" y="674"/>
                </a:lnTo>
                <a:lnTo>
                  <a:pt x="487" y="672"/>
                </a:lnTo>
                <a:lnTo>
                  <a:pt x="522" y="667"/>
                </a:lnTo>
                <a:lnTo>
                  <a:pt x="559" y="663"/>
                </a:lnTo>
                <a:lnTo>
                  <a:pt x="597" y="658"/>
                </a:lnTo>
                <a:lnTo>
                  <a:pt x="636" y="650"/>
                </a:lnTo>
                <a:lnTo>
                  <a:pt x="674" y="645"/>
                </a:lnTo>
                <a:lnTo>
                  <a:pt x="713" y="639"/>
                </a:lnTo>
                <a:lnTo>
                  <a:pt x="748" y="632"/>
                </a:lnTo>
                <a:lnTo>
                  <a:pt x="781" y="626"/>
                </a:lnTo>
                <a:lnTo>
                  <a:pt x="809" y="623"/>
                </a:lnTo>
                <a:lnTo>
                  <a:pt x="832" y="617"/>
                </a:lnTo>
                <a:lnTo>
                  <a:pt x="851" y="615"/>
                </a:lnTo>
                <a:lnTo>
                  <a:pt x="864" y="612"/>
                </a:lnTo>
                <a:lnTo>
                  <a:pt x="867" y="612"/>
                </a:lnTo>
                <a:lnTo>
                  <a:pt x="715" y="59"/>
                </a:lnTo>
                <a:lnTo>
                  <a:pt x="708" y="57"/>
                </a:lnTo>
                <a:lnTo>
                  <a:pt x="687" y="50"/>
                </a:lnTo>
                <a:lnTo>
                  <a:pt x="656" y="40"/>
                </a:lnTo>
                <a:lnTo>
                  <a:pt x="621" y="29"/>
                </a:lnTo>
                <a:lnTo>
                  <a:pt x="581" y="18"/>
                </a:lnTo>
                <a:lnTo>
                  <a:pt x="542" y="9"/>
                </a:lnTo>
                <a:lnTo>
                  <a:pt x="505" y="2"/>
                </a:lnTo>
                <a:lnTo>
                  <a:pt x="476" y="0"/>
                </a:lnTo>
                <a:lnTo>
                  <a:pt x="461" y="0"/>
                </a:lnTo>
                <a:lnTo>
                  <a:pt x="445" y="2"/>
                </a:lnTo>
                <a:lnTo>
                  <a:pt x="423" y="6"/>
                </a:lnTo>
                <a:lnTo>
                  <a:pt x="401" y="9"/>
                </a:lnTo>
                <a:lnTo>
                  <a:pt x="377" y="13"/>
                </a:lnTo>
                <a:lnTo>
                  <a:pt x="351" y="18"/>
                </a:lnTo>
                <a:lnTo>
                  <a:pt x="325" y="24"/>
                </a:lnTo>
                <a:lnTo>
                  <a:pt x="300" y="29"/>
                </a:lnTo>
                <a:lnTo>
                  <a:pt x="274" y="35"/>
                </a:lnTo>
                <a:lnTo>
                  <a:pt x="250" y="40"/>
                </a:lnTo>
                <a:lnTo>
                  <a:pt x="228" y="46"/>
                </a:lnTo>
                <a:lnTo>
                  <a:pt x="210" y="50"/>
                </a:lnTo>
                <a:lnTo>
                  <a:pt x="193" y="53"/>
                </a:lnTo>
                <a:lnTo>
                  <a:pt x="182" y="57"/>
                </a:lnTo>
                <a:lnTo>
                  <a:pt x="173" y="59"/>
                </a:lnTo>
                <a:lnTo>
                  <a:pt x="171" y="59"/>
                </a:lnTo>
                <a:close/>
              </a:path>
            </a:pathLst>
          </a:custGeom>
          <a:solidFill>
            <a:srgbClr val="CCFC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5" name="Freeform 23"/>
          <p:cNvSpPr>
            <a:spLocks/>
          </p:cNvSpPr>
          <p:nvPr/>
        </p:nvSpPr>
        <p:spPr bwMode="auto">
          <a:xfrm>
            <a:off x="4676776" y="3995738"/>
            <a:ext cx="485775" cy="419100"/>
          </a:xfrm>
          <a:custGeom>
            <a:avLst/>
            <a:gdLst/>
            <a:ahLst/>
            <a:cxnLst>
              <a:cxn ang="0">
                <a:pos x="470" y="86"/>
              </a:cxn>
              <a:cxn ang="0">
                <a:pos x="518" y="224"/>
              </a:cxn>
              <a:cxn ang="0">
                <a:pos x="571" y="388"/>
              </a:cxn>
              <a:cxn ang="0">
                <a:pos x="608" y="505"/>
              </a:cxn>
              <a:cxn ang="0">
                <a:pos x="599" y="527"/>
              </a:cxn>
              <a:cxn ang="0">
                <a:pos x="573" y="520"/>
              </a:cxn>
              <a:cxn ang="0">
                <a:pos x="549" y="483"/>
              </a:cxn>
              <a:cxn ang="0">
                <a:pos x="512" y="366"/>
              </a:cxn>
              <a:cxn ang="0">
                <a:pos x="470" y="222"/>
              </a:cxn>
              <a:cxn ang="0">
                <a:pos x="439" y="110"/>
              </a:cxn>
              <a:cxn ang="0">
                <a:pos x="410" y="96"/>
              </a:cxn>
              <a:cxn ang="0">
                <a:pos x="345" y="110"/>
              </a:cxn>
              <a:cxn ang="0">
                <a:pos x="272" y="116"/>
              </a:cxn>
              <a:cxn ang="0">
                <a:pos x="220" y="116"/>
              </a:cxn>
              <a:cxn ang="0">
                <a:pos x="162" y="112"/>
              </a:cxn>
              <a:cxn ang="0">
                <a:pos x="81" y="99"/>
              </a:cxn>
              <a:cxn ang="0">
                <a:pos x="29" y="81"/>
              </a:cxn>
              <a:cxn ang="0">
                <a:pos x="3" y="62"/>
              </a:cxn>
              <a:cxn ang="0">
                <a:pos x="3" y="57"/>
              </a:cxn>
              <a:cxn ang="0">
                <a:pos x="22" y="59"/>
              </a:cxn>
              <a:cxn ang="0">
                <a:pos x="57" y="64"/>
              </a:cxn>
              <a:cxn ang="0">
                <a:pos x="105" y="70"/>
              </a:cxn>
              <a:cxn ang="0">
                <a:pos x="162" y="75"/>
              </a:cxn>
              <a:cxn ang="0">
                <a:pos x="226" y="79"/>
              </a:cxn>
              <a:cxn ang="0">
                <a:pos x="294" y="75"/>
              </a:cxn>
              <a:cxn ang="0">
                <a:pos x="364" y="66"/>
              </a:cxn>
              <a:cxn ang="0">
                <a:pos x="397" y="51"/>
              </a:cxn>
              <a:cxn ang="0">
                <a:pos x="371" y="42"/>
              </a:cxn>
              <a:cxn ang="0">
                <a:pos x="329" y="35"/>
              </a:cxn>
              <a:cxn ang="0">
                <a:pos x="274" y="28"/>
              </a:cxn>
              <a:cxn ang="0">
                <a:pos x="215" y="20"/>
              </a:cxn>
              <a:cxn ang="0">
                <a:pos x="162" y="17"/>
              </a:cxn>
              <a:cxn ang="0">
                <a:pos x="119" y="13"/>
              </a:cxn>
              <a:cxn ang="0">
                <a:pos x="95" y="9"/>
              </a:cxn>
              <a:cxn ang="0">
                <a:pos x="116" y="7"/>
              </a:cxn>
              <a:cxn ang="0">
                <a:pos x="158" y="4"/>
              </a:cxn>
              <a:cxn ang="0">
                <a:pos x="200" y="0"/>
              </a:cxn>
              <a:cxn ang="0">
                <a:pos x="242" y="0"/>
              </a:cxn>
              <a:cxn ang="0">
                <a:pos x="272" y="2"/>
              </a:cxn>
              <a:cxn ang="0">
                <a:pos x="318" y="6"/>
              </a:cxn>
              <a:cxn ang="0">
                <a:pos x="384" y="15"/>
              </a:cxn>
              <a:cxn ang="0">
                <a:pos x="441" y="35"/>
              </a:cxn>
            </a:cxnLst>
            <a:rect l="0" t="0" r="r" b="b"/>
            <a:pathLst>
              <a:path w="612" h="527">
                <a:moveTo>
                  <a:pt x="457" y="48"/>
                </a:moveTo>
                <a:lnTo>
                  <a:pt x="470" y="86"/>
                </a:lnTo>
                <a:lnTo>
                  <a:pt x="492" y="147"/>
                </a:lnTo>
                <a:lnTo>
                  <a:pt x="518" y="224"/>
                </a:lnTo>
                <a:lnTo>
                  <a:pt x="546" y="307"/>
                </a:lnTo>
                <a:lnTo>
                  <a:pt x="571" y="388"/>
                </a:lnTo>
                <a:lnTo>
                  <a:pt x="593" y="456"/>
                </a:lnTo>
                <a:lnTo>
                  <a:pt x="608" y="505"/>
                </a:lnTo>
                <a:lnTo>
                  <a:pt x="612" y="527"/>
                </a:lnTo>
                <a:lnTo>
                  <a:pt x="599" y="527"/>
                </a:lnTo>
                <a:lnTo>
                  <a:pt x="586" y="524"/>
                </a:lnTo>
                <a:lnTo>
                  <a:pt x="573" y="520"/>
                </a:lnTo>
                <a:lnTo>
                  <a:pt x="560" y="516"/>
                </a:lnTo>
                <a:lnTo>
                  <a:pt x="549" y="483"/>
                </a:lnTo>
                <a:lnTo>
                  <a:pt x="533" y="432"/>
                </a:lnTo>
                <a:lnTo>
                  <a:pt x="512" y="366"/>
                </a:lnTo>
                <a:lnTo>
                  <a:pt x="492" y="292"/>
                </a:lnTo>
                <a:lnTo>
                  <a:pt x="470" y="222"/>
                </a:lnTo>
                <a:lnTo>
                  <a:pt x="452" y="158"/>
                </a:lnTo>
                <a:lnTo>
                  <a:pt x="439" y="110"/>
                </a:lnTo>
                <a:lnTo>
                  <a:pt x="430" y="85"/>
                </a:lnTo>
                <a:lnTo>
                  <a:pt x="410" y="96"/>
                </a:lnTo>
                <a:lnTo>
                  <a:pt x="380" y="105"/>
                </a:lnTo>
                <a:lnTo>
                  <a:pt x="345" y="110"/>
                </a:lnTo>
                <a:lnTo>
                  <a:pt x="309" y="114"/>
                </a:lnTo>
                <a:lnTo>
                  <a:pt x="272" y="116"/>
                </a:lnTo>
                <a:lnTo>
                  <a:pt x="242" y="116"/>
                </a:lnTo>
                <a:lnTo>
                  <a:pt x="220" y="116"/>
                </a:lnTo>
                <a:lnTo>
                  <a:pt x="213" y="116"/>
                </a:lnTo>
                <a:lnTo>
                  <a:pt x="162" y="112"/>
                </a:lnTo>
                <a:lnTo>
                  <a:pt x="117" y="107"/>
                </a:lnTo>
                <a:lnTo>
                  <a:pt x="81" y="99"/>
                </a:lnTo>
                <a:lnTo>
                  <a:pt x="51" y="90"/>
                </a:lnTo>
                <a:lnTo>
                  <a:pt x="29" y="81"/>
                </a:lnTo>
                <a:lnTo>
                  <a:pt x="13" y="72"/>
                </a:lnTo>
                <a:lnTo>
                  <a:pt x="3" y="62"/>
                </a:lnTo>
                <a:lnTo>
                  <a:pt x="0" y="57"/>
                </a:lnTo>
                <a:lnTo>
                  <a:pt x="3" y="57"/>
                </a:lnTo>
                <a:lnTo>
                  <a:pt x="11" y="57"/>
                </a:lnTo>
                <a:lnTo>
                  <a:pt x="22" y="59"/>
                </a:lnTo>
                <a:lnTo>
                  <a:pt x="38" y="61"/>
                </a:lnTo>
                <a:lnTo>
                  <a:pt x="57" y="64"/>
                </a:lnTo>
                <a:lnTo>
                  <a:pt x="79" y="68"/>
                </a:lnTo>
                <a:lnTo>
                  <a:pt x="105" y="70"/>
                </a:lnTo>
                <a:lnTo>
                  <a:pt x="132" y="74"/>
                </a:lnTo>
                <a:lnTo>
                  <a:pt x="162" y="75"/>
                </a:lnTo>
                <a:lnTo>
                  <a:pt x="193" y="77"/>
                </a:lnTo>
                <a:lnTo>
                  <a:pt x="226" y="79"/>
                </a:lnTo>
                <a:lnTo>
                  <a:pt x="261" y="77"/>
                </a:lnTo>
                <a:lnTo>
                  <a:pt x="294" y="75"/>
                </a:lnTo>
                <a:lnTo>
                  <a:pt x="329" y="72"/>
                </a:lnTo>
                <a:lnTo>
                  <a:pt x="364" y="66"/>
                </a:lnTo>
                <a:lnTo>
                  <a:pt x="399" y="57"/>
                </a:lnTo>
                <a:lnTo>
                  <a:pt x="397" y="51"/>
                </a:lnTo>
                <a:lnTo>
                  <a:pt x="388" y="48"/>
                </a:lnTo>
                <a:lnTo>
                  <a:pt x="371" y="42"/>
                </a:lnTo>
                <a:lnTo>
                  <a:pt x="353" y="39"/>
                </a:lnTo>
                <a:lnTo>
                  <a:pt x="329" y="35"/>
                </a:lnTo>
                <a:lnTo>
                  <a:pt x="301" y="31"/>
                </a:lnTo>
                <a:lnTo>
                  <a:pt x="274" y="28"/>
                </a:lnTo>
                <a:lnTo>
                  <a:pt x="244" y="24"/>
                </a:lnTo>
                <a:lnTo>
                  <a:pt x="215" y="20"/>
                </a:lnTo>
                <a:lnTo>
                  <a:pt x="187" y="18"/>
                </a:lnTo>
                <a:lnTo>
                  <a:pt x="162" y="17"/>
                </a:lnTo>
                <a:lnTo>
                  <a:pt x="138" y="15"/>
                </a:lnTo>
                <a:lnTo>
                  <a:pt x="119" y="13"/>
                </a:lnTo>
                <a:lnTo>
                  <a:pt x="105" y="11"/>
                </a:lnTo>
                <a:lnTo>
                  <a:pt x="95" y="9"/>
                </a:lnTo>
                <a:lnTo>
                  <a:pt x="94" y="9"/>
                </a:lnTo>
                <a:lnTo>
                  <a:pt x="116" y="7"/>
                </a:lnTo>
                <a:lnTo>
                  <a:pt x="136" y="6"/>
                </a:lnTo>
                <a:lnTo>
                  <a:pt x="158" y="4"/>
                </a:lnTo>
                <a:lnTo>
                  <a:pt x="178" y="2"/>
                </a:lnTo>
                <a:lnTo>
                  <a:pt x="200" y="0"/>
                </a:lnTo>
                <a:lnTo>
                  <a:pt x="220" y="0"/>
                </a:lnTo>
                <a:lnTo>
                  <a:pt x="242" y="0"/>
                </a:lnTo>
                <a:lnTo>
                  <a:pt x="264" y="2"/>
                </a:lnTo>
                <a:lnTo>
                  <a:pt x="272" y="2"/>
                </a:lnTo>
                <a:lnTo>
                  <a:pt x="290" y="4"/>
                </a:lnTo>
                <a:lnTo>
                  <a:pt x="318" y="6"/>
                </a:lnTo>
                <a:lnTo>
                  <a:pt x="351" y="9"/>
                </a:lnTo>
                <a:lnTo>
                  <a:pt x="384" y="15"/>
                </a:lnTo>
                <a:lnTo>
                  <a:pt x="415" y="24"/>
                </a:lnTo>
                <a:lnTo>
                  <a:pt x="441" y="35"/>
                </a:lnTo>
                <a:lnTo>
                  <a:pt x="457" y="4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6" name="Freeform 24"/>
          <p:cNvSpPr>
            <a:spLocks/>
          </p:cNvSpPr>
          <p:nvPr/>
        </p:nvSpPr>
        <p:spPr bwMode="auto">
          <a:xfrm>
            <a:off x="3849688" y="4022725"/>
            <a:ext cx="1009650" cy="1527175"/>
          </a:xfrm>
          <a:custGeom>
            <a:avLst/>
            <a:gdLst/>
            <a:ahLst/>
            <a:cxnLst>
              <a:cxn ang="0">
                <a:pos x="930" y="1912"/>
              </a:cxn>
              <a:cxn ang="0">
                <a:pos x="786" y="1909"/>
              </a:cxn>
              <a:cxn ang="0">
                <a:pos x="979" y="1824"/>
              </a:cxn>
              <a:cxn ang="0">
                <a:pos x="1009" y="1646"/>
              </a:cxn>
              <a:cxn ang="0">
                <a:pos x="887" y="1391"/>
              </a:cxn>
              <a:cxn ang="0">
                <a:pos x="735" y="1113"/>
              </a:cxn>
              <a:cxn ang="0">
                <a:pos x="590" y="939"/>
              </a:cxn>
              <a:cxn ang="0">
                <a:pos x="531" y="900"/>
              </a:cxn>
              <a:cxn ang="0">
                <a:pos x="476" y="957"/>
              </a:cxn>
              <a:cxn ang="0">
                <a:pos x="393" y="1010"/>
              </a:cxn>
              <a:cxn ang="0">
                <a:pos x="305" y="1104"/>
              </a:cxn>
              <a:cxn ang="0">
                <a:pos x="140" y="1139"/>
              </a:cxn>
              <a:cxn ang="0">
                <a:pos x="57" y="1113"/>
              </a:cxn>
              <a:cxn ang="0">
                <a:pos x="0" y="1071"/>
              </a:cxn>
              <a:cxn ang="0">
                <a:pos x="48" y="1087"/>
              </a:cxn>
              <a:cxn ang="0">
                <a:pos x="140" y="1115"/>
              </a:cxn>
              <a:cxn ang="0">
                <a:pos x="259" y="1076"/>
              </a:cxn>
              <a:cxn ang="0">
                <a:pos x="274" y="1003"/>
              </a:cxn>
              <a:cxn ang="0">
                <a:pos x="118" y="865"/>
              </a:cxn>
              <a:cxn ang="0">
                <a:pos x="187" y="911"/>
              </a:cxn>
              <a:cxn ang="0">
                <a:pos x="323" y="968"/>
              </a:cxn>
              <a:cxn ang="0">
                <a:pos x="384" y="951"/>
              </a:cxn>
              <a:cxn ang="0">
                <a:pos x="448" y="913"/>
              </a:cxn>
              <a:cxn ang="0">
                <a:pos x="507" y="839"/>
              </a:cxn>
              <a:cxn ang="0">
                <a:pos x="551" y="648"/>
              </a:cxn>
              <a:cxn ang="0">
                <a:pos x="559" y="514"/>
              </a:cxn>
              <a:cxn ang="0">
                <a:pos x="481" y="573"/>
              </a:cxn>
              <a:cxn ang="0">
                <a:pos x="432" y="718"/>
              </a:cxn>
              <a:cxn ang="0">
                <a:pos x="432" y="575"/>
              </a:cxn>
              <a:cxn ang="0">
                <a:pos x="507" y="483"/>
              </a:cxn>
              <a:cxn ang="0">
                <a:pos x="571" y="422"/>
              </a:cxn>
              <a:cxn ang="0">
                <a:pos x="538" y="413"/>
              </a:cxn>
              <a:cxn ang="0">
                <a:pos x="485" y="415"/>
              </a:cxn>
              <a:cxn ang="0">
                <a:pos x="496" y="213"/>
              </a:cxn>
              <a:cxn ang="0">
                <a:pos x="551" y="329"/>
              </a:cxn>
              <a:cxn ang="0">
                <a:pos x="604" y="377"/>
              </a:cxn>
              <a:cxn ang="0">
                <a:pos x="645" y="272"/>
              </a:cxn>
              <a:cxn ang="0">
                <a:pos x="588" y="132"/>
              </a:cxn>
              <a:cxn ang="0">
                <a:pos x="485" y="55"/>
              </a:cxn>
              <a:cxn ang="0">
                <a:pos x="327" y="33"/>
              </a:cxn>
              <a:cxn ang="0">
                <a:pos x="391" y="2"/>
              </a:cxn>
              <a:cxn ang="0">
                <a:pos x="520" y="15"/>
              </a:cxn>
              <a:cxn ang="0">
                <a:pos x="571" y="42"/>
              </a:cxn>
              <a:cxn ang="0">
                <a:pos x="672" y="140"/>
              </a:cxn>
              <a:cxn ang="0">
                <a:pos x="700" y="327"/>
              </a:cxn>
              <a:cxn ang="0">
                <a:pos x="654" y="397"/>
              </a:cxn>
              <a:cxn ang="0">
                <a:pos x="617" y="437"/>
              </a:cxn>
              <a:cxn ang="0">
                <a:pos x="667" y="456"/>
              </a:cxn>
              <a:cxn ang="0">
                <a:pos x="634" y="503"/>
              </a:cxn>
              <a:cxn ang="0">
                <a:pos x="592" y="676"/>
              </a:cxn>
              <a:cxn ang="0">
                <a:pos x="570" y="874"/>
              </a:cxn>
              <a:cxn ang="0">
                <a:pos x="654" y="929"/>
              </a:cxn>
              <a:cxn ang="0">
                <a:pos x="726" y="988"/>
              </a:cxn>
              <a:cxn ang="0">
                <a:pos x="810" y="1087"/>
              </a:cxn>
              <a:cxn ang="0">
                <a:pos x="983" y="1444"/>
              </a:cxn>
              <a:cxn ang="0">
                <a:pos x="1095" y="1719"/>
              </a:cxn>
              <a:cxn ang="0">
                <a:pos x="1139" y="1822"/>
              </a:cxn>
              <a:cxn ang="0">
                <a:pos x="1272" y="1842"/>
              </a:cxn>
            </a:cxnLst>
            <a:rect l="0" t="0" r="r" b="b"/>
            <a:pathLst>
              <a:path w="1272" h="1923">
                <a:moveTo>
                  <a:pt x="1053" y="1850"/>
                </a:moveTo>
                <a:lnTo>
                  <a:pt x="1029" y="1870"/>
                </a:lnTo>
                <a:lnTo>
                  <a:pt x="998" y="1886"/>
                </a:lnTo>
                <a:lnTo>
                  <a:pt x="965" y="1901"/>
                </a:lnTo>
                <a:lnTo>
                  <a:pt x="930" y="1912"/>
                </a:lnTo>
                <a:lnTo>
                  <a:pt x="891" y="1920"/>
                </a:lnTo>
                <a:lnTo>
                  <a:pt x="853" y="1923"/>
                </a:lnTo>
                <a:lnTo>
                  <a:pt x="814" y="1921"/>
                </a:lnTo>
                <a:lnTo>
                  <a:pt x="777" y="1916"/>
                </a:lnTo>
                <a:lnTo>
                  <a:pt x="786" y="1909"/>
                </a:lnTo>
                <a:lnTo>
                  <a:pt x="812" y="1899"/>
                </a:lnTo>
                <a:lnTo>
                  <a:pt x="849" y="1885"/>
                </a:lnTo>
                <a:lnTo>
                  <a:pt x="893" y="1866"/>
                </a:lnTo>
                <a:lnTo>
                  <a:pt x="939" y="1846"/>
                </a:lnTo>
                <a:lnTo>
                  <a:pt x="979" y="1824"/>
                </a:lnTo>
                <a:lnTo>
                  <a:pt x="1012" y="1800"/>
                </a:lnTo>
                <a:lnTo>
                  <a:pt x="1033" y="1776"/>
                </a:lnTo>
                <a:lnTo>
                  <a:pt x="1036" y="1743"/>
                </a:lnTo>
                <a:lnTo>
                  <a:pt x="1027" y="1699"/>
                </a:lnTo>
                <a:lnTo>
                  <a:pt x="1009" y="1646"/>
                </a:lnTo>
                <a:lnTo>
                  <a:pt x="985" y="1589"/>
                </a:lnTo>
                <a:lnTo>
                  <a:pt x="957" y="1530"/>
                </a:lnTo>
                <a:lnTo>
                  <a:pt x="930" y="1475"/>
                </a:lnTo>
                <a:lnTo>
                  <a:pt x="906" y="1427"/>
                </a:lnTo>
                <a:lnTo>
                  <a:pt x="887" y="1391"/>
                </a:lnTo>
                <a:lnTo>
                  <a:pt x="873" y="1361"/>
                </a:lnTo>
                <a:lnTo>
                  <a:pt x="847" y="1313"/>
                </a:lnTo>
                <a:lnTo>
                  <a:pt x="814" y="1253"/>
                </a:lnTo>
                <a:lnTo>
                  <a:pt x="775" y="1183"/>
                </a:lnTo>
                <a:lnTo>
                  <a:pt x="735" y="1113"/>
                </a:lnTo>
                <a:lnTo>
                  <a:pt x="691" y="1049"/>
                </a:lnTo>
                <a:lnTo>
                  <a:pt x="650" y="994"/>
                </a:lnTo>
                <a:lnTo>
                  <a:pt x="612" y="953"/>
                </a:lnTo>
                <a:lnTo>
                  <a:pt x="603" y="946"/>
                </a:lnTo>
                <a:lnTo>
                  <a:pt x="590" y="939"/>
                </a:lnTo>
                <a:lnTo>
                  <a:pt x="577" y="929"/>
                </a:lnTo>
                <a:lnTo>
                  <a:pt x="564" y="920"/>
                </a:lnTo>
                <a:lnTo>
                  <a:pt x="551" y="913"/>
                </a:lnTo>
                <a:lnTo>
                  <a:pt x="540" y="906"/>
                </a:lnTo>
                <a:lnTo>
                  <a:pt x="531" y="900"/>
                </a:lnTo>
                <a:lnTo>
                  <a:pt x="527" y="896"/>
                </a:lnTo>
                <a:lnTo>
                  <a:pt x="518" y="915"/>
                </a:lnTo>
                <a:lnTo>
                  <a:pt x="505" y="931"/>
                </a:lnTo>
                <a:lnTo>
                  <a:pt x="491" y="946"/>
                </a:lnTo>
                <a:lnTo>
                  <a:pt x="476" y="957"/>
                </a:lnTo>
                <a:lnTo>
                  <a:pt x="457" y="968"/>
                </a:lnTo>
                <a:lnTo>
                  <a:pt x="439" y="977"/>
                </a:lnTo>
                <a:lnTo>
                  <a:pt x="419" y="985"/>
                </a:lnTo>
                <a:lnTo>
                  <a:pt x="399" y="990"/>
                </a:lnTo>
                <a:lnTo>
                  <a:pt x="393" y="1010"/>
                </a:lnTo>
                <a:lnTo>
                  <a:pt x="382" y="1029"/>
                </a:lnTo>
                <a:lnTo>
                  <a:pt x="371" y="1047"/>
                </a:lnTo>
                <a:lnTo>
                  <a:pt x="358" y="1065"/>
                </a:lnTo>
                <a:lnTo>
                  <a:pt x="333" y="1087"/>
                </a:lnTo>
                <a:lnTo>
                  <a:pt x="305" y="1104"/>
                </a:lnTo>
                <a:lnTo>
                  <a:pt x="276" y="1119"/>
                </a:lnTo>
                <a:lnTo>
                  <a:pt x="242" y="1128"/>
                </a:lnTo>
                <a:lnTo>
                  <a:pt x="209" y="1135"/>
                </a:lnTo>
                <a:lnTo>
                  <a:pt x="175" y="1139"/>
                </a:lnTo>
                <a:lnTo>
                  <a:pt x="140" y="1139"/>
                </a:lnTo>
                <a:lnTo>
                  <a:pt x="105" y="1137"/>
                </a:lnTo>
                <a:lnTo>
                  <a:pt x="99" y="1133"/>
                </a:lnTo>
                <a:lnTo>
                  <a:pt x="88" y="1128"/>
                </a:lnTo>
                <a:lnTo>
                  <a:pt x="73" y="1120"/>
                </a:lnTo>
                <a:lnTo>
                  <a:pt x="57" y="1113"/>
                </a:lnTo>
                <a:lnTo>
                  <a:pt x="39" y="1104"/>
                </a:lnTo>
                <a:lnTo>
                  <a:pt x="22" y="1095"/>
                </a:lnTo>
                <a:lnTo>
                  <a:pt x="9" y="1086"/>
                </a:lnTo>
                <a:lnTo>
                  <a:pt x="0" y="1076"/>
                </a:lnTo>
                <a:lnTo>
                  <a:pt x="0" y="1071"/>
                </a:lnTo>
                <a:lnTo>
                  <a:pt x="5" y="1067"/>
                </a:lnTo>
                <a:lnTo>
                  <a:pt x="11" y="1067"/>
                </a:lnTo>
                <a:lnTo>
                  <a:pt x="15" y="1067"/>
                </a:lnTo>
                <a:lnTo>
                  <a:pt x="31" y="1078"/>
                </a:lnTo>
                <a:lnTo>
                  <a:pt x="48" y="1087"/>
                </a:lnTo>
                <a:lnTo>
                  <a:pt x="64" y="1095"/>
                </a:lnTo>
                <a:lnTo>
                  <a:pt x="83" y="1102"/>
                </a:lnTo>
                <a:lnTo>
                  <a:pt x="101" y="1109"/>
                </a:lnTo>
                <a:lnTo>
                  <a:pt x="119" y="1113"/>
                </a:lnTo>
                <a:lnTo>
                  <a:pt x="140" y="1115"/>
                </a:lnTo>
                <a:lnTo>
                  <a:pt x="160" y="1115"/>
                </a:lnTo>
                <a:lnTo>
                  <a:pt x="186" y="1108"/>
                </a:lnTo>
                <a:lnTo>
                  <a:pt x="211" y="1098"/>
                </a:lnTo>
                <a:lnTo>
                  <a:pt x="235" y="1089"/>
                </a:lnTo>
                <a:lnTo>
                  <a:pt x="259" y="1076"/>
                </a:lnTo>
                <a:lnTo>
                  <a:pt x="283" y="1062"/>
                </a:lnTo>
                <a:lnTo>
                  <a:pt x="303" y="1045"/>
                </a:lnTo>
                <a:lnTo>
                  <a:pt x="320" y="1025"/>
                </a:lnTo>
                <a:lnTo>
                  <a:pt x="334" y="1003"/>
                </a:lnTo>
                <a:lnTo>
                  <a:pt x="274" y="1003"/>
                </a:lnTo>
                <a:lnTo>
                  <a:pt x="224" y="986"/>
                </a:lnTo>
                <a:lnTo>
                  <a:pt x="184" y="963"/>
                </a:lnTo>
                <a:lnTo>
                  <a:pt x="154" y="929"/>
                </a:lnTo>
                <a:lnTo>
                  <a:pt x="132" y="896"/>
                </a:lnTo>
                <a:lnTo>
                  <a:pt x="118" y="865"/>
                </a:lnTo>
                <a:lnTo>
                  <a:pt x="108" y="841"/>
                </a:lnTo>
                <a:lnTo>
                  <a:pt x="107" y="828"/>
                </a:lnTo>
                <a:lnTo>
                  <a:pt x="134" y="861"/>
                </a:lnTo>
                <a:lnTo>
                  <a:pt x="160" y="889"/>
                </a:lnTo>
                <a:lnTo>
                  <a:pt x="187" y="911"/>
                </a:lnTo>
                <a:lnTo>
                  <a:pt x="215" y="931"/>
                </a:lnTo>
                <a:lnTo>
                  <a:pt x="241" y="946"/>
                </a:lnTo>
                <a:lnTo>
                  <a:pt x="268" y="957"/>
                </a:lnTo>
                <a:lnTo>
                  <a:pt x="296" y="964"/>
                </a:lnTo>
                <a:lnTo>
                  <a:pt x="323" y="968"/>
                </a:lnTo>
                <a:lnTo>
                  <a:pt x="336" y="966"/>
                </a:lnTo>
                <a:lnTo>
                  <a:pt x="349" y="964"/>
                </a:lnTo>
                <a:lnTo>
                  <a:pt x="360" y="961"/>
                </a:lnTo>
                <a:lnTo>
                  <a:pt x="373" y="957"/>
                </a:lnTo>
                <a:lnTo>
                  <a:pt x="384" y="951"/>
                </a:lnTo>
                <a:lnTo>
                  <a:pt x="395" y="948"/>
                </a:lnTo>
                <a:lnTo>
                  <a:pt x="408" y="942"/>
                </a:lnTo>
                <a:lnTo>
                  <a:pt x="419" y="939"/>
                </a:lnTo>
                <a:lnTo>
                  <a:pt x="434" y="926"/>
                </a:lnTo>
                <a:lnTo>
                  <a:pt x="448" y="913"/>
                </a:lnTo>
                <a:lnTo>
                  <a:pt x="461" y="900"/>
                </a:lnTo>
                <a:lnTo>
                  <a:pt x="474" y="885"/>
                </a:lnTo>
                <a:lnTo>
                  <a:pt x="487" y="871"/>
                </a:lnTo>
                <a:lnTo>
                  <a:pt x="496" y="856"/>
                </a:lnTo>
                <a:lnTo>
                  <a:pt x="507" y="839"/>
                </a:lnTo>
                <a:lnTo>
                  <a:pt x="514" y="821"/>
                </a:lnTo>
                <a:lnTo>
                  <a:pt x="524" y="794"/>
                </a:lnTo>
                <a:lnTo>
                  <a:pt x="533" y="751"/>
                </a:lnTo>
                <a:lnTo>
                  <a:pt x="544" y="702"/>
                </a:lnTo>
                <a:lnTo>
                  <a:pt x="551" y="648"/>
                </a:lnTo>
                <a:lnTo>
                  <a:pt x="560" y="597"/>
                </a:lnTo>
                <a:lnTo>
                  <a:pt x="566" y="555"/>
                </a:lnTo>
                <a:lnTo>
                  <a:pt x="570" y="525"/>
                </a:lnTo>
                <a:lnTo>
                  <a:pt x="571" y="514"/>
                </a:lnTo>
                <a:lnTo>
                  <a:pt x="559" y="514"/>
                </a:lnTo>
                <a:lnTo>
                  <a:pt x="548" y="522"/>
                </a:lnTo>
                <a:lnTo>
                  <a:pt x="535" y="529"/>
                </a:lnTo>
                <a:lnTo>
                  <a:pt x="524" y="536"/>
                </a:lnTo>
                <a:lnTo>
                  <a:pt x="500" y="553"/>
                </a:lnTo>
                <a:lnTo>
                  <a:pt x="481" y="573"/>
                </a:lnTo>
                <a:lnTo>
                  <a:pt x="467" y="595"/>
                </a:lnTo>
                <a:lnTo>
                  <a:pt x="456" y="621"/>
                </a:lnTo>
                <a:lnTo>
                  <a:pt x="445" y="650"/>
                </a:lnTo>
                <a:lnTo>
                  <a:pt x="437" y="681"/>
                </a:lnTo>
                <a:lnTo>
                  <a:pt x="432" y="718"/>
                </a:lnTo>
                <a:lnTo>
                  <a:pt x="424" y="759"/>
                </a:lnTo>
                <a:lnTo>
                  <a:pt x="413" y="718"/>
                </a:lnTo>
                <a:lnTo>
                  <a:pt x="412" y="661"/>
                </a:lnTo>
                <a:lnTo>
                  <a:pt x="419" y="608"/>
                </a:lnTo>
                <a:lnTo>
                  <a:pt x="432" y="575"/>
                </a:lnTo>
                <a:lnTo>
                  <a:pt x="441" y="553"/>
                </a:lnTo>
                <a:lnTo>
                  <a:pt x="454" y="533"/>
                </a:lnTo>
                <a:lnTo>
                  <a:pt x="470" y="514"/>
                </a:lnTo>
                <a:lnTo>
                  <a:pt x="487" y="498"/>
                </a:lnTo>
                <a:lnTo>
                  <a:pt x="507" y="483"/>
                </a:lnTo>
                <a:lnTo>
                  <a:pt x="527" y="470"/>
                </a:lnTo>
                <a:lnTo>
                  <a:pt x="549" y="459"/>
                </a:lnTo>
                <a:lnTo>
                  <a:pt x="571" y="450"/>
                </a:lnTo>
                <a:lnTo>
                  <a:pt x="571" y="435"/>
                </a:lnTo>
                <a:lnTo>
                  <a:pt x="571" y="422"/>
                </a:lnTo>
                <a:lnTo>
                  <a:pt x="568" y="410"/>
                </a:lnTo>
                <a:lnTo>
                  <a:pt x="566" y="399"/>
                </a:lnTo>
                <a:lnTo>
                  <a:pt x="557" y="404"/>
                </a:lnTo>
                <a:lnTo>
                  <a:pt x="548" y="410"/>
                </a:lnTo>
                <a:lnTo>
                  <a:pt x="538" y="413"/>
                </a:lnTo>
                <a:lnTo>
                  <a:pt x="527" y="417"/>
                </a:lnTo>
                <a:lnTo>
                  <a:pt x="518" y="421"/>
                </a:lnTo>
                <a:lnTo>
                  <a:pt x="507" y="421"/>
                </a:lnTo>
                <a:lnTo>
                  <a:pt x="496" y="419"/>
                </a:lnTo>
                <a:lnTo>
                  <a:pt x="485" y="415"/>
                </a:lnTo>
                <a:lnTo>
                  <a:pt x="487" y="364"/>
                </a:lnTo>
                <a:lnTo>
                  <a:pt x="487" y="296"/>
                </a:lnTo>
                <a:lnTo>
                  <a:pt x="485" y="231"/>
                </a:lnTo>
                <a:lnTo>
                  <a:pt x="480" y="193"/>
                </a:lnTo>
                <a:lnTo>
                  <a:pt x="496" y="213"/>
                </a:lnTo>
                <a:lnTo>
                  <a:pt x="514" y="270"/>
                </a:lnTo>
                <a:lnTo>
                  <a:pt x="527" y="331"/>
                </a:lnTo>
                <a:lnTo>
                  <a:pt x="533" y="358"/>
                </a:lnTo>
                <a:lnTo>
                  <a:pt x="546" y="345"/>
                </a:lnTo>
                <a:lnTo>
                  <a:pt x="551" y="329"/>
                </a:lnTo>
                <a:lnTo>
                  <a:pt x="559" y="314"/>
                </a:lnTo>
                <a:lnTo>
                  <a:pt x="568" y="301"/>
                </a:lnTo>
                <a:lnTo>
                  <a:pt x="584" y="316"/>
                </a:lnTo>
                <a:lnTo>
                  <a:pt x="597" y="345"/>
                </a:lnTo>
                <a:lnTo>
                  <a:pt x="604" y="377"/>
                </a:lnTo>
                <a:lnTo>
                  <a:pt x="608" y="393"/>
                </a:lnTo>
                <a:lnTo>
                  <a:pt x="625" y="365"/>
                </a:lnTo>
                <a:lnTo>
                  <a:pt x="636" y="336"/>
                </a:lnTo>
                <a:lnTo>
                  <a:pt x="643" y="305"/>
                </a:lnTo>
                <a:lnTo>
                  <a:pt x="645" y="272"/>
                </a:lnTo>
                <a:lnTo>
                  <a:pt x="643" y="239"/>
                </a:lnTo>
                <a:lnTo>
                  <a:pt x="636" y="209"/>
                </a:lnTo>
                <a:lnTo>
                  <a:pt x="623" y="182"/>
                </a:lnTo>
                <a:lnTo>
                  <a:pt x="608" y="156"/>
                </a:lnTo>
                <a:lnTo>
                  <a:pt x="588" y="132"/>
                </a:lnTo>
                <a:lnTo>
                  <a:pt x="568" y="112"/>
                </a:lnTo>
                <a:lnTo>
                  <a:pt x="546" y="92"/>
                </a:lnTo>
                <a:lnTo>
                  <a:pt x="522" y="73"/>
                </a:lnTo>
                <a:lnTo>
                  <a:pt x="505" y="64"/>
                </a:lnTo>
                <a:lnTo>
                  <a:pt x="485" y="55"/>
                </a:lnTo>
                <a:lnTo>
                  <a:pt x="461" y="50"/>
                </a:lnTo>
                <a:lnTo>
                  <a:pt x="435" y="44"/>
                </a:lnTo>
                <a:lnTo>
                  <a:pt x="402" y="40"/>
                </a:lnTo>
                <a:lnTo>
                  <a:pt x="367" y="37"/>
                </a:lnTo>
                <a:lnTo>
                  <a:pt x="327" y="33"/>
                </a:lnTo>
                <a:lnTo>
                  <a:pt x="281" y="31"/>
                </a:lnTo>
                <a:lnTo>
                  <a:pt x="307" y="20"/>
                </a:lnTo>
                <a:lnTo>
                  <a:pt x="334" y="11"/>
                </a:lnTo>
                <a:lnTo>
                  <a:pt x="362" y="5"/>
                </a:lnTo>
                <a:lnTo>
                  <a:pt x="391" y="2"/>
                </a:lnTo>
                <a:lnTo>
                  <a:pt x="421" y="0"/>
                </a:lnTo>
                <a:lnTo>
                  <a:pt x="450" y="2"/>
                </a:lnTo>
                <a:lnTo>
                  <a:pt x="480" y="5"/>
                </a:lnTo>
                <a:lnTo>
                  <a:pt x="507" y="11"/>
                </a:lnTo>
                <a:lnTo>
                  <a:pt x="520" y="15"/>
                </a:lnTo>
                <a:lnTo>
                  <a:pt x="531" y="20"/>
                </a:lnTo>
                <a:lnTo>
                  <a:pt x="542" y="26"/>
                </a:lnTo>
                <a:lnTo>
                  <a:pt x="551" y="31"/>
                </a:lnTo>
                <a:lnTo>
                  <a:pt x="562" y="37"/>
                </a:lnTo>
                <a:lnTo>
                  <a:pt x="571" y="42"/>
                </a:lnTo>
                <a:lnTo>
                  <a:pt x="582" y="50"/>
                </a:lnTo>
                <a:lnTo>
                  <a:pt x="593" y="55"/>
                </a:lnTo>
                <a:lnTo>
                  <a:pt x="625" y="79"/>
                </a:lnTo>
                <a:lnTo>
                  <a:pt x="650" y="106"/>
                </a:lnTo>
                <a:lnTo>
                  <a:pt x="672" y="140"/>
                </a:lnTo>
                <a:lnTo>
                  <a:pt x="689" y="173"/>
                </a:lnTo>
                <a:lnTo>
                  <a:pt x="698" y="209"/>
                </a:lnTo>
                <a:lnTo>
                  <a:pt x="704" y="248"/>
                </a:lnTo>
                <a:lnTo>
                  <a:pt x="706" y="287"/>
                </a:lnTo>
                <a:lnTo>
                  <a:pt x="700" y="327"/>
                </a:lnTo>
                <a:lnTo>
                  <a:pt x="696" y="336"/>
                </a:lnTo>
                <a:lnTo>
                  <a:pt x="689" y="351"/>
                </a:lnTo>
                <a:lnTo>
                  <a:pt x="678" y="365"/>
                </a:lnTo>
                <a:lnTo>
                  <a:pt x="667" y="382"/>
                </a:lnTo>
                <a:lnTo>
                  <a:pt x="654" y="397"/>
                </a:lnTo>
                <a:lnTo>
                  <a:pt x="641" y="411"/>
                </a:lnTo>
                <a:lnTo>
                  <a:pt x="628" y="421"/>
                </a:lnTo>
                <a:lnTo>
                  <a:pt x="617" y="426"/>
                </a:lnTo>
                <a:lnTo>
                  <a:pt x="616" y="432"/>
                </a:lnTo>
                <a:lnTo>
                  <a:pt x="617" y="437"/>
                </a:lnTo>
                <a:lnTo>
                  <a:pt x="619" y="444"/>
                </a:lnTo>
                <a:lnTo>
                  <a:pt x="623" y="450"/>
                </a:lnTo>
                <a:lnTo>
                  <a:pt x="638" y="452"/>
                </a:lnTo>
                <a:lnTo>
                  <a:pt x="654" y="452"/>
                </a:lnTo>
                <a:lnTo>
                  <a:pt x="667" y="456"/>
                </a:lnTo>
                <a:lnTo>
                  <a:pt x="674" y="468"/>
                </a:lnTo>
                <a:lnTo>
                  <a:pt x="663" y="514"/>
                </a:lnTo>
                <a:lnTo>
                  <a:pt x="652" y="511"/>
                </a:lnTo>
                <a:lnTo>
                  <a:pt x="643" y="507"/>
                </a:lnTo>
                <a:lnTo>
                  <a:pt x="634" y="503"/>
                </a:lnTo>
                <a:lnTo>
                  <a:pt x="623" y="503"/>
                </a:lnTo>
                <a:lnTo>
                  <a:pt x="619" y="520"/>
                </a:lnTo>
                <a:lnTo>
                  <a:pt x="612" y="558"/>
                </a:lnTo>
                <a:lnTo>
                  <a:pt x="603" y="613"/>
                </a:lnTo>
                <a:lnTo>
                  <a:pt x="592" y="676"/>
                </a:lnTo>
                <a:lnTo>
                  <a:pt x="581" y="740"/>
                </a:lnTo>
                <a:lnTo>
                  <a:pt x="571" y="797"/>
                </a:lnTo>
                <a:lnTo>
                  <a:pt x="560" y="841"/>
                </a:lnTo>
                <a:lnTo>
                  <a:pt x="553" y="865"/>
                </a:lnTo>
                <a:lnTo>
                  <a:pt x="570" y="874"/>
                </a:lnTo>
                <a:lnTo>
                  <a:pt x="588" y="884"/>
                </a:lnTo>
                <a:lnTo>
                  <a:pt x="606" y="896"/>
                </a:lnTo>
                <a:lnTo>
                  <a:pt x="625" y="909"/>
                </a:lnTo>
                <a:lnTo>
                  <a:pt x="641" y="920"/>
                </a:lnTo>
                <a:lnTo>
                  <a:pt x="654" y="929"/>
                </a:lnTo>
                <a:lnTo>
                  <a:pt x="663" y="937"/>
                </a:lnTo>
                <a:lnTo>
                  <a:pt x="667" y="939"/>
                </a:lnTo>
                <a:lnTo>
                  <a:pt x="687" y="955"/>
                </a:lnTo>
                <a:lnTo>
                  <a:pt x="706" y="972"/>
                </a:lnTo>
                <a:lnTo>
                  <a:pt x="726" y="988"/>
                </a:lnTo>
                <a:lnTo>
                  <a:pt x="744" y="1007"/>
                </a:lnTo>
                <a:lnTo>
                  <a:pt x="763" y="1027"/>
                </a:lnTo>
                <a:lnTo>
                  <a:pt x="779" y="1047"/>
                </a:lnTo>
                <a:lnTo>
                  <a:pt x="796" y="1067"/>
                </a:lnTo>
                <a:lnTo>
                  <a:pt x="810" y="1087"/>
                </a:lnTo>
                <a:lnTo>
                  <a:pt x="825" y="1119"/>
                </a:lnTo>
                <a:lnTo>
                  <a:pt x="854" y="1179"/>
                </a:lnTo>
                <a:lnTo>
                  <a:pt x="895" y="1260"/>
                </a:lnTo>
                <a:lnTo>
                  <a:pt x="939" y="1352"/>
                </a:lnTo>
                <a:lnTo>
                  <a:pt x="983" y="1444"/>
                </a:lnTo>
                <a:lnTo>
                  <a:pt x="1023" y="1528"/>
                </a:lnTo>
                <a:lnTo>
                  <a:pt x="1055" y="1594"/>
                </a:lnTo>
                <a:lnTo>
                  <a:pt x="1073" y="1631"/>
                </a:lnTo>
                <a:lnTo>
                  <a:pt x="1086" y="1673"/>
                </a:lnTo>
                <a:lnTo>
                  <a:pt x="1095" y="1719"/>
                </a:lnTo>
                <a:lnTo>
                  <a:pt x="1097" y="1767"/>
                </a:lnTo>
                <a:lnTo>
                  <a:pt x="1090" y="1813"/>
                </a:lnTo>
                <a:lnTo>
                  <a:pt x="1106" y="1817"/>
                </a:lnTo>
                <a:lnTo>
                  <a:pt x="1123" y="1819"/>
                </a:lnTo>
                <a:lnTo>
                  <a:pt x="1139" y="1822"/>
                </a:lnTo>
                <a:lnTo>
                  <a:pt x="1159" y="1826"/>
                </a:lnTo>
                <a:lnTo>
                  <a:pt x="1181" y="1830"/>
                </a:lnTo>
                <a:lnTo>
                  <a:pt x="1207" y="1833"/>
                </a:lnTo>
                <a:lnTo>
                  <a:pt x="1237" y="1837"/>
                </a:lnTo>
                <a:lnTo>
                  <a:pt x="1272" y="1842"/>
                </a:lnTo>
                <a:lnTo>
                  <a:pt x="1204" y="1883"/>
                </a:lnTo>
                <a:lnTo>
                  <a:pt x="1053" y="185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7" name="Freeform 25"/>
          <p:cNvSpPr>
            <a:spLocks/>
          </p:cNvSpPr>
          <p:nvPr/>
        </p:nvSpPr>
        <p:spPr bwMode="auto">
          <a:xfrm>
            <a:off x="4498976" y="4043363"/>
            <a:ext cx="774700" cy="863600"/>
          </a:xfrm>
          <a:custGeom>
            <a:avLst/>
            <a:gdLst/>
            <a:ahLst/>
            <a:cxnLst>
              <a:cxn ang="0">
                <a:pos x="163" y="909"/>
              </a:cxn>
              <a:cxn ang="0">
                <a:pos x="185" y="810"/>
              </a:cxn>
              <a:cxn ang="0">
                <a:pos x="233" y="731"/>
              </a:cxn>
              <a:cxn ang="0">
                <a:pos x="308" y="650"/>
              </a:cxn>
              <a:cxn ang="0">
                <a:pos x="319" y="569"/>
              </a:cxn>
              <a:cxn ang="0">
                <a:pos x="255" y="560"/>
              </a:cxn>
              <a:cxn ang="0">
                <a:pos x="148" y="538"/>
              </a:cxn>
              <a:cxn ang="0">
                <a:pos x="49" y="505"/>
              </a:cxn>
              <a:cxn ang="0">
                <a:pos x="18" y="444"/>
              </a:cxn>
              <a:cxn ang="0">
                <a:pos x="123" y="148"/>
              </a:cxn>
              <a:cxn ang="0">
                <a:pos x="191" y="0"/>
              </a:cxn>
              <a:cxn ang="0">
                <a:pos x="193" y="29"/>
              </a:cxn>
              <a:cxn ang="0">
                <a:pos x="104" y="306"/>
              </a:cxn>
              <a:cxn ang="0">
                <a:pos x="64" y="464"/>
              </a:cxn>
              <a:cxn ang="0">
                <a:pos x="132" y="490"/>
              </a:cxn>
              <a:cxn ang="0">
                <a:pos x="244" y="514"/>
              </a:cxn>
              <a:cxn ang="0">
                <a:pos x="358" y="531"/>
              </a:cxn>
              <a:cxn ang="0">
                <a:pos x="422" y="536"/>
              </a:cxn>
              <a:cxn ang="0">
                <a:pos x="479" y="534"/>
              </a:cxn>
              <a:cxn ang="0">
                <a:pos x="584" y="527"/>
              </a:cxn>
              <a:cxn ang="0">
                <a:pos x="707" y="508"/>
              </a:cxn>
              <a:cxn ang="0">
                <a:pos x="804" y="490"/>
              </a:cxn>
              <a:cxn ang="0">
                <a:pos x="810" y="525"/>
              </a:cxn>
              <a:cxn ang="0">
                <a:pos x="716" y="549"/>
              </a:cxn>
              <a:cxn ang="0">
                <a:pos x="606" y="565"/>
              </a:cxn>
              <a:cxn ang="0">
                <a:pos x="520" y="576"/>
              </a:cxn>
              <a:cxn ang="0">
                <a:pos x="494" y="597"/>
              </a:cxn>
              <a:cxn ang="0">
                <a:pos x="507" y="648"/>
              </a:cxn>
              <a:cxn ang="0">
                <a:pos x="589" y="771"/>
              </a:cxn>
              <a:cxn ang="0">
                <a:pos x="975" y="891"/>
              </a:cxn>
              <a:cxn ang="0">
                <a:pos x="645" y="933"/>
              </a:cxn>
              <a:cxn ang="0">
                <a:pos x="630" y="1003"/>
              </a:cxn>
              <a:cxn ang="0">
                <a:pos x="549" y="1072"/>
              </a:cxn>
              <a:cxn ang="0">
                <a:pos x="485" y="1078"/>
              </a:cxn>
              <a:cxn ang="0">
                <a:pos x="562" y="1023"/>
              </a:cxn>
              <a:cxn ang="0">
                <a:pos x="599" y="911"/>
              </a:cxn>
              <a:cxn ang="0">
                <a:pos x="560" y="791"/>
              </a:cxn>
              <a:cxn ang="0">
                <a:pos x="452" y="655"/>
              </a:cxn>
              <a:cxn ang="0">
                <a:pos x="435" y="586"/>
              </a:cxn>
              <a:cxn ang="0">
                <a:pos x="397" y="580"/>
              </a:cxn>
              <a:cxn ang="0">
                <a:pos x="365" y="610"/>
              </a:cxn>
              <a:cxn ang="0">
                <a:pos x="305" y="722"/>
              </a:cxn>
              <a:cxn ang="0">
                <a:pos x="224" y="835"/>
              </a:cxn>
              <a:cxn ang="0">
                <a:pos x="220" y="966"/>
              </a:cxn>
              <a:cxn ang="0">
                <a:pos x="257" y="1027"/>
              </a:cxn>
              <a:cxn ang="0">
                <a:pos x="336" y="1080"/>
              </a:cxn>
              <a:cxn ang="0">
                <a:pos x="294" y="1082"/>
              </a:cxn>
              <a:cxn ang="0">
                <a:pos x="251" y="1065"/>
              </a:cxn>
              <a:cxn ang="0">
                <a:pos x="209" y="1021"/>
              </a:cxn>
              <a:cxn ang="0">
                <a:pos x="35" y="1041"/>
              </a:cxn>
            </a:cxnLst>
            <a:rect l="0" t="0" r="r" b="b"/>
            <a:pathLst>
              <a:path w="975" h="1087">
                <a:moveTo>
                  <a:pt x="35" y="1041"/>
                </a:moveTo>
                <a:lnTo>
                  <a:pt x="0" y="999"/>
                </a:lnTo>
                <a:lnTo>
                  <a:pt x="165" y="933"/>
                </a:lnTo>
                <a:lnTo>
                  <a:pt x="163" y="909"/>
                </a:lnTo>
                <a:lnTo>
                  <a:pt x="165" y="881"/>
                </a:lnTo>
                <a:lnTo>
                  <a:pt x="171" y="856"/>
                </a:lnTo>
                <a:lnTo>
                  <a:pt x="180" y="832"/>
                </a:lnTo>
                <a:lnTo>
                  <a:pt x="185" y="810"/>
                </a:lnTo>
                <a:lnTo>
                  <a:pt x="196" y="790"/>
                </a:lnTo>
                <a:lnTo>
                  <a:pt x="207" y="771"/>
                </a:lnTo>
                <a:lnTo>
                  <a:pt x="216" y="753"/>
                </a:lnTo>
                <a:lnTo>
                  <a:pt x="233" y="731"/>
                </a:lnTo>
                <a:lnTo>
                  <a:pt x="251" y="711"/>
                </a:lnTo>
                <a:lnTo>
                  <a:pt x="272" y="692"/>
                </a:lnTo>
                <a:lnTo>
                  <a:pt x="292" y="672"/>
                </a:lnTo>
                <a:lnTo>
                  <a:pt x="308" y="650"/>
                </a:lnTo>
                <a:lnTo>
                  <a:pt x="319" y="628"/>
                </a:lnTo>
                <a:lnTo>
                  <a:pt x="325" y="600"/>
                </a:lnTo>
                <a:lnTo>
                  <a:pt x="323" y="569"/>
                </a:lnTo>
                <a:lnTo>
                  <a:pt x="319" y="569"/>
                </a:lnTo>
                <a:lnTo>
                  <a:pt x="310" y="567"/>
                </a:lnTo>
                <a:lnTo>
                  <a:pt x="295" y="565"/>
                </a:lnTo>
                <a:lnTo>
                  <a:pt x="277" y="564"/>
                </a:lnTo>
                <a:lnTo>
                  <a:pt x="255" y="560"/>
                </a:lnTo>
                <a:lnTo>
                  <a:pt x="231" y="556"/>
                </a:lnTo>
                <a:lnTo>
                  <a:pt x="204" y="551"/>
                </a:lnTo>
                <a:lnTo>
                  <a:pt x="176" y="545"/>
                </a:lnTo>
                <a:lnTo>
                  <a:pt x="148" y="538"/>
                </a:lnTo>
                <a:lnTo>
                  <a:pt x="121" y="531"/>
                </a:lnTo>
                <a:lnTo>
                  <a:pt x="95" y="523"/>
                </a:lnTo>
                <a:lnTo>
                  <a:pt x="69" y="514"/>
                </a:lnTo>
                <a:lnTo>
                  <a:pt x="49" y="505"/>
                </a:lnTo>
                <a:lnTo>
                  <a:pt x="33" y="494"/>
                </a:lnTo>
                <a:lnTo>
                  <a:pt x="20" y="483"/>
                </a:lnTo>
                <a:lnTo>
                  <a:pt x="12" y="470"/>
                </a:lnTo>
                <a:lnTo>
                  <a:pt x="18" y="444"/>
                </a:lnTo>
                <a:lnTo>
                  <a:pt x="35" y="391"/>
                </a:lnTo>
                <a:lnTo>
                  <a:pt x="60" y="316"/>
                </a:lnTo>
                <a:lnTo>
                  <a:pt x="92" y="233"/>
                </a:lnTo>
                <a:lnTo>
                  <a:pt x="123" y="148"/>
                </a:lnTo>
                <a:lnTo>
                  <a:pt x="152" y="77"/>
                </a:lnTo>
                <a:lnTo>
                  <a:pt x="174" y="24"/>
                </a:lnTo>
                <a:lnTo>
                  <a:pt x="187" y="0"/>
                </a:lnTo>
                <a:lnTo>
                  <a:pt x="191" y="0"/>
                </a:lnTo>
                <a:lnTo>
                  <a:pt x="194" y="1"/>
                </a:lnTo>
                <a:lnTo>
                  <a:pt x="196" y="5"/>
                </a:lnTo>
                <a:lnTo>
                  <a:pt x="200" y="7"/>
                </a:lnTo>
                <a:lnTo>
                  <a:pt x="193" y="29"/>
                </a:lnTo>
                <a:lnTo>
                  <a:pt x="176" y="80"/>
                </a:lnTo>
                <a:lnTo>
                  <a:pt x="154" y="148"/>
                </a:lnTo>
                <a:lnTo>
                  <a:pt x="130" y="227"/>
                </a:lnTo>
                <a:lnTo>
                  <a:pt x="104" y="306"/>
                </a:lnTo>
                <a:lnTo>
                  <a:pt x="82" y="378"/>
                </a:lnTo>
                <a:lnTo>
                  <a:pt x="66" y="430"/>
                </a:lnTo>
                <a:lnTo>
                  <a:pt x="58" y="457"/>
                </a:lnTo>
                <a:lnTo>
                  <a:pt x="64" y="464"/>
                </a:lnTo>
                <a:lnTo>
                  <a:pt x="75" y="470"/>
                </a:lnTo>
                <a:lnTo>
                  <a:pt x="92" y="477"/>
                </a:lnTo>
                <a:lnTo>
                  <a:pt x="110" y="485"/>
                </a:lnTo>
                <a:lnTo>
                  <a:pt x="132" y="490"/>
                </a:lnTo>
                <a:lnTo>
                  <a:pt x="158" y="497"/>
                </a:lnTo>
                <a:lnTo>
                  <a:pt x="185" y="503"/>
                </a:lnTo>
                <a:lnTo>
                  <a:pt x="215" y="508"/>
                </a:lnTo>
                <a:lnTo>
                  <a:pt x="244" y="514"/>
                </a:lnTo>
                <a:lnTo>
                  <a:pt x="273" y="518"/>
                </a:lnTo>
                <a:lnTo>
                  <a:pt x="303" y="523"/>
                </a:lnTo>
                <a:lnTo>
                  <a:pt x="330" y="527"/>
                </a:lnTo>
                <a:lnTo>
                  <a:pt x="358" y="531"/>
                </a:lnTo>
                <a:lnTo>
                  <a:pt x="382" y="532"/>
                </a:lnTo>
                <a:lnTo>
                  <a:pt x="402" y="534"/>
                </a:lnTo>
                <a:lnTo>
                  <a:pt x="420" y="536"/>
                </a:lnTo>
                <a:lnTo>
                  <a:pt x="422" y="536"/>
                </a:lnTo>
                <a:lnTo>
                  <a:pt x="431" y="536"/>
                </a:lnTo>
                <a:lnTo>
                  <a:pt x="442" y="536"/>
                </a:lnTo>
                <a:lnTo>
                  <a:pt x="459" y="534"/>
                </a:lnTo>
                <a:lnTo>
                  <a:pt x="479" y="534"/>
                </a:lnTo>
                <a:lnTo>
                  <a:pt x="501" y="532"/>
                </a:lnTo>
                <a:lnTo>
                  <a:pt x="527" y="531"/>
                </a:lnTo>
                <a:lnTo>
                  <a:pt x="555" y="529"/>
                </a:lnTo>
                <a:lnTo>
                  <a:pt x="584" y="527"/>
                </a:lnTo>
                <a:lnTo>
                  <a:pt x="615" y="523"/>
                </a:lnTo>
                <a:lnTo>
                  <a:pt x="646" y="520"/>
                </a:lnTo>
                <a:lnTo>
                  <a:pt x="678" y="514"/>
                </a:lnTo>
                <a:lnTo>
                  <a:pt x="707" y="508"/>
                </a:lnTo>
                <a:lnTo>
                  <a:pt x="738" y="503"/>
                </a:lnTo>
                <a:lnTo>
                  <a:pt x="766" y="496"/>
                </a:lnTo>
                <a:lnTo>
                  <a:pt x="793" y="488"/>
                </a:lnTo>
                <a:lnTo>
                  <a:pt x="804" y="490"/>
                </a:lnTo>
                <a:lnTo>
                  <a:pt x="815" y="501"/>
                </a:lnTo>
                <a:lnTo>
                  <a:pt x="821" y="514"/>
                </a:lnTo>
                <a:lnTo>
                  <a:pt x="825" y="520"/>
                </a:lnTo>
                <a:lnTo>
                  <a:pt x="810" y="525"/>
                </a:lnTo>
                <a:lnTo>
                  <a:pt x="790" y="532"/>
                </a:lnTo>
                <a:lnTo>
                  <a:pt x="768" y="538"/>
                </a:lnTo>
                <a:lnTo>
                  <a:pt x="744" y="543"/>
                </a:lnTo>
                <a:lnTo>
                  <a:pt x="716" y="549"/>
                </a:lnTo>
                <a:lnTo>
                  <a:pt x="689" y="553"/>
                </a:lnTo>
                <a:lnTo>
                  <a:pt x="661" y="558"/>
                </a:lnTo>
                <a:lnTo>
                  <a:pt x="634" y="562"/>
                </a:lnTo>
                <a:lnTo>
                  <a:pt x="606" y="565"/>
                </a:lnTo>
                <a:lnTo>
                  <a:pt x="580" y="569"/>
                </a:lnTo>
                <a:lnTo>
                  <a:pt x="558" y="573"/>
                </a:lnTo>
                <a:lnTo>
                  <a:pt x="536" y="575"/>
                </a:lnTo>
                <a:lnTo>
                  <a:pt x="520" y="576"/>
                </a:lnTo>
                <a:lnTo>
                  <a:pt x="507" y="578"/>
                </a:lnTo>
                <a:lnTo>
                  <a:pt x="499" y="580"/>
                </a:lnTo>
                <a:lnTo>
                  <a:pt x="496" y="580"/>
                </a:lnTo>
                <a:lnTo>
                  <a:pt x="494" y="597"/>
                </a:lnTo>
                <a:lnTo>
                  <a:pt x="494" y="611"/>
                </a:lnTo>
                <a:lnTo>
                  <a:pt x="494" y="626"/>
                </a:lnTo>
                <a:lnTo>
                  <a:pt x="501" y="641"/>
                </a:lnTo>
                <a:lnTo>
                  <a:pt x="507" y="648"/>
                </a:lnTo>
                <a:lnTo>
                  <a:pt x="521" y="668"/>
                </a:lnTo>
                <a:lnTo>
                  <a:pt x="542" y="698"/>
                </a:lnTo>
                <a:lnTo>
                  <a:pt x="566" y="733"/>
                </a:lnTo>
                <a:lnTo>
                  <a:pt x="589" y="771"/>
                </a:lnTo>
                <a:lnTo>
                  <a:pt x="612" y="808"/>
                </a:lnTo>
                <a:lnTo>
                  <a:pt x="628" y="841"/>
                </a:lnTo>
                <a:lnTo>
                  <a:pt x="639" y="869"/>
                </a:lnTo>
                <a:lnTo>
                  <a:pt x="975" y="891"/>
                </a:lnTo>
                <a:lnTo>
                  <a:pt x="911" y="922"/>
                </a:lnTo>
                <a:lnTo>
                  <a:pt x="650" y="905"/>
                </a:lnTo>
                <a:lnTo>
                  <a:pt x="646" y="918"/>
                </a:lnTo>
                <a:lnTo>
                  <a:pt x="645" y="933"/>
                </a:lnTo>
                <a:lnTo>
                  <a:pt x="645" y="946"/>
                </a:lnTo>
                <a:lnTo>
                  <a:pt x="643" y="960"/>
                </a:lnTo>
                <a:lnTo>
                  <a:pt x="639" y="981"/>
                </a:lnTo>
                <a:lnTo>
                  <a:pt x="630" y="1003"/>
                </a:lnTo>
                <a:lnTo>
                  <a:pt x="617" y="1023"/>
                </a:lnTo>
                <a:lnTo>
                  <a:pt x="601" y="1043"/>
                </a:lnTo>
                <a:lnTo>
                  <a:pt x="577" y="1060"/>
                </a:lnTo>
                <a:lnTo>
                  <a:pt x="549" y="1072"/>
                </a:lnTo>
                <a:lnTo>
                  <a:pt x="514" y="1082"/>
                </a:lnTo>
                <a:lnTo>
                  <a:pt x="474" y="1087"/>
                </a:lnTo>
                <a:lnTo>
                  <a:pt x="476" y="1085"/>
                </a:lnTo>
                <a:lnTo>
                  <a:pt x="485" y="1078"/>
                </a:lnTo>
                <a:lnTo>
                  <a:pt x="501" y="1069"/>
                </a:lnTo>
                <a:lnTo>
                  <a:pt x="520" y="1056"/>
                </a:lnTo>
                <a:lnTo>
                  <a:pt x="542" y="1041"/>
                </a:lnTo>
                <a:lnTo>
                  <a:pt x="562" y="1023"/>
                </a:lnTo>
                <a:lnTo>
                  <a:pt x="578" y="1006"/>
                </a:lnTo>
                <a:lnTo>
                  <a:pt x="591" y="988"/>
                </a:lnTo>
                <a:lnTo>
                  <a:pt x="599" y="949"/>
                </a:lnTo>
                <a:lnTo>
                  <a:pt x="599" y="911"/>
                </a:lnTo>
                <a:lnTo>
                  <a:pt x="589" y="872"/>
                </a:lnTo>
                <a:lnTo>
                  <a:pt x="577" y="837"/>
                </a:lnTo>
                <a:lnTo>
                  <a:pt x="569" y="813"/>
                </a:lnTo>
                <a:lnTo>
                  <a:pt x="560" y="791"/>
                </a:lnTo>
                <a:lnTo>
                  <a:pt x="547" y="771"/>
                </a:lnTo>
                <a:lnTo>
                  <a:pt x="536" y="751"/>
                </a:lnTo>
                <a:lnTo>
                  <a:pt x="465" y="674"/>
                </a:lnTo>
                <a:lnTo>
                  <a:pt x="452" y="655"/>
                </a:lnTo>
                <a:lnTo>
                  <a:pt x="446" y="633"/>
                </a:lnTo>
                <a:lnTo>
                  <a:pt x="446" y="610"/>
                </a:lnTo>
                <a:lnTo>
                  <a:pt x="446" y="586"/>
                </a:lnTo>
                <a:lnTo>
                  <a:pt x="435" y="586"/>
                </a:lnTo>
                <a:lnTo>
                  <a:pt x="426" y="584"/>
                </a:lnTo>
                <a:lnTo>
                  <a:pt x="415" y="582"/>
                </a:lnTo>
                <a:lnTo>
                  <a:pt x="406" y="580"/>
                </a:lnTo>
                <a:lnTo>
                  <a:pt x="397" y="580"/>
                </a:lnTo>
                <a:lnTo>
                  <a:pt x="386" y="578"/>
                </a:lnTo>
                <a:lnTo>
                  <a:pt x="376" y="576"/>
                </a:lnTo>
                <a:lnTo>
                  <a:pt x="365" y="575"/>
                </a:lnTo>
                <a:lnTo>
                  <a:pt x="365" y="610"/>
                </a:lnTo>
                <a:lnTo>
                  <a:pt x="363" y="643"/>
                </a:lnTo>
                <a:lnTo>
                  <a:pt x="352" y="676"/>
                </a:lnTo>
                <a:lnTo>
                  <a:pt x="332" y="701"/>
                </a:lnTo>
                <a:lnTo>
                  <a:pt x="305" y="722"/>
                </a:lnTo>
                <a:lnTo>
                  <a:pt x="279" y="745"/>
                </a:lnTo>
                <a:lnTo>
                  <a:pt x="257" y="773"/>
                </a:lnTo>
                <a:lnTo>
                  <a:pt x="239" y="802"/>
                </a:lnTo>
                <a:lnTo>
                  <a:pt x="224" y="835"/>
                </a:lnTo>
                <a:lnTo>
                  <a:pt x="215" y="870"/>
                </a:lnTo>
                <a:lnTo>
                  <a:pt x="211" y="909"/>
                </a:lnTo>
                <a:lnTo>
                  <a:pt x="215" y="948"/>
                </a:lnTo>
                <a:lnTo>
                  <a:pt x="220" y="966"/>
                </a:lnTo>
                <a:lnTo>
                  <a:pt x="224" y="982"/>
                </a:lnTo>
                <a:lnTo>
                  <a:pt x="231" y="997"/>
                </a:lnTo>
                <a:lnTo>
                  <a:pt x="242" y="1012"/>
                </a:lnTo>
                <a:lnTo>
                  <a:pt x="257" y="1027"/>
                </a:lnTo>
                <a:lnTo>
                  <a:pt x="279" y="1041"/>
                </a:lnTo>
                <a:lnTo>
                  <a:pt x="307" y="1058"/>
                </a:lnTo>
                <a:lnTo>
                  <a:pt x="345" y="1074"/>
                </a:lnTo>
                <a:lnTo>
                  <a:pt x="336" y="1080"/>
                </a:lnTo>
                <a:lnTo>
                  <a:pt x="325" y="1082"/>
                </a:lnTo>
                <a:lnTo>
                  <a:pt x="316" y="1083"/>
                </a:lnTo>
                <a:lnTo>
                  <a:pt x="305" y="1083"/>
                </a:lnTo>
                <a:lnTo>
                  <a:pt x="294" y="1082"/>
                </a:lnTo>
                <a:lnTo>
                  <a:pt x="284" y="1080"/>
                </a:lnTo>
                <a:lnTo>
                  <a:pt x="273" y="1076"/>
                </a:lnTo>
                <a:lnTo>
                  <a:pt x="264" y="1072"/>
                </a:lnTo>
                <a:lnTo>
                  <a:pt x="251" y="1065"/>
                </a:lnTo>
                <a:lnTo>
                  <a:pt x="240" y="1056"/>
                </a:lnTo>
                <a:lnTo>
                  <a:pt x="229" y="1045"/>
                </a:lnTo>
                <a:lnTo>
                  <a:pt x="218" y="1034"/>
                </a:lnTo>
                <a:lnTo>
                  <a:pt x="209" y="1021"/>
                </a:lnTo>
                <a:lnTo>
                  <a:pt x="200" y="1010"/>
                </a:lnTo>
                <a:lnTo>
                  <a:pt x="191" y="997"/>
                </a:lnTo>
                <a:lnTo>
                  <a:pt x="183" y="984"/>
                </a:lnTo>
                <a:lnTo>
                  <a:pt x="35" y="104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8" name="Freeform 26"/>
          <p:cNvSpPr>
            <a:spLocks/>
          </p:cNvSpPr>
          <p:nvPr/>
        </p:nvSpPr>
        <p:spPr bwMode="auto">
          <a:xfrm>
            <a:off x="3641726" y="4048125"/>
            <a:ext cx="403225" cy="557213"/>
          </a:xfrm>
          <a:custGeom>
            <a:avLst/>
            <a:gdLst/>
            <a:ahLst/>
            <a:cxnLst>
              <a:cxn ang="0">
                <a:pos x="504" y="20"/>
              </a:cxn>
              <a:cxn ang="0">
                <a:pos x="465" y="33"/>
              </a:cxn>
              <a:cxn ang="0">
                <a:pos x="404" y="53"/>
              </a:cxn>
              <a:cxn ang="0">
                <a:pos x="342" y="77"/>
              </a:cxn>
              <a:cxn ang="0">
                <a:pos x="289" y="110"/>
              </a:cxn>
              <a:cxn ang="0">
                <a:pos x="239" y="156"/>
              </a:cxn>
              <a:cxn ang="0">
                <a:pos x="202" y="211"/>
              </a:cxn>
              <a:cxn ang="0">
                <a:pos x="186" y="276"/>
              </a:cxn>
              <a:cxn ang="0">
                <a:pos x="175" y="338"/>
              </a:cxn>
              <a:cxn ang="0">
                <a:pos x="151" y="395"/>
              </a:cxn>
              <a:cxn ang="0">
                <a:pos x="147" y="465"/>
              </a:cxn>
              <a:cxn ang="0">
                <a:pos x="171" y="553"/>
              </a:cxn>
              <a:cxn ang="0">
                <a:pos x="208" y="639"/>
              </a:cxn>
              <a:cxn ang="0">
                <a:pos x="237" y="695"/>
              </a:cxn>
              <a:cxn ang="0">
                <a:pos x="206" y="684"/>
              </a:cxn>
              <a:cxn ang="0">
                <a:pos x="153" y="627"/>
              </a:cxn>
              <a:cxn ang="0">
                <a:pos x="121" y="560"/>
              </a:cxn>
              <a:cxn ang="0">
                <a:pos x="103" y="498"/>
              </a:cxn>
              <a:cxn ang="0">
                <a:pos x="98" y="447"/>
              </a:cxn>
              <a:cxn ang="0">
                <a:pos x="112" y="391"/>
              </a:cxn>
              <a:cxn ang="0">
                <a:pos x="136" y="329"/>
              </a:cxn>
              <a:cxn ang="0">
                <a:pos x="138" y="252"/>
              </a:cxn>
              <a:cxn ang="0">
                <a:pos x="144" y="219"/>
              </a:cxn>
              <a:cxn ang="0">
                <a:pos x="125" y="246"/>
              </a:cxn>
              <a:cxn ang="0">
                <a:pos x="109" y="289"/>
              </a:cxn>
              <a:cxn ang="0">
                <a:pos x="96" y="320"/>
              </a:cxn>
              <a:cxn ang="0">
                <a:pos x="81" y="333"/>
              </a:cxn>
              <a:cxn ang="0">
                <a:pos x="61" y="351"/>
              </a:cxn>
              <a:cxn ang="0">
                <a:pos x="48" y="377"/>
              </a:cxn>
              <a:cxn ang="0">
                <a:pos x="48" y="415"/>
              </a:cxn>
              <a:cxn ang="0">
                <a:pos x="55" y="436"/>
              </a:cxn>
              <a:cxn ang="0">
                <a:pos x="53" y="465"/>
              </a:cxn>
              <a:cxn ang="0">
                <a:pos x="61" y="516"/>
              </a:cxn>
              <a:cxn ang="0">
                <a:pos x="96" y="579"/>
              </a:cxn>
              <a:cxn ang="0">
                <a:pos x="99" y="603"/>
              </a:cxn>
              <a:cxn ang="0">
                <a:pos x="50" y="568"/>
              </a:cxn>
              <a:cxn ang="0">
                <a:pos x="19" y="526"/>
              </a:cxn>
              <a:cxn ang="0">
                <a:pos x="8" y="485"/>
              </a:cxn>
              <a:cxn ang="0">
                <a:pos x="8" y="459"/>
              </a:cxn>
              <a:cxn ang="0">
                <a:pos x="17" y="445"/>
              </a:cxn>
              <a:cxn ang="0">
                <a:pos x="9" y="423"/>
              </a:cxn>
              <a:cxn ang="0">
                <a:pos x="0" y="388"/>
              </a:cxn>
              <a:cxn ang="0">
                <a:pos x="8" y="349"/>
              </a:cxn>
              <a:cxn ang="0">
                <a:pos x="31" y="320"/>
              </a:cxn>
              <a:cxn ang="0">
                <a:pos x="44" y="283"/>
              </a:cxn>
              <a:cxn ang="0">
                <a:pos x="64" y="235"/>
              </a:cxn>
              <a:cxn ang="0">
                <a:pos x="88" y="204"/>
              </a:cxn>
              <a:cxn ang="0">
                <a:pos x="109" y="188"/>
              </a:cxn>
              <a:cxn ang="0">
                <a:pos x="132" y="175"/>
              </a:cxn>
              <a:cxn ang="0">
                <a:pos x="160" y="167"/>
              </a:cxn>
              <a:cxn ang="0">
                <a:pos x="193" y="136"/>
              </a:cxn>
              <a:cxn ang="0">
                <a:pos x="241" y="87"/>
              </a:cxn>
              <a:cxn ang="0">
                <a:pos x="296" y="46"/>
              </a:cxn>
              <a:cxn ang="0">
                <a:pos x="357" y="15"/>
              </a:cxn>
              <a:cxn ang="0">
                <a:pos x="401" y="0"/>
              </a:cxn>
              <a:cxn ang="0">
                <a:pos x="434" y="0"/>
              </a:cxn>
              <a:cxn ang="0">
                <a:pos x="471" y="6"/>
              </a:cxn>
              <a:cxn ang="0">
                <a:pos x="500" y="13"/>
              </a:cxn>
            </a:cxnLst>
            <a:rect l="0" t="0" r="r" b="b"/>
            <a:pathLst>
              <a:path w="509" h="702">
                <a:moveTo>
                  <a:pt x="509" y="17"/>
                </a:moveTo>
                <a:lnTo>
                  <a:pt x="504" y="20"/>
                </a:lnTo>
                <a:lnTo>
                  <a:pt x="489" y="26"/>
                </a:lnTo>
                <a:lnTo>
                  <a:pt x="465" y="33"/>
                </a:lnTo>
                <a:lnTo>
                  <a:pt x="438" y="42"/>
                </a:lnTo>
                <a:lnTo>
                  <a:pt x="404" y="53"/>
                </a:lnTo>
                <a:lnTo>
                  <a:pt x="373" y="66"/>
                </a:lnTo>
                <a:lnTo>
                  <a:pt x="342" y="77"/>
                </a:lnTo>
                <a:lnTo>
                  <a:pt x="316" y="90"/>
                </a:lnTo>
                <a:lnTo>
                  <a:pt x="289" y="110"/>
                </a:lnTo>
                <a:lnTo>
                  <a:pt x="263" y="132"/>
                </a:lnTo>
                <a:lnTo>
                  <a:pt x="239" y="156"/>
                </a:lnTo>
                <a:lnTo>
                  <a:pt x="219" y="184"/>
                </a:lnTo>
                <a:lnTo>
                  <a:pt x="202" y="211"/>
                </a:lnTo>
                <a:lnTo>
                  <a:pt x="191" y="243"/>
                </a:lnTo>
                <a:lnTo>
                  <a:pt x="186" y="276"/>
                </a:lnTo>
                <a:lnTo>
                  <a:pt x="188" y="311"/>
                </a:lnTo>
                <a:lnTo>
                  <a:pt x="175" y="338"/>
                </a:lnTo>
                <a:lnTo>
                  <a:pt x="160" y="366"/>
                </a:lnTo>
                <a:lnTo>
                  <a:pt x="151" y="395"/>
                </a:lnTo>
                <a:lnTo>
                  <a:pt x="147" y="426"/>
                </a:lnTo>
                <a:lnTo>
                  <a:pt x="147" y="465"/>
                </a:lnTo>
                <a:lnTo>
                  <a:pt x="156" y="509"/>
                </a:lnTo>
                <a:lnTo>
                  <a:pt x="171" y="553"/>
                </a:lnTo>
                <a:lnTo>
                  <a:pt x="189" y="599"/>
                </a:lnTo>
                <a:lnTo>
                  <a:pt x="208" y="639"/>
                </a:lnTo>
                <a:lnTo>
                  <a:pt x="224" y="672"/>
                </a:lnTo>
                <a:lnTo>
                  <a:pt x="237" y="695"/>
                </a:lnTo>
                <a:lnTo>
                  <a:pt x="241" y="702"/>
                </a:lnTo>
                <a:lnTo>
                  <a:pt x="206" y="684"/>
                </a:lnTo>
                <a:lnTo>
                  <a:pt x="177" y="658"/>
                </a:lnTo>
                <a:lnTo>
                  <a:pt x="153" y="627"/>
                </a:lnTo>
                <a:lnTo>
                  <a:pt x="134" y="594"/>
                </a:lnTo>
                <a:lnTo>
                  <a:pt x="121" y="560"/>
                </a:lnTo>
                <a:lnTo>
                  <a:pt x="110" y="527"/>
                </a:lnTo>
                <a:lnTo>
                  <a:pt x="103" y="498"/>
                </a:lnTo>
                <a:lnTo>
                  <a:pt x="99" y="474"/>
                </a:lnTo>
                <a:lnTo>
                  <a:pt x="98" y="447"/>
                </a:lnTo>
                <a:lnTo>
                  <a:pt x="103" y="419"/>
                </a:lnTo>
                <a:lnTo>
                  <a:pt x="112" y="391"/>
                </a:lnTo>
                <a:lnTo>
                  <a:pt x="121" y="366"/>
                </a:lnTo>
                <a:lnTo>
                  <a:pt x="136" y="329"/>
                </a:lnTo>
                <a:lnTo>
                  <a:pt x="136" y="290"/>
                </a:lnTo>
                <a:lnTo>
                  <a:pt x="138" y="252"/>
                </a:lnTo>
                <a:lnTo>
                  <a:pt x="151" y="215"/>
                </a:lnTo>
                <a:lnTo>
                  <a:pt x="144" y="219"/>
                </a:lnTo>
                <a:lnTo>
                  <a:pt x="134" y="230"/>
                </a:lnTo>
                <a:lnTo>
                  <a:pt x="125" y="246"/>
                </a:lnTo>
                <a:lnTo>
                  <a:pt x="116" y="267"/>
                </a:lnTo>
                <a:lnTo>
                  <a:pt x="109" y="289"/>
                </a:lnTo>
                <a:lnTo>
                  <a:pt x="101" y="307"/>
                </a:lnTo>
                <a:lnTo>
                  <a:pt x="96" y="320"/>
                </a:lnTo>
                <a:lnTo>
                  <a:pt x="94" y="327"/>
                </a:lnTo>
                <a:lnTo>
                  <a:pt x="81" y="333"/>
                </a:lnTo>
                <a:lnTo>
                  <a:pt x="70" y="340"/>
                </a:lnTo>
                <a:lnTo>
                  <a:pt x="61" y="351"/>
                </a:lnTo>
                <a:lnTo>
                  <a:pt x="53" y="360"/>
                </a:lnTo>
                <a:lnTo>
                  <a:pt x="48" y="377"/>
                </a:lnTo>
                <a:lnTo>
                  <a:pt x="46" y="397"/>
                </a:lnTo>
                <a:lnTo>
                  <a:pt x="48" y="415"/>
                </a:lnTo>
                <a:lnTo>
                  <a:pt x="53" y="432"/>
                </a:lnTo>
                <a:lnTo>
                  <a:pt x="55" y="436"/>
                </a:lnTo>
                <a:lnTo>
                  <a:pt x="55" y="448"/>
                </a:lnTo>
                <a:lnTo>
                  <a:pt x="53" y="465"/>
                </a:lnTo>
                <a:lnTo>
                  <a:pt x="55" y="489"/>
                </a:lnTo>
                <a:lnTo>
                  <a:pt x="61" y="516"/>
                </a:lnTo>
                <a:lnTo>
                  <a:pt x="74" y="546"/>
                </a:lnTo>
                <a:lnTo>
                  <a:pt x="96" y="579"/>
                </a:lnTo>
                <a:lnTo>
                  <a:pt x="132" y="614"/>
                </a:lnTo>
                <a:lnTo>
                  <a:pt x="99" y="603"/>
                </a:lnTo>
                <a:lnTo>
                  <a:pt x="72" y="586"/>
                </a:lnTo>
                <a:lnTo>
                  <a:pt x="50" y="568"/>
                </a:lnTo>
                <a:lnTo>
                  <a:pt x="31" y="548"/>
                </a:lnTo>
                <a:lnTo>
                  <a:pt x="19" y="526"/>
                </a:lnTo>
                <a:lnTo>
                  <a:pt x="11" y="505"/>
                </a:lnTo>
                <a:lnTo>
                  <a:pt x="8" y="485"/>
                </a:lnTo>
                <a:lnTo>
                  <a:pt x="8" y="469"/>
                </a:lnTo>
                <a:lnTo>
                  <a:pt x="8" y="459"/>
                </a:lnTo>
                <a:lnTo>
                  <a:pt x="11" y="452"/>
                </a:lnTo>
                <a:lnTo>
                  <a:pt x="17" y="445"/>
                </a:lnTo>
                <a:lnTo>
                  <a:pt x="22" y="437"/>
                </a:lnTo>
                <a:lnTo>
                  <a:pt x="9" y="423"/>
                </a:lnTo>
                <a:lnTo>
                  <a:pt x="4" y="406"/>
                </a:lnTo>
                <a:lnTo>
                  <a:pt x="0" y="388"/>
                </a:lnTo>
                <a:lnTo>
                  <a:pt x="0" y="369"/>
                </a:lnTo>
                <a:lnTo>
                  <a:pt x="8" y="349"/>
                </a:lnTo>
                <a:lnTo>
                  <a:pt x="17" y="333"/>
                </a:lnTo>
                <a:lnTo>
                  <a:pt x="31" y="320"/>
                </a:lnTo>
                <a:lnTo>
                  <a:pt x="48" y="309"/>
                </a:lnTo>
                <a:lnTo>
                  <a:pt x="44" y="283"/>
                </a:lnTo>
                <a:lnTo>
                  <a:pt x="52" y="259"/>
                </a:lnTo>
                <a:lnTo>
                  <a:pt x="64" y="235"/>
                </a:lnTo>
                <a:lnTo>
                  <a:pt x="79" y="215"/>
                </a:lnTo>
                <a:lnTo>
                  <a:pt x="88" y="204"/>
                </a:lnTo>
                <a:lnTo>
                  <a:pt x="98" y="195"/>
                </a:lnTo>
                <a:lnTo>
                  <a:pt x="109" y="188"/>
                </a:lnTo>
                <a:lnTo>
                  <a:pt x="121" y="180"/>
                </a:lnTo>
                <a:lnTo>
                  <a:pt x="132" y="175"/>
                </a:lnTo>
                <a:lnTo>
                  <a:pt x="145" y="171"/>
                </a:lnTo>
                <a:lnTo>
                  <a:pt x="160" y="167"/>
                </a:lnTo>
                <a:lnTo>
                  <a:pt x="173" y="165"/>
                </a:lnTo>
                <a:lnTo>
                  <a:pt x="193" y="136"/>
                </a:lnTo>
                <a:lnTo>
                  <a:pt x="215" y="110"/>
                </a:lnTo>
                <a:lnTo>
                  <a:pt x="241" y="87"/>
                </a:lnTo>
                <a:lnTo>
                  <a:pt x="267" y="64"/>
                </a:lnTo>
                <a:lnTo>
                  <a:pt x="296" y="46"/>
                </a:lnTo>
                <a:lnTo>
                  <a:pt x="325" y="28"/>
                </a:lnTo>
                <a:lnTo>
                  <a:pt x="357" y="15"/>
                </a:lnTo>
                <a:lnTo>
                  <a:pt x="390" y="2"/>
                </a:lnTo>
                <a:lnTo>
                  <a:pt x="401" y="0"/>
                </a:lnTo>
                <a:lnTo>
                  <a:pt x="415" y="0"/>
                </a:lnTo>
                <a:lnTo>
                  <a:pt x="434" y="0"/>
                </a:lnTo>
                <a:lnTo>
                  <a:pt x="452" y="4"/>
                </a:lnTo>
                <a:lnTo>
                  <a:pt x="471" y="6"/>
                </a:lnTo>
                <a:lnTo>
                  <a:pt x="487" y="9"/>
                </a:lnTo>
                <a:lnTo>
                  <a:pt x="500" y="13"/>
                </a:lnTo>
                <a:lnTo>
                  <a:pt x="509" y="1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9" name="Freeform 27"/>
          <p:cNvSpPr>
            <a:spLocks/>
          </p:cNvSpPr>
          <p:nvPr/>
        </p:nvSpPr>
        <p:spPr bwMode="auto">
          <a:xfrm>
            <a:off x="5180013" y="4219575"/>
            <a:ext cx="841375" cy="833438"/>
          </a:xfrm>
          <a:custGeom>
            <a:avLst/>
            <a:gdLst/>
            <a:ahLst/>
            <a:cxnLst>
              <a:cxn ang="0">
                <a:pos x="1045" y="908"/>
              </a:cxn>
              <a:cxn ang="0">
                <a:pos x="981" y="902"/>
              </a:cxn>
              <a:cxn ang="0">
                <a:pos x="880" y="898"/>
              </a:cxn>
              <a:cxn ang="0">
                <a:pos x="753" y="900"/>
              </a:cxn>
              <a:cxn ang="0">
                <a:pos x="619" y="911"/>
              </a:cxn>
              <a:cxn ang="0">
                <a:pos x="514" y="946"/>
              </a:cxn>
              <a:cxn ang="0">
                <a:pos x="441" y="1007"/>
              </a:cxn>
              <a:cxn ang="0">
                <a:pos x="382" y="1047"/>
              </a:cxn>
              <a:cxn ang="0">
                <a:pos x="364" y="1040"/>
              </a:cxn>
              <a:cxn ang="0">
                <a:pos x="369" y="1018"/>
              </a:cxn>
              <a:cxn ang="0">
                <a:pos x="430" y="968"/>
              </a:cxn>
              <a:cxn ang="0">
                <a:pos x="496" y="904"/>
              </a:cxn>
              <a:cxn ang="0">
                <a:pos x="522" y="847"/>
              </a:cxn>
              <a:cxn ang="0">
                <a:pos x="512" y="784"/>
              </a:cxn>
              <a:cxn ang="0">
                <a:pos x="481" y="729"/>
              </a:cxn>
              <a:cxn ang="0">
                <a:pos x="452" y="700"/>
              </a:cxn>
              <a:cxn ang="0">
                <a:pos x="417" y="674"/>
              </a:cxn>
              <a:cxn ang="0">
                <a:pos x="358" y="667"/>
              </a:cxn>
              <a:cxn ang="0">
                <a:pos x="275" y="687"/>
              </a:cxn>
              <a:cxn ang="0">
                <a:pos x="211" y="713"/>
              </a:cxn>
              <a:cxn ang="0">
                <a:pos x="156" y="744"/>
              </a:cxn>
              <a:cxn ang="0">
                <a:pos x="106" y="781"/>
              </a:cxn>
              <a:cxn ang="0">
                <a:pos x="57" y="823"/>
              </a:cxn>
              <a:cxn ang="0">
                <a:pos x="35" y="819"/>
              </a:cxn>
              <a:cxn ang="0">
                <a:pos x="14" y="814"/>
              </a:cxn>
              <a:cxn ang="0">
                <a:pos x="3" y="799"/>
              </a:cxn>
              <a:cxn ang="0">
                <a:pos x="88" y="728"/>
              </a:cxn>
              <a:cxn ang="0">
                <a:pos x="215" y="661"/>
              </a:cxn>
              <a:cxn ang="0">
                <a:pos x="292" y="641"/>
              </a:cxn>
              <a:cxn ang="0">
                <a:pos x="345" y="634"/>
              </a:cxn>
              <a:cxn ang="0">
                <a:pos x="400" y="638"/>
              </a:cxn>
              <a:cxn ang="0">
                <a:pos x="397" y="525"/>
              </a:cxn>
              <a:cxn ang="0">
                <a:pos x="413" y="334"/>
              </a:cxn>
              <a:cxn ang="0">
                <a:pos x="465" y="195"/>
              </a:cxn>
              <a:cxn ang="0">
                <a:pos x="512" y="136"/>
              </a:cxn>
              <a:cxn ang="0">
                <a:pos x="580" y="88"/>
              </a:cxn>
              <a:cxn ang="0">
                <a:pos x="650" y="50"/>
              </a:cxn>
              <a:cxn ang="0">
                <a:pos x="727" y="24"/>
              </a:cxn>
              <a:cxn ang="0">
                <a:pos x="816" y="4"/>
              </a:cxn>
              <a:cxn ang="0">
                <a:pos x="891" y="2"/>
              </a:cxn>
              <a:cxn ang="0">
                <a:pos x="1018" y="0"/>
              </a:cxn>
              <a:cxn ang="0">
                <a:pos x="1060" y="46"/>
              </a:cxn>
              <a:cxn ang="0">
                <a:pos x="983" y="48"/>
              </a:cxn>
              <a:cxn ang="0">
                <a:pos x="884" y="50"/>
              </a:cxn>
              <a:cxn ang="0">
                <a:pos x="806" y="57"/>
              </a:cxn>
              <a:cxn ang="0">
                <a:pos x="694" y="86"/>
              </a:cxn>
              <a:cxn ang="0">
                <a:pos x="606" y="132"/>
              </a:cxn>
              <a:cxn ang="0">
                <a:pos x="545" y="182"/>
              </a:cxn>
              <a:cxn ang="0">
                <a:pos x="507" y="228"/>
              </a:cxn>
              <a:cxn ang="0">
                <a:pos x="476" y="285"/>
              </a:cxn>
              <a:cxn ang="0">
                <a:pos x="432" y="604"/>
              </a:cxn>
              <a:cxn ang="0">
                <a:pos x="465" y="661"/>
              </a:cxn>
              <a:cxn ang="0">
                <a:pos x="529" y="735"/>
              </a:cxn>
              <a:cxn ang="0">
                <a:pos x="557" y="874"/>
              </a:cxn>
              <a:cxn ang="0">
                <a:pos x="613" y="871"/>
              </a:cxn>
              <a:cxn ang="0">
                <a:pos x="709" y="865"/>
              </a:cxn>
              <a:cxn ang="0">
                <a:pos x="825" y="862"/>
              </a:cxn>
              <a:cxn ang="0">
                <a:pos x="941" y="862"/>
              </a:cxn>
              <a:cxn ang="0">
                <a:pos x="1034" y="867"/>
              </a:cxn>
            </a:cxnLst>
            <a:rect l="0" t="0" r="r" b="b"/>
            <a:pathLst>
              <a:path w="1060" h="1051">
                <a:moveTo>
                  <a:pt x="1058" y="909"/>
                </a:moveTo>
                <a:lnTo>
                  <a:pt x="1054" y="909"/>
                </a:lnTo>
                <a:lnTo>
                  <a:pt x="1045" y="908"/>
                </a:lnTo>
                <a:lnTo>
                  <a:pt x="1029" y="906"/>
                </a:lnTo>
                <a:lnTo>
                  <a:pt x="1007" y="904"/>
                </a:lnTo>
                <a:lnTo>
                  <a:pt x="981" y="902"/>
                </a:lnTo>
                <a:lnTo>
                  <a:pt x="952" y="902"/>
                </a:lnTo>
                <a:lnTo>
                  <a:pt x="917" y="900"/>
                </a:lnTo>
                <a:lnTo>
                  <a:pt x="880" y="898"/>
                </a:lnTo>
                <a:lnTo>
                  <a:pt x="839" y="898"/>
                </a:lnTo>
                <a:lnTo>
                  <a:pt x="797" y="898"/>
                </a:lnTo>
                <a:lnTo>
                  <a:pt x="753" y="900"/>
                </a:lnTo>
                <a:lnTo>
                  <a:pt x="709" y="902"/>
                </a:lnTo>
                <a:lnTo>
                  <a:pt x="665" y="906"/>
                </a:lnTo>
                <a:lnTo>
                  <a:pt x="619" y="911"/>
                </a:lnTo>
                <a:lnTo>
                  <a:pt x="575" y="919"/>
                </a:lnTo>
                <a:lnTo>
                  <a:pt x="533" y="928"/>
                </a:lnTo>
                <a:lnTo>
                  <a:pt x="514" y="946"/>
                </a:lnTo>
                <a:lnTo>
                  <a:pt x="492" y="966"/>
                </a:lnTo>
                <a:lnTo>
                  <a:pt x="466" y="987"/>
                </a:lnTo>
                <a:lnTo>
                  <a:pt x="441" y="1007"/>
                </a:lnTo>
                <a:lnTo>
                  <a:pt x="417" y="1025"/>
                </a:lnTo>
                <a:lnTo>
                  <a:pt x="397" y="1038"/>
                </a:lnTo>
                <a:lnTo>
                  <a:pt x="382" y="1047"/>
                </a:lnTo>
                <a:lnTo>
                  <a:pt x="375" y="1051"/>
                </a:lnTo>
                <a:lnTo>
                  <a:pt x="371" y="1045"/>
                </a:lnTo>
                <a:lnTo>
                  <a:pt x="364" y="1040"/>
                </a:lnTo>
                <a:lnTo>
                  <a:pt x="358" y="1034"/>
                </a:lnTo>
                <a:lnTo>
                  <a:pt x="358" y="1025"/>
                </a:lnTo>
                <a:lnTo>
                  <a:pt x="369" y="1018"/>
                </a:lnTo>
                <a:lnTo>
                  <a:pt x="386" y="1007"/>
                </a:lnTo>
                <a:lnTo>
                  <a:pt x="406" y="988"/>
                </a:lnTo>
                <a:lnTo>
                  <a:pt x="430" y="968"/>
                </a:lnTo>
                <a:lnTo>
                  <a:pt x="454" y="946"/>
                </a:lnTo>
                <a:lnTo>
                  <a:pt x="478" y="924"/>
                </a:lnTo>
                <a:lnTo>
                  <a:pt x="496" y="904"/>
                </a:lnTo>
                <a:lnTo>
                  <a:pt x="511" y="887"/>
                </a:lnTo>
                <a:lnTo>
                  <a:pt x="518" y="867"/>
                </a:lnTo>
                <a:lnTo>
                  <a:pt x="522" y="847"/>
                </a:lnTo>
                <a:lnTo>
                  <a:pt x="522" y="827"/>
                </a:lnTo>
                <a:lnTo>
                  <a:pt x="518" y="805"/>
                </a:lnTo>
                <a:lnTo>
                  <a:pt x="512" y="784"/>
                </a:lnTo>
                <a:lnTo>
                  <a:pt x="503" y="764"/>
                </a:lnTo>
                <a:lnTo>
                  <a:pt x="492" y="746"/>
                </a:lnTo>
                <a:lnTo>
                  <a:pt x="481" y="729"/>
                </a:lnTo>
                <a:lnTo>
                  <a:pt x="472" y="718"/>
                </a:lnTo>
                <a:lnTo>
                  <a:pt x="463" y="709"/>
                </a:lnTo>
                <a:lnTo>
                  <a:pt x="452" y="700"/>
                </a:lnTo>
                <a:lnTo>
                  <a:pt x="441" y="691"/>
                </a:lnTo>
                <a:lnTo>
                  <a:pt x="430" y="682"/>
                </a:lnTo>
                <a:lnTo>
                  <a:pt x="417" y="674"/>
                </a:lnTo>
                <a:lnTo>
                  <a:pt x="404" y="667"/>
                </a:lnTo>
                <a:lnTo>
                  <a:pt x="391" y="661"/>
                </a:lnTo>
                <a:lnTo>
                  <a:pt x="358" y="667"/>
                </a:lnTo>
                <a:lnTo>
                  <a:pt x="329" y="672"/>
                </a:lnTo>
                <a:lnTo>
                  <a:pt x="301" y="680"/>
                </a:lnTo>
                <a:lnTo>
                  <a:pt x="275" y="687"/>
                </a:lnTo>
                <a:lnTo>
                  <a:pt x="253" y="694"/>
                </a:lnTo>
                <a:lnTo>
                  <a:pt x="231" y="704"/>
                </a:lnTo>
                <a:lnTo>
                  <a:pt x="211" y="713"/>
                </a:lnTo>
                <a:lnTo>
                  <a:pt x="191" y="722"/>
                </a:lnTo>
                <a:lnTo>
                  <a:pt x="174" y="733"/>
                </a:lnTo>
                <a:lnTo>
                  <a:pt x="156" y="744"/>
                </a:lnTo>
                <a:lnTo>
                  <a:pt x="139" y="755"/>
                </a:lnTo>
                <a:lnTo>
                  <a:pt x="123" y="768"/>
                </a:lnTo>
                <a:lnTo>
                  <a:pt x="106" y="781"/>
                </a:lnTo>
                <a:lnTo>
                  <a:pt x="90" y="794"/>
                </a:lnTo>
                <a:lnTo>
                  <a:pt x="73" y="808"/>
                </a:lnTo>
                <a:lnTo>
                  <a:pt x="57" y="823"/>
                </a:lnTo>
                <a:lnTo>
                  <a:pt x="49" y="823"/>
                </a:lnTo>
                <a:lnTo>
                  <a:pt x="42" y="821"/>
                </a:lnTo>
                <a:lnTo>
                  <a:pt x="35" y="819"/>
                </a:lnTo>
                <a:lnTo>
                  <a:pt x="27" y="818"/>
                </a:lnTo>
                <a:lnTo>
                  <a:pt x="20" y="814"/>
                </a:lnTo>
                <a:lnTo>
                  <a:pt x="14" y="814"/>
                </a:lnTo>
                <a:lnTo>
                  <a:pt x="7" y="812"/>
                </a:lnTo>
                <a:lnTo>
                  <a:pt x="0" y="812"/>
                </a:lnTo>
                <a:lnTo>
                  <a:pt x="3" y="799"/>
                </a:lnTo>
                <a:lnTo>
                  <a:pt x="22" y="777"/>
                </a:lnTo>
                <a:lnTo>
                  <a:pt x="51" y="753"/>
                </a:lnTo>
                <a:lnTo>
                  <a:pt x="88" y="728"/>
                </a:lnTo>
                <a:lnTo>
                  <a:pt x="130" y="702"/>
                </a:lnTo>
                <a:lnTo>
                  <a:pt x="174" y="678"/>
                </a:lnTo>
                <a:lnTo>
                  <a:pt x="215" y="661"/>
                </a:lnTo>
                <a:lnTo>
                  <a:pt x="248" y="650"/>
                </a:lnTo>
                <a:lnTo>
                  <a:pt x="272" y="645"/>
                </a:lnTo>
                <a:lnTo>
                  <a:pt x="292" y="641"/>
                </a:lnTo>
                <a:lnTo>
                  <a:pt x="310" y="638"/>
                </a:lnTo>
                <a:lnTo>
                  <a:pt x="329" y="636"/>
                </a:lnTo>
                <a:lnTo>
                  <a:pt x="345" y="634"/>
                </a:lnTo>
                <a:lnTo>
                  <a:pt x="364" y="634"/>
                </a:lnTo>
                <a:lnTo>
                  <a:pt x="382" y="636"/>
                </a:lnTo>
                <a:lnTo>
                  <a:pt x="400" y="638"/>
                </a:lnTo>
                <a:lnTo>
                  <a:pt x="398" y="615"/>
                </a:lnTo>
                <a:lnTo>
                  <a:pt x="397" y="577"/>
                </a:lnTo>
                <a:lnTo>
                  <a:pt x="397" y="525"/>
                </a:lnTo>
                <a:lnTo>
                  <a:pt x="398" y="465"/>
                </a:lnTo>
                <a:lnTo>
                  <a:pt x="404" y="401"/>
                </a:lnTo>
                <a:lnTo>
                  <a:pt x="413" y="334"/>
                </a:lnTo>
                <a:lnTo>
                  <a:pt x="430" y="272"/>
                </a:lnTo>
                <a:lnTo>
                  <a:pt x="452" y="217"/>
                </a:lnTo>
                <a:lnTo>
                  <a:pt x="465" y="195"/>
                </a:lnTo>
                <a:lnTo>
                  <a:pt x="478" y="175"/>
                </a:lnTo>
                <a:lnTo>
                  <a:pt x="494" y="154"/>
                </a:lnTo>
                <a:lnTo>
                  <a:pt x="512" y="136"/>
                </a:lnTo>
                <a:lnTo>
                  <a:pt x="533" y="119"/>
                </a:lnTo>
                <a:lnTo>
                  <a:pt x="555" y="103"/>
                </a:lnTo>
                <a:lnTo>
                  <a:pt x="580" y="88"/>
                </a:lnTo>
                <a:lnTo>
                  <a:pt x="608" y="72"/>
                </a:lnTo>
                <a:lnTo>
                  <a:pt x="628" y="61"/>
                </a:lnTo>
                <a:lnTo>
                  <a:pt x="650" y="50"/>
                </a:lnTo>
                <a:lnTo>
                  <a:pt x="674" y="41"/>
                </a:lnTo>
                <a:lnTo>
                  <a:pt x="700" y="31"/>
                </a:lnTo>
                <a:lnTo>
                  <a:pt x="727" y="24"/>
                </a:lnTo>
                <a:lnTo>
                  <a:pt x="755" y="15"/>
                </a:lnTo>
                <a:lnTo>
                  <a:pt x="784" y="9"/>
                </a:lnTo>
                <a:lnTo>
                  <a:pt x="816" y="4"/>
                </a:lnTo>
                <a:lnTo>
                  <a:pt x="827" y="4"/>
                </a:lnTo>
                <a:lnTo>
                  <a:pt x="852" y="2"/>
                </a:lnTo>
                <a:lnTo>
                  <a:pt x="891" y="2"/>
                </a:lnTo>
                <a:lnTo>
                  <a:pt x="935" y="0"/>
                </a:lnTo>
                <a:lnTo>
                  <a:pt x="979" y="0"/>
                </a:lnTo>
                <a:lnTo>
                  <a:pt x="1018" y="0"/>
                </a:lnTo>
                <a:lnTo>
                  <a:pt x="1045" y="0"/>
                </a:lnTo>
                <a:lnTo>
                  <a:pt x="1058" y="2"/>
                </a:lnTo>
                <a:lnTo>
                  <a:pt x="1060" y="46"/>
                </a:lnTo>
                <a:lnTo>
                  <a:pt x="1043" y="46"/>
                </a:lnTo>
                <a:lnTo>
                  <a:pt x="1018" y="46"/>
                </a:lnTo>
                <a:lnTo>
                  <a:pt x="983" y="48"/>
                </a:lnTo>
                <a:lnTo>
                  <a:pt x="948" y="48"/>
                </a:lnTo>
                <a:lnTo>
                  <a:pt x="913" y="48"/>
                </a:lnTo>
                <a:lnTo>
                  <a:pt x="884" y="50"/>
                </a:lnTo>
                <a:lnTo>
                  <a:pt x="862" y="50"/>
                </a:lnTo>
                <a:lnTo>
                  <a:pt x="854" y="50"/>
                </a:lnTo>
                <a:lnTo>
                  <a:pt x="806" y="57"/>
                </a:lnTo>
                <a:lnTo>
                  <a:pt x="766" y="64"/>
                </a:lnTo>
                <a:lnTo>
                  <a:pt x="727" y="75"/>
                </a:lnTo>
                <a:lnTo>
                  <a:pt x="694" y="86"/>
                </a:lnTo>
                <a:lnTo>
                  <a:pt x="663" y="99"/>
                </a:lnTo>
                <a:lnTo>
                  <a:pt x="634" y="116"/>
                </a:lnTo>
                <a:lnTo>
                  <a:pt x="606" y="132"/>
                </a:lnTo>
                <a:lnTo>
                  <a:pt x="580" y="154"/>
                </a:lnTo>
                <a:lnTo>
                  <a:pt x="562" y="167"/>
                </a:lnTo>
                <a:lnTo>
                  <a:pt x="545" y="182"/>
                </a:lnTo>
                <a:lnTo>
                  <a:pt x="531" y="197"/>
                </a:lnTo>
                <a:lnTo>
                  <a:pt x="518" y="211"/>
                </a:lnTo>
                <a:lnTo>
                  <a:pt x="507" y="228"/>
                </a:lnTo>
                <a:lnTo>
                  <a:pt x="496" y="244"/>
                </a:lnTo>
                <a:lnTo>
                  <a:pt x="485" y="265"/>
                </a:lnTo>
                <a:lnTo>
                  <a:pt x="476" y="285"/>
                </a:lnTo>
                <a:lnTo>
                  <a:pt x="457" y="399"/>
                </a:lnTo>
                <a:lnTo>
                  <a:pt x="441" y="514"/>
                </a:lnTo>
                <a:lnTo>
                  <a:pt x="432" y="604"/>
                </a:lnTo>
                <a:lnTo>
                  <a:pt x="428" y="641"/>
                </a:lnTo>
                <a:lnTo>
                  <a:pt x="444" y="649"/>
                </a:lnTo>
                <a:lnTo>
                  <a:pt x="465" y="661"/>
                </a:lnTo>
                <a:lnTo>
                  <a:pt x="487" y="680"/>
                </a:lnTo>
                <a:lnTo>
                  <a:pt x="509" y="704"/>
                </a:lnTo>
                <a:lnTo>
                  <a:pt x="529" y="735"/>
                </a:lnTo>
                <a:lnTo>
                  <a:pt x="545" y="772"/>
                </a:lnTo>
                <a:lnTo>
                  <a:pt x="555" y="819"/>
                </a:lnTo>
                <a:lnTo>
                  <a:pt x="557" y="874"/>
                </a:lnTo>
                <a:lnTo>
                  <a:pt x="569" y="873"/>
                </a:lnTo>
                <a:lnTo>
                  <a:pt x="590" y="873"/>
                </a:lnTo>
                <a:lnTo>
                  <a:pt x="613" y="871"/>
                </a:lnTo>
                <a:lnTo>
                  <a:pt x="641" y="869"/>
                </a:lnTo>
                <a:lnTo>
                  <a:pt x="674" y="867"/>
                </a:lnTo>
                <a:lnTo>
                  <a:pt x="709" y="865"/>
                </a:lnTo>
                <a:lnTo>
                  <a:pt x="746" y="863"/>
                </a:lnTo>
                <a:lnTo>
                  <a:pt x="786" y="862"/>
                </a:lnTo>
                <a:lnTo>
                  <a:pt x="825" y="862"/>
                </a:lnTo>
                <a:lnTo>
                  <a:pt x="863" y="862"/>
                </a:lnTo>
                <a:lnTo>
                  <a:pt x="902" y="862"/>
                </a:lnTo>
                <a:lnTo>
                  <a:pt x="941" y="862"/>
                </a:lnTo>
                <a:lnTo>
                  <a:pt x="975" y="862"/>
                </a:lnTo>
                <a:lnTo>
                  <a:pt x="1007" y="865"/>
                </a:lnTo>
                <a:lnTo>
                  <a:pt x="1034" y="867"/>
                </a:lnTo>
                <a:lnTo>
                  <a:pt x="1058" y="871"/>
                </a:lnTo>
                <a:lnTo>
                  <a:pt x="1058" y="90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0" name="Freeform 28"/>
          <p:cNvSpPr>
            <a:spLocks/>
          </p:cNvSpPr>
          <p:nvPr/>
        </p:nvSpPr>
        <p:spPr bwMode="auto">
          <a:xfrm>
            <a:off x="4089401" y="4222750"/>
            <a:ext cx="127000" cy="142875"/>
          </a:xfrm>
          <a:custGeom>
            <a:avLst/>
            <a:gdLst/>
            <a:ahLst/>
            <a:cxnLst>
              <a:cxn ang="0">
                <a:pos x="30" y="137"/>
              </a:cxn>
              <a:cxn ang="0">
                <a:pos x="39" y="132"/>
              </a:cxn>
              <a:cxn ang="0">
                <a:pos x="55" y="119"/>
              </a:cxn>
              <a:cxn ang="0">
                <a:pos x="76" y="99"/>
              </a:cxn>
              <a:cxn ang="0">
                <a:pos x="98" y="75"/>
              </a:cxn>
              <a:cxn ang="0">
                <a:pos x="118" y="53"/>
              </a:cxn>
              <a:cxn ang="0">
                <a:pos x="136" y="35"/>
              </a:cxn>
              <a:cxn ang="0">
                <a:pos x="149" y="22"/>
              </a:cxn>
              <a:cxn ang="0">
                <a:pos x="155" y="20"/>
              </a:cxn>
              <a:cxn ang="0">
                <a:pos x="162" y="51"/>
              </a:cxn>
              <a:cxn ang="0">
                <a:pos x="162" y="82"/>
              </a:cxn>
              <a:cxn ang="0">
                <a:pos x="156" y="115"/>
              </a:cxn>
              <a:cxn ang="0">
                <a:pos x="156" y="150"/>
              </a:cxn>
              <a:cxn ang="0">
                <a:pos x="153" y="147"/>
              </a:cxn>
              <a:cxn ang="0">
                <a:pos x="147" y="134"/>
              </a:cxn>
              <a:cxn ang="0">
                <a:pos x="140" y="117"/>
              </a:cxn>
              <a:cxn ang="0">
                <a:pos x="136" y="104"/>
              </a:cxn>
              <a:cxn ang="0">
                <a:pos x="123" y="121"/>
              </a:cxn>
              <a:cxn ang="0">
                <a:pos x="111" y="136"/>
              </a:cxn>
              <a:cxn ang="0">
                <a:pos x="96" y="148"/>
              </a:cxn>
              <a:cxn ang="0">
                <a:pos x="81" y="161"/>
              </a:cxn>
              <a:cxn ang="0">
                <a:pos x="63" y="170"/>
              </a:cxn>
              <a:cxn ang="0">
                <a:pos x="44" y="178"/>
              </a:cxn>
              <a:cxn ang="0">
                <a:pos x="24" y="180"/>
              </a:cxn>
              <a:cxn ang="0">
                <a:pos x="2" y="180"/>
              </a:cxn>
              <a:cxn ang="0">
                <a:pos x="0" y="152"/>
              </a:cxn>
              <a:cxn ang="0">
                <a:pos x="8" y="101"/>
              </a:cxn>
              <a:cxn ang="0">
                <a:pos x="17" y="44"/>
              </a:cxn>
              <a:cxn ang="0">
                <a:pos x="24" y="0"/>
              </a:cxn>
              <a:cxn ang="0">
                <a:pos x="32" y="20"/>
              </a:cxn>
              <a:cxn ang="0">
                <a:pos x="33" y="66"/>
              </a:cxn>
              <a:cxn ang="0">
                <a:pos x="33" y="113"/>
              </a:cxn>
              <a:cxn ang="0">
                <a:pos x="30" y="137"/>
              </a:cxn>
            </a:cxnLst>
            <a:rect l="0" t="0" r="r" b="b"/>
            <a:pathLst>
              <a:path w="162" h="180">
                <a:moveTo>
                  <a:pt x="30" y="137"/>
                </a:moveTo>
                <a:lnTo>
                  <a:pt x="39" y="132"/>
                </a:lnTo>
                <a:lnTo>
                  <a:pt x="55" y="119"/>
                </a:lnTo>
                <a:lnTo>
                  <a:pt x="76" y="99"/>
                </a:lnTo>
                <a:lnTo>
                  <a:pt x="98" y="75"/>
                </a:lnTo>
                <a:lnTo>
                  <a:pt x="118" y="53"/>
                </a:lnTo>
                <a:lnTo>
                  <a:pt x="136" y="35"/>
                </a:lnTo>
                <a:lnTo>
                  <a:pt x="149" y="22"/>
                </a:lnTo>
                <a:lnTo>
                  <a:pt x="155" y="20"/>
                </a:lnTo>
                <a:lnTo>
                  <a:pt x="162" y="51"/>
                </a:lnTo>
                <a:lnTo>
                  <a:pt x="162" y="82"/>
                </a:lnTo>
                <a:lnTo>
                  <a:pt x="156" y="115"/>
                </a:lnTo>
                <a:lnTo>
                  <a:pt x="156" y="150"/>
                </a:lnTo>
                <a:lnTo>
                  <a:pt x="153" y="147"/>
                </a:lnTo>
                <a:lnTo>
                  <a:pt x="147" y="134"/>
                </a:lnTo>
                <a:lnTo>
                  <a:pt x="140" y="117"/>
                </a:lnTo>
                <a:lnTo>
                  <a:pt x="136" y="104"/>
                </a:lnTo>
                <a:lnTo>
                  <a:pt x="123" y="121"/>
                </a:lnTo>
                <a:lnTo>
                  <a:pt x="111" y="136"/>
                </a:lnTo>
                <a:lnTo>
                  <a:pt x="96" y="148"/>
                </a:lnTo>
                <a:lnTo>
                  <a:pt x="81" y="161"/>
                </a:lnTo>
                <a:lnTo>
                  <a:pt x="63" y="170"/>
                </a:lnTo>
                <a:lnTo>
                  <a:pt x="44" y="178"/>
                </a:lnTo>
                <a:lnTo>
                  <a:pt x="24" y="180"/>
                </a:lnTo>
                <a:lnTo>
                  <a:pt x="2" y="180"/>
                </a:lnTo>
                <a:lnTo>
                  <a:pt x="0" y="152"/>
                </a:lnTo>
                <a:lnTo>
                  <a:pt x="8" y="101"/>
                </a:lnTo>
                <a:lnTo>
                  <a:pt x="17" y="44"/>
                </a:lnTo>
                <a:lnTo>
                  <a:pt x="24" y="0"/>
                </a:lnTo>
                <a:lnTo>
                  <a:pt x="32" y="20"/>
                </a:lnTo>
                <a:lnTo>
                  <a:pt x="33" y="66"/>
                </a:lnTo>
                <a:lnTo>
                  <a:pt x="33" y="113"/>
                </a:lnTo>
                <a:lnTo>
                  <a:pt x="30" y="1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1" name="Freeform 29"/>
          <p:cNvSpPr>
            <a:spLocks/>
          </p:cNvSpPr>
          <p:nvPr/>
        </p:nvSpPr>
        <p:spPr bwMode="auto">
          <a:xfrm>
            <a:off x="3886201" y="4248150"/>
            <a:ext cx="195263" cy="139700"/>
          </a:xfrm>
          <a:custGeom>
            <a:avLst/>
            <a:gdLst/>
            <a:ahLst/>
            <a:cxnLst>
              <a:cxn ang="0">
                <a:pos x="72" y="117"/>
              </a:cxn>
              <a:cxn ang="0">
                <a:pos x="77" y="112"/>
              </a:cxn>
              <a:cxn ang="0">
                <a:pos x="86" y="101"/>
              </a:cxn>
              <a:cxn ang="0">
                <a:pos x="99" y="86"/>
              </a:cxn>
              <a:cxn ang="0">
                <a:pos x="112" y="71"/>
              </a:cxn>
              <a:cxn ang="0">
                <a:pos x="125" y="55"/>
              </a:cxn>
              <a:cxn ang="0">
                <a:pos x="136" y="42"/>
              </a:cxn>
              <a:cxn ang="0">
                <a:pos x="145" y="31"/>
              </a:cxn>
              <a:cxn ang="0">
                <a:pos x="149" y="27"/>
              </a:cxn>
              <a:cxn ang="0">
                <a:pos x="156" y="108"/>
              </a:cxn>
              <a:cxn ang="0">
                <a:pos x="167" y="105"/>
              </a:cxn>
              <a:cxn ang="0">
                <a:pos x="180" y="95"/>
              </a:cxn>
              <a:cxn ang="0">
                <a:pos x="195" y="82"/>
              </a:cxn>
              <a:cxn ang="0">
                <a:pos x="209" y="68"/>
              </a:cxn>
              <a:cxn ang="0">
                <a:pos x="222" y="53"/>
              </a:cxn>
              <a:cxn ang="0">
                <a:pos x="233" y="42"/>
              </a:cxn>
              <a:cxn ang="0">
                <a:pos x="241" y="35"/>
              </a:cxn>
              <a:cxn ang="0">
                <a:pos x="244" y="33"/>
              </a:cxn>
              <a:cxn ang="0">
                <a:pos x="246" y="53"/>
              </a:cxn>
              <a:cxn ang="0">
                <a:pos x="241" y="71"/>
              </a:cxn>
              <a:cxn ang="0">
                <a:pos x="233" y="88"/>
              </a:cxn>
              <a:cxn ang="0">
                <a:pos x="220" y="103"/>
              </a:cxn>
              <a:cxn ang="0">
                <a:pos x="208" y="117"/>
              </a:cxn>
              <a:cxn ang="0">
                <a:pos x="191" y="128"/>
              </a:cxn>
              <a:cxn ang="0">
                <a:pos x="176" y="141"/>
              </a:cxn>
              <a:cxn ang="0">
                <a:pos x="162" y="152"/>
              </a:cxn>
              <a:cxn ang="0">
                <a:pos x="149" y="149"/>
              </a:cxn>
              <a:cxn ang="0">
                <a:pos x="134" y="141"/>
              </a:cxn>
              <a:cxn ang="0">
                <a:pos x="121" y="132"/>
              </a:cxn>
              <a:cxn ang="0">
                <a:pos x="116" y="125"/>
              </a:cxn>
              <a:cxn ang="0">
                <a:pos x="105" y="136"/>
              </a:cxn>
              <a:cxn ang="0">
                <a:pos x="94" y="145"/>
              </a:cxn>
              <a:cxn ang="0">
                <a:pos x="83" y="154"/>
              </a:cxn>
              <a:cxn ang="0">
                <a:pos x="70" y="163"/>
              </a:cxn>
              <a:cxn ang="0">
                <a:pos x="57" y="171"/>
              </a:cxn>
              <a:cxn ang="0">
                <a:pos x="44" y="174"/>
              </a:cxn>
              <a:cxn ang="0">
                <a:pos x="29" y="176"/>
              </a:cxn>
              <a:cxn ang="0">
                <a:pos x="13" y="174"/>
              </a:cxn>
              <a:cxn ang="0">
                <a:pos x="7" y="149"/>
              </a:cxn>
              <a:cxn ang="0">
                <a:pos x="5" y="99"/>
              </a:cxn>
              <a:cxn ang="0">
                <a:pos x="5" y="42"/>
              </a:cxn>
              <a:cxn ang="0">
                <a:pos x="0" y="0"/>
              </a:cxn>
              <a:cxn ang="0">
                <a:pos x="13" y="5"/>
              </a:cxn>
              <a:cxn ang="0">
                <a:pos x="26" y="16"/>
              </a:cxn>
              <a:cxn ang="0">
                <a:pos x="38" y="33"/>
              </a:cxn>
              <a:cxn ang="0">
                <a:pos x="49" y="53"/>
              </a:cxn>
              <a:cxn ang="0">
                <a:pos x="57" y="73"/>
              </a:cxn>
              <a:cxn ang="0">
                <a:pos x="64" y="92"/>
              </a:cxn>
              <a:cxn ang="0">
                <a:pos x="70" y="106"/>
              </a:cxn>
              <a:cxn ang="0">
                <a:pos x="72" y="117"/>
              </a:cxn>
            </a:cxnLst>
            <a:rect l="0" t="0" r="r" b="b"/>
            <a:pathLst>
              <a:path w="246" h="176">
                <a:moveTo>
                  <a:pt x="72" y="117"/>
                </a:moveTo>
                <a:lnTo>
                  <a:pt x="77" y="112"/>
                </a:lnTo>
                <a:lnTo>
                  <a:pt x="86" y="101"/>
                </a:lnTo>
                <a:lnTo>
                  <a:pt x="99" y="86"/>
                </a:lnTo>
                <a:lnTo>
                  <a:pt x="112" y="71"/>
                </a:lnTo>
                <a:lnTo>
                  <a:pt x="125" y="55"/>
                </a:lnTo>
                <a:lnTo>
                  <a:pt x="136" y="42"/>
                </a:lnTo>
                <a:lnTo>
                  <a:pt x="145" y="31"/>
                </a:lnTo>
                <a:lnTo>
                  <a:pt x="149" y="27"/>
                </a:lnTo>
                <a:lnTo>
                  <a:pt x="156" y="108"/>
                </a:lnTo>
                <a:lnTo>
                  <a:pt x="167" y="105"/>
                </a:lnTo>
                <a:lnTo>
                  <a:pt x="180" y="95"/>
                </a:lnTo>
                <a:lnTo>
                  <a:pt x="195" y="82"/>
                </a:lnTo>
                <a:lnTo>
                  <a:pt x="209" y="68"/>
                </a:lnTo>
                <a:lnTo>
                  <a:pt x="222" y="53"/>
                </a:lnTo>
                <a:lnTo>
                  <a:pt x="233" y="42"/>
                </a:lnTo>
                <a:lnTo>
                  <a:pt x="241" y="35"/>
                </a:lnTo>
                <a:lnTo>
                  <a:pt x="244" y="33"/>
                </a:lnTo>
                <a:lnTo>
                  <a:pt x="246" y="53"/>
                </a:lnTo>
                <a:lnTo>
                  <a:pt x="241" y="71"/>
                </a:lnTo>
                <a:lnTo>
                  <a:pt x="233" y="88"/>
                </a:lnTo>
                <a:lnTo>
                  <a:pt x="220" y="103"/>
                </a:lnTo>
                <a:lnTo>
                  <a:pt x="208" y="117"/>
                </a:lnTo>
                <a:lnTo>
                  <a:pt x="191" y="128"/>
                </a:lnTo>
                <a:lnTo>
                  <a:pt x="176" y="141"/>
                </a:lnTo>
                <a:lnTo>
                  <a:pt x="162" y="152"/>
                </a:lnTo>
                <a:lnTo>
                  <a:pt x="149" y="149"/>
                </a:lnTo>
                <a:lnTo>
                  <a:pt x="134" y="141"/>
                </a:lnTo>
                <a:lnTo>
                  <a:pt x="121" y="132"/>
                </a:lnTo>
                <a:lnTo>
                  <a:pt x="116" y="125"/>
                </a:lnTo>
                <a:lnTo>
                  <a:pt x="105" y="136"/>
                </a:lnTo>
                <a:lnTo>
                  <a:pt x="94" y="145"/>
                </a:lnTo>
                <a:lnTo>
                  <a:pt x="83" y="154"/>
                </a:lnTo>
                <a:lnTo>
                  <a:pt x="70" y="163"/>
                </a:lnTo>
                <a:lnTo>
                  <a:pt x="57" y="171"/>
                </a:lnTo>
                <a:lnTo>
                  <a:pt x="44" y="174"/>
                </a:lnTo>
                <a:lnTo>
                  <a:pt x="29" y="176"/>
                </a:lnTo>
                <a:lnTo>
                  <a:pt x="13" y="174"/>
                </a:lnTo>
                <a:lnTo>
                  <a:pt x="7" y="149"/>
                </a:lnTo>
                <a:lnTo>
                  <a:pt x="5" y="99"/>
                </a:lnTo>
                <a:lnTo>
                  <a:pt x="5" y="42"/>
                </a:lnTo>
                <a:lnTo>
                  <a:pt x="0" y="0"/>
                </a:lnTo>
                <a:lnTo>
                  <a:pt x="13" y="5"/>
                </a:lnTo>
                <a:lnTo>
                  <a:pt x="26" y="16"/>
                </a:lnTo>
                <a:lnTo>
                  <a:pt x="38" y="33"/>
                </a:lnTo>
                <a:lnTo>
                  <a:pt x="49" y="53"/>
                </a:lnTo>
                <a:lnTo>
                  <a:pt x="57" y="73"/>
                </a:lnTo>
                <a:lnTo>
                  <a:pt x="64" y="92"/>
                </a:lnTo>
                <a:lnTo>
                  <a:pt x="70" y="106"/>
                </a:lnTo>
                <a:lnTo>
                  <a:pt x="72" y="11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2" name="Freeform 30"/>
          <p:cNvSpPr>
            <a:spLocks/>
          </p:cNvSpPr>
          <p:nvPr/>
        </p:nvSpPr>
        <p:spPr bwMode="auto">
          <a:xfrm>
            <a:off x="3135313" y="4362450"/>
            <a:ext cx="1400175" cy="1231900"/>
          </a:xfrm>
          <a:custGeom>
            <a:avLst/>
            <a:gdLst/>
            <a:ahLst/>
            <a:cxnLst>
              <a:cxn ang="0">
                <a:pos x="1583" y="1536"/>
              </a:cxn>
              <a:cxn ang="0">
                <a:pos x="1319" y="1552"/>
              </a:cxn>
              <a:cxn ang="0">
                <a:pos x="1144" y="1536"/>
              </a:cxn>
              <a:cxn ang="0">
                <a:pos x="957" y="1499"/>
              </a:cxn>
              <a:cxn ang="0">
                <a:pos x="837" y="1460"/>
              </a:cxn>
              <a:cxn ang="0">
                <a:pos x="720" y="1477"/>
              </a:cxn>
              <a:cxn ang="0">
                <a:pos x="531" y="1503"/>
              </a:cxn>
              <a:cxn ang="0">
                <a:pos x="415" y="1499"/>
              </a:cxn>
              <a:cxn ang="0">
                <a:pos x="209" y="1472"/>
              </a:cxn>
              <a:cxn ang="0">
                <a:pos x="57" y="1367"/>
              </a:cxn>
              <a:cxn ang="0">
                <a:pos x="1" y="1174"/>
              </a:cxn>
              <a:cxn ang="0">
                <a:pos x="121" y="957"/>
              </a:cxn>
              <a:cxn ang="0">
                <a:pos x="341" y="674"/>
              </a:cxn>
              <a:cxn ang="0">
                <a:pos x="545" y="507"/>
              </a:cxn>
              <a:cxn ang="0">
                <a:pos x="733" y="421"/>
              </a:cxn>
              <a:cxn ang="0">
                <a:pos x="880" y="366"/>
              </a:cxn>
              <a:cxn ang="0">
                <a:pos x="882" y="230"/>
              </a:cxn>
              <a:cxn ang="0">
                <a:pos x="845" y="22"/>
              </a:cxn>
              <a:cxn ang="0">
                <a:pos x="894" y="0"/>
              </a:cxn>
              <a:cxn ang="0">
                <a:pos x="922" y="57"/>
              </a:cxn>
              <a:cxn ang="0">
                <a:pos x="863" y="86"/>
              </a:cxn>
              <a:cxn ang="0">
                <a:pos x="940" y="305"/>
              </a:cxn>
              <a:cxn ang="0">
                <a:pos x="911" y="601"/>
              </a:cxn>
              <a:cxn ang="0">
                <a:pos x="880" y="663"/>
              </a:cxn>
              <a:cxn ang="0">
                <a:pos x="983" y="792"/>
              </a:cxn>
              <a:cxn ang="0">
                <a:pos x="1097" y="796"/>
              </a:cxn>
              <a:cxn ang="0">
                <a:pos x="1139" y="801"/>
              </a:cxn>
              <a:cxn ang="0">
                <a:pos x="983" y="829"/>
              </a:cxn>
              <a:cxn ang="0">
                <a:pos x="845" y="696"/>
              </a:cxn>
              <a:cxn ang="0">
                <a:pos x="839" y="535"/>
              </a:cxn>
              <a:cxn ang="0">
                <a:pos x="883" y="448"/>
              </a:cxn>
              <a:cxn ang="0">
                <a:pos x="786" y="480"/>
              </a:cxn>
              <a:cxn ang="0">
                <a:pos x="613" y="546"/>
              </a:cxn>
              <a:cxn ang="0">
                <a:pos x="400" y="694"/>
              </a:cxn>
              <a:cxn ang="0">
                <a:pos x="143" y="988"/>
              </a:cxn>
              <a:cxn ang="0">
                <a:pos x="42" y="1168"/>
              </a:cxn>
              <a:cxn ang="0">
                <a:pos x="66" y="1295"/>
              </a:cxn>
              <a:cxn ang="0">
                <a:pos x="176" y="1396"/>
              </a:cxn>
              <a:cxn ang="0">
                <a:pos x="422" y="1449"/>
              </a:cxn>
              <a:cxn ang="0">
                <a:pos x="558" y="1451"/>
              </a:cxn>
              <a:cxn ang="0">
                <a:pos x="801" y="1416"/>
              </a:cxn>
              <a:cxn ang="0">
                <a:pos x="1012" y="1385"/>
              </a:cxn>
              <a:cxn ang="0">
                <a:pos x="1170" y="1393"/>
              </a:cxn>
              <a:cxn ang="0">
                <a:pos x="1357" y="1306"/>
              </a:cxn>
              <a:cxn ang="0">
                <a:pos x="1286" y="1290"/>
              </a:cxn>
              <a:cxn ang="0">
                <a:pos x="1312" y="1269"/>
              </a:cxn>
              <a:cxn ang="0">
                <a:pos x="1484" y="922"/>
              </a:cxn>
              <a:cxn ang="0">
                <a:pos x="1521" y="1249"/>
              </a:cxn>
              <a:cxn ang="0">
                <a:pos x="1642" y="1299"/>
              </a:cxn>
              <a:cxn ang="0">
                <a:pos x="1764" y="1380"/>
              </a:cxn>
              <a:cxn ang="0">
                <a:pos x="1716" y="1420"/>
              </a:cxn>
              <a:cxn ang="0">
                <a:pos x="1672" y="1348"/>
              </a:cxn>
              <a:cxn ang="0">
                <a:pos x="1499" y="1301"/>
              </a:cxn>
              <a:cxn ang="0">
                <a:pos x="1319" y="1365"/>
              </a:cxn>
              <a:cxn ang="0">
                <a:pos x="1150" y="1442"/>
              </a:cxn>
              <a:cxn ang="0">
                <a:pos x="1067" y="1449"/>
              </a:cxn>
              <a:cxn ang="0">
                <a:pos x="916" y="1429"/>
              </a:cxn>
              <a:cxn ang="0">
                <a:pos x="984" y="1457"/>
              </a:cxn>
              <a:cxn ang="0">
                <a:pos x="1117" y="1495"/>
              </a:cxn>
              <a:cxn ang="0">
                <a:pos x="1242" y="1442"/>
              </a:cxn>
              <a:cxn ang="0">
                <a:pos x="1266" y="1451"/>
              </a:cxn>
              <a:cxn ang="0">
                <a:pos x="1304" y="1503"/>
              </a:cxn>
              <a:cxn ang="0">
                <a:pos x="1466" y="1501"/>
              </a:cxn>
            </a:cxnLst>
            <a:rect l="0" t="0" r="r" b="b"/>
            <a:pathLst>
              <a:path w="1764" h="1552">
                <a:moveTo>
                  <a:pt x="1723" y="1523"/>
                </a:moveTo>
                <a:lnTo>
                  <a:pt x="1714" y="1525"/>
                </a:lnTo>
                <a:lnTo>
                  <a:pt x="1699" y="1527"/>
                </a:lnTo>
                <a:lnTo>
                  <a:pt x="1677" y="1528"/>
                </a:lnTo>
                <a:lnTo>
                  <a:pt x="1650" y="1530"/>
                </a:lnTo>
                <a:lnTo>
                  <a:pt x="1618" y="1534"/>
                </a:lnTo>
                <a:lnTo>
                  <a:pt x="1583" y="1536"/>
                </a:lnTo>
                <a:lnTo>
                  <a:pt x="1547" y="1539"/>
                </a:lnTo>
                <a:lnTo>
                  <a:pt x="1508" y="1541"/>
                </a:lnTo>
                <a:lnTo>
                  <a:pt x="1468" y="1545"/>
                </a:lnTo>
                <a:lnTo>
                  <a:pt x="1427" y="1547"/>
                </a:lnTo>
                <a:lnTo>
                  <a:pt x="1389" y="1549"/>
                </a:lnTo>
                <a:lnTo>
                  <a:pt x="1354" y="1551"/>
                </a:lnTo>
                <a:lnTo>
                  <a:pt x="1319" y="1552"/>
                </a:lnTo>
                <a:lnTo>
                  <a:pt x="1291" y="1552"/>
                </a:lnTo>
                <a:lnTo>
                  <a:pt x="1266" y="1552"/>
                </a:lnTo>
                <a:lnTo>
                  <a:pt x="1247" y="1552"/>
                </a:lnTo>
                <a:lnTo>
                  <a:pt x="1223" y="1549"/>
                </a:lnTo>
                <a:lnTo>
                  <a:pt x="1198" y="1545"/>
                </a:lnTo>
                <a:lnTo>
                  <a:pt x="1170" y="1539"/>
                </a:lnTo>
                <a:lnTo>
                  <a:pt x="1144" y="1536"/>
                </a:lnTo>
                <a:lnTo>
                  <a:pt x="1117" y="1532"/>
                </a:lnTo>
                <a:lnTo>
                  <a:pt x="1089" y="1527"/>
                </a:lnTo>
                <a:lnTo>
                  <a:pt x="1062" y="1521"/>
                </a:lnTo>
                <a:lnTo>
                  <a:pt x="1034" y="1517"/>
                </a:lnTo>
                <a:lnTo>
                  <a:pt x="1007" y="1512"/>
                </a:lnTo>
                <a:lnTo>
                  <a:pt x="981" y="1506"/>
                </a:lnTo>
                <a:lnTo>
                  <a:pt x="957" y="1499"/>
                </a:lnTo>
                <a:lnTo>
                  <a:pt x="935" y="1494"/>
                </a:lnTo>
                <a:lnTo>
                  <a:pt x="913" y="1486"/>
                </a:lnTo>
                <a:lnTo>
                  <a:pt x="893" y="1477"/>
                </a:lnTo>
                <a:lnTo>
                  <a:pt x="876" y="1470"/>
                </a:lnTo>
                <a:lnTo>
                  <a:pt x="861" y="1460"/>
                </a:lnTo>
                <a:lnTo>
                  <a:pt x="850" y="1460"/>
                </a:lnTo>
                <a:lnTo>
                  <a:pt x="837" y="1460"/>
                </a:lnTo>
                <a:lnTo>
                  <a:pt x="825" y="1462"/>
                </a:lnTo>
                <a:lnTo>
                  <a:pt x="810" y="1464"/>
                </a:lnTo>
                <a:lnTo>
                  <a:pt x="795" y="1466"/>
                </a:lnTo>
                <a:lnTo>
                  <a:pt x="777" y="1468"/>
                </a:lnTo>
                <a:lnTo>
                  <a:pt x="760" y="1470"/>
                </a:lnTo>
                <a:lnTo>
                  <a:pt x="740" y="1473"/>
                </a:lnTo>
                <a:lnTo>
                  <a:pt x="720" y="1477"/>
                </a:lnTo>
                <a:lnTo>
                  <a:pt x="698" y="1481"/>
                </a:lnTo>
                <a:lnTo>
                  <a:pt x="674" y="1484"/>
                </a:lnTo>
                <a:lnTo>
                  <a:pt x="648" y="1488"/>
                </a:lnTo>
                <a:lnTo>
                  <a:pt x="621" y="1492"/>
                </a:lnTo>
                <a:lnTo>
                  <a:pt x="593" y="1495"/>
                </a:lnTo>
                <a:lnTo>
                  <a:pt x="562" y="1499"/>
                </a:lnTo>
                <a:lnTo>
                  <a:pt x="531" y="1503"/>
                </a:lnTo>
                <a:lnTo>
                  <a:pt x="527" y="1503"/>
                </a:lnTo>
                <a:lnTo>
                  <a:pt x="520" y="1503"/>
                </a:lnTo>
                <a:lnTo>
                  <a:pt x="505" y="1503"/>
                </a:lnTo>
                <a:lnTo>
                  <a:pt x="488" y="1501"/>
                </a:lnTo>
                <a:lnTo>
                  <a:pt x="466" y="1501"/>
                </a:lnTo>
                <a:lnTo>
                  <a:pt x="442" y="1499"/>
                </a:lnTo>
                <a:lnTo>
                  <a:pt x="415" y="1499"/>
                </a:lnTo>
                <a:lnTo>
                  <a:pt x="385" y="1495"/>
                </a:lnTo>
                <a:lnTo>
                  <a:pt x="356" y="1494"/>
                </a:lnTo>
                <a:lnTo>
                  <a:pt x="325" y="1490"/>
                </a:lnTo>
                <a:lnTo>
                  <a:pt x="295" y="1486"/>
                </a:lnTo>
                <a:lnTo>
                  <a:pt x="264" y="1483"/>
                </a:lnTo>
                <a:lnTo>
                  <a:pt x="237" y="1477"/>
                </a:lnTo>
                <a:lnTo>
                  <a:pt x="209" y="1472"/>
                </a:lnTo>
                <a:lnTo>
                  <a:pt x="185" y="1464"/>
                </a:lnTo>
                <a:lnTo>
                  <a:pt x="165" y="1457"/>
                </a:lnTo>
                <a:lnTo>
                  <a:pt x="137" y="1440"/>
                </a:lnTo>
                <a:lnTo>
                  <a:pt x="113" y="1424"/>
                </a:lnTo>
                <a:lnTo>
                  <a:pt x="91" y="1405"/>
                </a:lnTo>
                <a:lnTo>
                  <a:pt x="73" y="1387"/>
                </a:lnTo>
                <a:lnTo>
                  <a:pt x="57" y="1367"/>
                </a:lnTo>
                <a:lnTo>
                  <a:pt x="42" y="1347"/>
                </a:lnTo>
                <a:lnTo>
                  <a:pt x="31" y="1325"/>
                </a:lnTo>
                <a:lnTo>
                  <a:pt x="20" y="1303"/>
                </a:lnTo>
                <a:lnTo>
                  <a:pt x="9" y="1273"/>
                </a:lnTo>
                <a:lnTo>
                  <a:pt x="1" y="1240"/>
                </a:lnTo>
                <a:lnTo>
                  <a:pt x="0" y="1207"/>
                </a:lnTo>
                <a:lnTo>
                  <a:pt x="1" y="1174"/>
                </a:lnTo>
                <a:lnTo>
                  <a:pt x="5" y="1141"/>
                </a:lnTo>
                <a:lnTo>
                  <a:pt x="14" y="1110"/>
                </a:lnTo>
                <a:lnTo>
                  <a:pt x="27" y="1082"/>
                </a:lnTo>
                <a:lnTo>
                  <a:pt x="42" y="1056"/>
                </a:lnTo>
                <a:lnTo>
                  <a:pt x="53" y="1042"/>
                </a:lnTo>
                <a:lnTo>
                  <a:pt x="82" y="1007"/>
                </a:lnTo>
                <a:lnTo>
                  <a:pt x="121" y="957"/>
                </a:lnTo>
                <a:lnTo>
                  <a:pt x="165" y="900"/>
                </a:lnTo>
                <a:lnTo>
                  <a:pt x="209" y="843"/>
                </a:lnTo>
                <a:lnTo>
                  <a:pt x="249" y="792"/>
                </a:lnTo>
                <a:lnTo>
                  <a:pt x="275" y="757"/>
                </a:lnTo>
                <a:lnTo>
                  <a:pt x="286" y="744"/>
                </a:lnTo>
                <a:lnTo>
                  <a:pt x="314" y="707"/>
                </a:lnTo>
                <a:lnTo>
                  <a:pt x="341" y="674"/>
                </a:lnTo>
                <a:lnTo>
                  <a:pt x="373" y="643"/>
                </a:lnTo>
                <a:lnTo>
                  <a:pt x="402" y="617"/>
                </a:lnTo>
                <a:lnTo>
                  <a:pt x="433" y="592"/>
                </a:lnTo>
                <a:lnTo>
                  <a:pt x="464" y="568"/>
                </a:lnTo>
                <a:lnTo>
                  <a:pt x="496" y="544"/>
                </a:lnTo>
                <a:lnTo>
                  <a:pt x="529" y="518"/>
                </a:lnTo>
                <a:lnTo>
                  <a:pt x="545" y="507"/>
                </a:lnTo>
                <a:lnTo>
                  <a:pt x="566" y="494"/>
                </a:lnTo>
                <a:lnTo>
                  <a:pt x="589" y="481"/>
                </a:lnTo>
                <a:lnTo>
                  <a:pt x="617" y="470"/>
                </a:lnTo>
                <a:lnTo>
                  <a:pt x="645" y="458"/>
                </a:lnTo>
                <a:lnTo>
                  <a:pt x="674" y="445"/>
                </a:lnTo>
                <a:lnTo>
                  <a:pt x="703" y="434"/>
                </a:lnTo>
                <a:lnTo>
                  <a:pt x="733" y="421"/>
                </a:lnTo>
                <a:lnTo>
                  <a:pt x="762" y="412"/>
                </a:lnTo>
                <a:lnTo>
                  <a:pt x="790" y="401"/>
                </a:lnTo>
                <a:lnTo>
                  <a:pt x="814" y="391"/>
                </a:lnTo>
                <a:lnTo>
                  <a:pt x="837" y="384"/>
                </a:lnTo>
                <a:lnTo>
                  <a:pt x="856" y="377"/>
                </a:lnTo>
                <a:lnTo>
                  <a:pt x="871" y="371"/>
                </a:lnTo>
                <a:lnTo>
                  <a:pt x="880" y="366"/>
                </a:lnTo>
                <a:lnTo>
                  <a:pt x="885" y="364"/>
                </a:lnTo>
                <a:lnTo>
                  <a:pt x="891" y="342"/>
                </a:lnTo>
                <a:lnTo>
                  <a:pt x="894" y="318"/>
                </a:lnTo>
                <a:lnTo>
                  <a:pt x="896" y="296"/>
                </a:lnTo>
                <a:lnTo>
                  <a:pt x="894" y="274"/>
                </a:lnTo>
                <a:lnTo>
                  <a:pt x="891" y="252"/>
                </a:lnTo>
                <a:lnTo>
                  <a:pt x="882" y="230"/>
                </a:lnTo>
                <a:lnTo>
                  <a:pt x="869" y="208"/>
                </a:lnTo>
                <a:lnTo>
                  <a:pt x="848" y="186"/>
                </a:lnTo>
                <a:lnTo>
                  <a:pt x="830" y="151"/>
                </a:lnTo>
                <a:lnTo>
                  <a:pt x="823" y="110"/>
                </a:lnTo>
                <a:lnTo>
                  <a:pt x="826" y="68"/>
                </a:lnTo>
                <a:lnTo>
                  <a:pt x="839" y="30"/>
                </a:lnTo>
                <a:lnTo>
                  <a:pt x="845" y="22"/>
                </a:lnTo>
                <a:lnTo>
                  <a:pt x="850" y="15"/>
                </a:lnTo>
                <a:lnTo>
                  <a:pt x="856" y="9"/>
                </a:lnTo>
                <a:lnTo>
                  <a:pt x="863" y="6"/>
                </a:lnTo>
                <a:lnTo>
                  <a:pt x="871" y="2"/>
                </a:lnTo>
                <a:lnTo>
                  <a:pt x="878" y="0"/>
                </a:lnTo>
                <a:lnTo>
                  <a:pt x="887" y="0"/>
                </a:lnTo>
                <a:lnTo>
                  <a:pt x="894" y="0"/>
                </a:lnTo>
                <a:lnTo>
                  <a:pt x="909" y="13"/>
                </a:lnTo>
                <a:lnTo>
                  <a:pt x="924" y="28"/>
                </a:lnTo>
                <a:lnTo>
                  <a:pt x="935" y="42"/>
                </a:lnTo>
                <a:lnTo>
                  <a:pt x="940" y="61"/>
                </a:lnTo>
                <a:lnTo>
                  <a:pt x="937" y="61"/>
                </a:lnTo>
                <a:lnTo>
                  <a:pt x="931" y="59"/>
                </a:lnTo>
                <a:lnTo>
                  <a:pt x="922" y="57"/>
                </a:lnTo>
                <a:lnTo>
                  <a:pt x="913" y="53"/>
                </a:lnTo>
                <a:lnTo>
                  <a:pt x="904" y="52"/>
                </a:lnTo>
                <a:lnTo>
                  <a:pt x="894" y="50"/>
                </a:lnTo>
                <a:lnTo>
                  <a:pt x="887" y="48"/>
                </a:lnTo>
                <a:lnTo>
                  <a:pt x="882" y="50"/>
                </a:lnTo>
                <a:lnTo>
                  <a:pt x="865" y="64"/>
                </a:lnTo>
                <a:lnTo>
                  <a:pt x="863" y="86"/>
                </a:lnTo>
                <a:lnTo>
                  <a:pt x="869" y="110"/>
                </a:lnTo>
                <a:lnTo>
                  <a:pt x="883" y="140"/>
                </a:lnTo>
                <a:lnTo>
                  <a:pt x="900" y="169"/>
                </a:lnTo>
                <a:lnTo>
                  <a:pt x="918" y="200"/>
                </a:lnTo>
                <a:lnTo>
                  <a:pt x="933" y="230"/>
                </a:lnTo>
                <a:lnTo>
                  <a:pt x="940" y="257"/>
                </a:lnTo>
                <a:lnTo>
                  <a:pt x="940" y="305"/>
                </a:lnTo>
                <a:lnTo>
                  <a:pt x="939" y="412"/>
                </a:lnTo>
                <a:lnTo>
                  <a:pt x="939" y="525"/>
                </a:lnTo>
                <a:lnTo>
                  <a:pt x="940" y="595"/>
                </a:lnTo>
                <a:lnTo>
                  <a:pt x="935" y="601"/>
                </a:lnTo>
                <a:lnTo>
                  <a:pt x="928" y="601"/>
                </a:lnTo>
                <a:lnTo>
                  <a:pt x="920" y="601"/>
                </a:lnTo>
                <a:lnTo>
                  <a:pt x="911" y="601"/>
                </a:lnTo>
                <a:lnTo>
                  <a:pt x="905" y="592"/>
                </a:lnTo>
                <a:lnTo>
                  <a:pt x="902" y="582"/>
                </a:lnTo>
                <a:lnTo>
                  <a:pt x="898" y="573"/>
                </a:lnTo>
                <a:lnTo>
                  <a:pt x="891" y="566"/>
                </a:lnTo>
                <a:lnTo>
                  <a:pt x="880" y="597"/>
                </a:lnTo>
                <a:lnTo>
                  <a:pt x="876" y="630"/>
                </a:lnTo>
                <a:lnTo>
                  <a:pt x="880" y="663"/>
                </a:lnTo>
                <a:lnTo>
                  <a:pt x="883" y="696"/>
                </a:lnTo>
                <a:lnTo>
                  <a:pt x="893" y="718"/>
                </a:lnTo>
                <a:lnTo>
                  <a:pt x="907" y="739"/>
                </a:lnTo>
                <a:lnTo>
                  <a:pt x="922" y="757"/>
                </a:lnTo>
                <a:lnTo>
                  <a:pt x="940" y="772"/>
                </a:lnTo>
                <a:lnTo>
                  <a:pt x="961" y="783"/>
                </a:lnTo>
                <a:lnTo>
                  <a:pt x="983" y="792"/>
                </a:lnTo>
                <a:lnTo>
                  <a:pt x="1007" y="799"/>
                </a:lnTo>
                <a:lnTo>
                  <a:pt x="1030" y="801"/>
                </a:lnTo>
                <a:lnTo>
                  <a:pt x="1045" y="801"/>
                </a:lnTo>
                <a:lnTo>
                  <a:pt x="1058" y="801"/>
                </a:lnTo>
                <a:lnTo>
                  <a:pt x="1071" y="801"/>
                </a:lnTo>
                <a:lnTo>
                  <a:pt x="1084" y="799"/>
                </a:lnTo>
                <a:lnTo>
                  <a:pt x="1097" y="796"/>
                </a:lnTo>
                <a:lnTo>
                  <a:pt x="1109" y="794"/>
                </a:lnTo>
                <a:lnTo>
                  <a:pt x="1120" y="792"/>
                </a:lnTo>
                <a:lnTo>
                  <a:pt x="1133" y="788"/>
                </a:lnTo>
                <a:lnTo>
                  <a:pt x="1135" y="792"/>
                </a:lnTo>
                <a:lnTo>
                  <a:pt x="1139" y="794"/>
                </a:lnTo>
                <a:lnTo>
                  <a:pt x="1139" y="797"/>
                </a:lnTo>
                <a:lnTo>
                  <a:pt x="1139" y="801"/>
                </a:lnTo>
                <a:lnTo>
                  <a:pt x="1120" y="810"/>
                </a:lnTo>
                <a:lnTo>
                  <a:pt x="1098" y="818"/>
                </a:lnTo>
                <a:lnTo>
                  <a:pt x="1076" y="825"/>
                </a:lnTo>
                <a:lnTo>
                  <a:pt x="1054" y="829"/>
                </a:lnTo>
                <a:lnTo>
                  <a:pt x="1030" y="830"/>
                </a:lnTo>
                <a:lnTo>
                  <a:pt x="1007" y="830"/>
                </a:lnTo>
                <a:lnTo>
                  <a:pt x="983" y="829"/>
                </a:lnTo>
                <a:lnTo>
                  <a:pt x="959" y="823"/>
                </a:lnTo>
                <a:lnTo>
                  <a:pt x="929" y="814"/>
                </a:lnTo>
                <a:lnTo>
                  <a:pt x="905" y="797"/>
                </a:lnTo>
                <a:lnTo>
                  <a:pt x="885" y="777"/>
                </a:lnTo>
                <a:lnTo>
                  <a:pt x="869" y="751"/>
                </a:lnTo>
                <a:lnTo>
                  <a:pt x="856" y="726"/>
                </a:lnTo>
                <a:lnTo>
                  <a:pt x="845" y="696"/>
                </a:lnTo>
                <a:lnTo>
                  <a:pt x="836" y="669"/>
                </a:lnTo>
                <a:lnTo>
                  <a:pt x="826" y="641"/>
                </a:lnTo>
                <a:lnTo>
                  <a:pt x="825" y="619"/>
                </a:lnTo>
                <a:lnTo>
                  <a:pt x="825" y="597"/>
                </a:lnTo>
                <a:lnTo>
                  <a:pt x="826" y="575"/>
                </a:lnTo>
                <a:lnTo>
                  <a:pt x="832" y="553"/>
                </a:lnTo>
                <a:lnTo>
                  <a:pt x="839" y="535"/>
                </a:lnTo>
                <a:lnTo>
                  <a:pt x="850" y="516"/>
                </a:lnTo>
                <a:lnTo>
                  <a:pt x="863" y="500"/>
                </a:lnTo>
                <a:lnTo>
                  <a:pt x="880" y="487"/>
                </a:lnTo>
                <a:lnTo>
                  <a:pt x="885" y="480"/>
                </a:lnTo>
                <a:lnTo>
                  <a:pt x="885" y="470"/>
                </a:lnTo>
                <a:lnTo>
                  <a:pt x="883" y="459"/>
                </a:lnTo>
                <a:lnTo>
                  <a:pt x="883" y="448"/>
                </a:lnTo>
                <a:lnTo>
                  <a:pt x="880" y="448"/>
                </a:lnTo>
                <a:lnTo>
                  <a:pt x="872" y="450"/>
                </a:lnTo>
                <a:lnTo>
                  <a:pt x="860" y="454"/>
                </a:lnTo>
                <a:lnTo>
                  <a:pt x="845" y="458"/>
                </a:lnTo>
                <a:lnTo>
                  <a:pt x="828" y="463"/>
                </a:lnTo>
                <a:lnTo>
                  <a:pt x="808" y="470"/>
                </a:lnTo>
                <a:lnTo>
                  <a:pt x="786" y="480"/>
                </a:lnTo>
                <a:lnTo>
                  <a:pt x="762" y="487"/>
                </a:lnTo>
                <a:lnTo>
                  <a:pt x="736" y="496"/>
                </a:lnTo>
                <a:lnTo>
                  <a:pt x="713" y="505"/>
                </a:lnTo>
                <a:lnTo>
                  <a:pt x="687" y="516"/>
                </a:lnTo>
                <a:lnTo>
                  <a:pt x="661" y="525"/>
                </a:lnTo>
                <a:lnTo>
                  <a:pt x="637" y="535"/>
                </a:lnTo>
                <a:lnTo>
                  <a:pt x="613" y="546"/>
                </a:lnTo>
                <a:lnTo>
                  <a:pt x="593" y="553"/>
                </a:lnTo>
                <a:lnTo>
                  <a:pt x="573" y="562"/>
                </a:lnTo>
                <a:lnTo>
                  <a:pt x="543" y="577"/>
                </a:lnTo>
                <a:lnTo>
                  <a:pt x="510" y="599"/>
                </a:lnTo>
                <a:lnTo>
                  <a:pt x="475" y="627"/>
                </a:lnTo>
                <a:lnTo>
                  <a:pt x="439" y="658"/>
                </a:lnTo>
                <a:lnTo>
                  <a:pt x="400" y="694"/>
                </a:lnTo>
                <a:lnTo>
                  <a:pt x="360" y="733"/>
                </a:lnTo>
                <a:lnTo>
                  <a:pt x="321" y="775"/>
                </a:lnTo>
                <a:lnTo>
                  <a:pt x="283" y="818"/>
                </a:lnTo>
                <a:lnTo>
                  <a:pt x="244" y="862"/>
                </a:lnTo>
                <a:lnTo>
                  <a:pt x="207" y="906"/>
                </a:lnTo>
                <a:lnTo>
                  <a:pt x="174" y="948"/>
                </a:lnTo>
                <a:lnTo>
                  <a:pt x="143" y="988"/>
                </a:lnTo>
                <a:lnTo>
                  <a:pt x="117" y="1027"/>
                </a:lnTo>
                <a:lnTo>
                  <a:pt x="93" y="1062"/>
                </a:lnTo>
                <a:lnTo>
                  <a:pt x="77" y="1091"/>
                </a:lnTo>
                <a:lnTo>
                  <a:pt x="64" y="1117"/>
                </a:lnTo>
                <a:lnTo>
                  <a:pt x="55" y="1134"/>
                </a:lnTo>
                <a:lnTo>
                  <a:pt x="47" y="1150"/>
                </a:lnTo>
                <a:lnTo>
                  <a:pt x="42" y="1168"/>
                </a:lnTo>
                <a:lnTo>
                  <a:pt x="40" y="1183"/>
                </a:lnTo>
                <a:lnTo>
                  <a:pt x="36" y="1203"/>
                </a:lnTo>
                <a:lnTo>
                  <a:pt x="38" y="1224"/>
                </a:lnTo>
                <a:lnTo>
                  <a:pt x="42" y="1242"/>
                </a:lnTo>
                <a:lnTo>
                  <a:pt x="47" y="1260"/>
                </a:lnTo>
                <a:lnTo>
                  <a:pt x="57" y="1279"/>
                </a:lnTo>
                <a:lnTo>
                  <a:pt x="66" y="1295"/>
                </a:lnTo>
                <a:lnTo>
                  <a:pt x="75" y="1312"/>
                </a:lnTo>
                <a:lnTo>
                  <a:pt x="86" y="1328"/>
                </a:lnTo>
                <a:lnTo>
                  <a:pt x="97" y="1341"/>
                </a:lnTo>
                <a:lnTo>
                  <a:pt x="112" y="1356"/>
                </a:lnTo>
                <a:lnTo>
                  <a:pt x="130" y="1370"/>
                </a:lnTo>
                <a:lnTo>
                  <a:pt x="152" y="1383"/>
                </a:lnTo>
                <a:lnTo>
                  <a:pt x="176" y="1396"/>
                </a:lnTo>
                <a:lnTo>
                  <a:pt x="204" y="1409"/>
                </a:lnTo>
                <a:lnTo>
                  <a:pt x="231" y="1418"/>
                </a:lnTo>
                <a:lnTo>
                  <a:pt x="260" y="1427"/>
                </a:lnTo>
                <a:lnTo>
                  <a:pt x="294" y="1435"/>
                </a:lnTo>
                <a:lnTo>
                  <a:pt x="334" y="1442"/>
                </a:lnTo>
                <a:lnTo>
                  <a:pt x="378" y="1446"/>
                </a:lnTo>
                <a:lnTo>
                  <a:pt x="422" y="1449"/>
                </a:lnTo>
                <a:lnTo>
                  <a:pt x="461" y="1453"/>
                </a:lnTo>
                <a:lnTo>
                  <a:pt x="494" y="1455"/>
                </a:lnTo>
                <a:lnTo>
                  <a:pt x="516" y="1457"/>
                </a:lnTo>
                <a:lnTo>
                  <a:pt x="523" y="1457"/>
                </a:lnTo>
                <a:lnTo>
                  <a:pt x="527" y="1457"/>
                </a:lnTo>
                <a:lnTo>
                  <a:pt x="540" y="1455"/>
                </a:lnTo>
                <a:lnTo>
                  <a:pt x="558" y="1451"/>
                </a:lnTo>
                <a:lnTo>
                  <a:pt x="584" y="1448"/>
                </a:lnTo>
                <a:lnTo>
                  <a:pt x="613" y="1444"/>
                </a:lnTo>
                <a:lnTo>
                  <a:pt x="646" y="1438"/>
                </a:lnTo>
                <a:lnTo>
                  <a:pt x="683" y="1433"/>
                </a:lnTo>
                <a:lnTo>
                  <a:pt x="722" y="1427"/>
                </a:lnTo>
                <a:lnTo>
                  <a:pt x="762" y="1422"/>
                </a:lnTo>
                <a:lnTo>
                  <a:pt x="801" y="1416"/>
                </a:lnTo>
                <a:lnTo>
                  <a:pt x="839" y="1411"/>
                </a:lnTo>
                <a:lnTo>
                  <a:pt x="878" y="1405"/>
                </a:lnTo>
                <a:lnTo>
                  <a:pt x="913" y="1400"/>
                </a:lnTo>
                <a:lnTo>
                  <a:pt x="942" y="1394"/>
                </a:lnTo>
                <a:lnTo>
                  <a:pt x="970" y="1391"/>
                </a:lnTo>
                <a:lnTo>
                  <a:pt x="990" y="1387"/>
                </a:lnTo>
                <a:lnTo>
                  <a:pt x="1012" y="1385"/>
                </a:lnTo>
                <a:lnTo>
                  <a:pt x="1034" y="1387"/>
                </a:lnTo>
                <a:lnTo>
                  <a:pt x="1056" y="1391"/>
                </a:lnTo>
                <a:lnTo>
                  <a:pt x="1080" y="1394"/>
                </a:lnTo>
                <a:lnTo>
                  <a:pt x="1102" y="1398"/>
                </a:lnTo>
                <a:lnTo>
                  <a:pt x="1126" y="1400"/>
                </a:lnTo>
                <a:lnTo>
                  <a:pt x="1148" y="1398"/>
                </a:lnTo>
                <a:lnTo>
                  <a:pt x="1170" y="1393"/>
                </a:lnTo>
                <a:lnTo>
                  <a:pt x="1198" y="1383"/>
                </a:lnTo>
                <a:lnTo>
                  <a:pt x="1225" y="1372"/>
                </a:lnTo>
                <a:lnTo>
                  <a:pt x="1253" y="1359"/>
                </a:lnTo>
                <a:lnTo>
                  <a:pt x="1278" y="1347"/>
                </a:lnTo>
                <a:lnTo>
                  <a:pt x="1304" y="1332"/>
                </a:lnTo>
                <a:lnTo>
                  <a:pt x="1330" y="1319"/>
                </a:lnTo>
                <a:lnTo>
                  <a:pt x="1357" y="1306"/>
                </a:lnTo>
                <a:lnTo>
                  <a:pt x="1385" y="1295"/>
                </a:lnTo>
                <a:lnTo>
                  <a:pt x="1370" y="1293"/>
                </a:lnTo>
                <a:lnTo>
                  <a:pt x="1352" y="1291"/>
                </a:lnTo>
                <a:lnTo>
                  <a:pt x="1332" y="1291"/>
                </a:lnTo>
                <a:lnTo>
                  <a:pt x="1315" y="1291"/>
                </a:lnTo>
                <a:lnTo>
                  <a:pt x="1299" y="1290"/>
                </a:lnTo>
                <a:lnTo>
                  <a:pt x="1286" y="1290"/>
                </a:lnTo>
                <a:lnTo>
                  <a:pt x="1278" y="1288"/>
                </a:lnTo>
                <a:lnTo>
                  <a:pt x="1277" y="1284"/>
                </a:lnTo>
                <a:lnTo>
                  <a:pt x="1284" y="1280"/>
                </a:lnTo>
                <a:lnTo>
                  <a:pt x="1291" y="1279"/>
                </a:lnTo>
                <a:lnTo>
                  <a:pt x="1297" y="1275"/>
                </a:lnTo>
                <a:lnTo>
                  <a:pt x="1304" y="1273"/>
                </a:lnTo>
                <a:lnTo>
                  <a:pt x="1312" y="1269"/>
                </a:lnTo>
                <a:lnTo>
                  <a:pt x="1319" y="1268"/>
                </a:lnTo>
                <a:lnTo>
                  <a:pt x="1328" y="1266"/>
                </a:lnTo>
                <a:lnTo>
                  <a:pt x="1335" y="1264"/>
                </a:lnTo>
                <a:lnTo>
                  <a:pt x="1451" y="1264"/>
                </a:lnTo>
                <a:lnTo>
                  <a:pt x="1455" y="1089"/>
                </a:lnTo>
                <a:lnTo>
                  <a:pt x="1468" y="981"/>
                </a:lnTo>
                <a:lnTo>
                  <a:pt x="1484" y="922"/>
                </a:lnTo>
                <a:lnTo>
                  <a:pt x="1495" y="897"/>
                </a:lnTo>
                <a:lnTo>
                  <a:pt x="1495" y="933"/>
                </a:lnTo>
                <a:lnTo>
                  <a:pt x="1492" y="1025"/>
                </a:lnTo>
                <a:lnTo>
                  <a:pt x="1490" y="1135"/>
                </a:lnTo>
                <a:lnTo>
                  <a:pt x="1493" y="1225"/>
                </a:lnTo>
                <a:lnTo>
                  <a:pt x="1506" y="1238"/>
                </a:lnTo>
                <a:lnTo>
                  <a:pt x="1521" y="1249"/>
                </a:lnTo>
                <a:lnTo>
                  <a:pt x="1536" y="1258"/>
                </a:lnTo>
                <a:lnTo>
                  <a:pt x="1552" y="1266"/>
                </a:lnTo>
                <a:lnTo>
                  <a:pt x="1569" y="1273"/>
                </a:lnTo>
                <a:lnTo>
                  <a:pt x="1587" y="1280"/>
                </a:lnTo>
                <a:lnTo>
                  <a:pt x="1606" y="1286"/>
                </a:lnTo>
                <a:lnTo>
                  <a:pt x="1622" y="1291"/>
                </a:lnTo>
                <a:lnTo>
                  <a:pt x="1642" y="1299"/>
                </a:lnTo>
                <a:lnTo>
                  <a:pt x="1664" y="1304"/>
                </a:lnTo>
                <a:lnTo>
                  <a:pt x="1686" y="1310"/>
                </a:lnTo>
                <a:lnTo>
                  <a:pt x="1708" y="1317"/>
                </a:lnTo>
                <a:lnTo>
                  <a:pt x="1729" y="1326"/>
                </a:lnTo>
                <a:lnTo>
                  <a:pt x="1745" y="1339"/>
                </a:lnTo>
                <a:lnTo>
                  <a:pt x="1756" y="1356"/>
                </a:lnTo>
                <a:lnTo>
                  <a:pt x="1764" y="1380"/>
                </a:lnTo>
                <a:lnTo>
                  <a:pt x="1762" y="1389"/>
                </a:lnTo>
                <a:lnTo>
                  <a:pt x="1756" y="1398"/>
                </a:lnTo>
                <a:lnTo>
                  <a:pt x="1749" y="1407"/>
                </a:lnTo>
                <a:lnTo>
                  <a:pt x="1740" y="1415"/>
                </a:lnTo>
                <a:lnTo>
                  <a:pt x="1732" y="1416"/>
                </a:lnTo>
                <a:lnTo>
                  <a:pt x="1723" y="1420"/>
                </a:lnTo>
                <a:lnTo>
                  <a:pt x="1716" y="1420"/>
                </a:lnTo>
                <a:lnTo>
                  <a:pt x="1707" y="1420"/>
                </a:lnTo>
                <a:lnTo>
                  <a:pt x="1707" y="1411"/>
                </a:lnTo>
                <a:lnTo>
                  <a:pt x="1712" y="1400"/>
                </a:lnTo>
                <a:lnTo>
                  <a:pt x="1719" y="1385"/>
                </a:lnTo>
                <a:lnTo>
                  <a:pt x="1721" y="1374"/>
                </a:lnTo>
                <a:lnTo>
                  <a:pt x="1701" y="1361"/>
                </a:lnTo>
                <a:lnTo>
                  <a:pt x="1672" y="1348"/>
                </a:lnTo>
                <a:lnTo>
                  <a:pt x="1640" y="1337"/>
                </a:lnTo>
                <a:lnTo>
                  <a:pt x="1606" y="1326"/>
                </a:lnTo>
                <a:lnTo>
                  <a:pt x="1572" y="1317"/>
                </a:lnTo>
                <a:lnTo>
                  <a:pt x="1543" y="1310"/>
                </a:lnTo>
                <a:lnTo>
                  <a:pt x="1519" y="1304"/>
                </a:lnTo>
                <a:lnTo>
                  <a:pt x="1506" y="1303"/>
                </a:lnTo>
                <a:lnTo>
                  <a:pt x="1499" y="1301"/>
                </a:lnTo>
                <a:lnTo>
                  <a:pt x="1484" y="1304"/>
                </a:lnTo>
                <a:lnTo>
                  <a:pt x="1464" y="1310"/>
                </a:lnTo>
                <a:lnTo>
                  <a:pt x="1440" y="1317"/>
                </a:lnTo>
                <a:lnTo>
                  <a:pt x="1413" y="1326"/>
                </a:lnTo>
                <a:lnTo>
                  <a:pt x="1383" y="1339"/>
                </a:lnTo>
                <a:lnTo>
                  <a:pt x="1350" y="1352"/>
                </a:lnTo>
                <a:lnTo>
                  <a:pt x="1319" y="1365"/>
                </a:lnTo>
                <a:lnTo>
                  <a:pt x="1286" y="1380"/>
                </a:lnTo>
                <a:lnTo>
                  <a:pt x="1255" y="1393"/>
                </a:lnTo>
                <a:lnTo>
                  <a:pt x="1225" y="1405"/>
                </a:lnTo>
                <a:lnTo>
                  <a:pt x="1199" y="1418"/>
                </a:lnTo>
                <a:lnTo>
                  <a:pt x="1177" y="1427"/>
                </a:lnTo>
                <a:lnTo>
                  <a:pt x="1161" y="1437"/>
                </a:lnTo>
                <a:lnTo>
                  <a:pt x="1150" y="1442"/>
                </a:lnTo>
                <a:lnTo>
                  <a:pt x="1144" y="1444"/>
                </a:lnTo>
                <a:lnTo>
                  <a:pt x="1131" y="1449"/>
                </a:lnTo>
                <a:lnTo>
                  <a:pt x="1119" y="1451"/>
                </a:lnTo>
                <a:lnTo>
                  <a:pt x="1106" y="1453"/>
                </a:lnTo>
                <a:lnTo>
                  <a:pt x="1093" y="1453"/>
                </a:lnTo>
                <a:lnTo>
                  <a:pt x="1080" y="1451"/>
                </a:lnTo>
                <a:lnTo>
                  <a:pt x="1067" y="1449"/>
                </a:lnTo>
                <a:lnTo>
                  <a:pt x="1054" y="1448"/>
                </a:lnTo>
                <a:lnTo>
                  <a:pt x="1041" y="1444"/>
                </a:lnTo>
                <a:lnTo>
                  <a:pt x="1007" y="1433"/>
                </a:lnTo>
                <a:lnTo>
                  <a:pt x="977" y="1427"/>
                </a:lnTo>
                <a:lnTo>
                  <a:pt x="951" y="1426"/>
                </a:lnTo>
                <a:lnTo>
                  <a:pt x="931" y="1426"/>
                </a:lnTo>
                <a:lnTo>
                  <a:pt x="916" y="1429"/>
                </a:lnTo>
                <a:lnTo>
                  <a:pt x="905" y="1431"/>
                </a:lnTo>
                <a:lnTo>
                  <a:pt x="900" y="1433"/>
                </a:lnTo>
                <a:lnTo>
                  <a:pt x="898" y="1435"/>
                </a:lnTo>
                <a:lnTo>
                  <a:pt x="920" y="1440"/>
                </a:lnTo>
                <a:lnTo>
                  <a:pt x="942" y="1444"/>
                </a:lnTo>
                <a:lnTo>
                  <a:pt x="962" y="1451"/>
                </a:lnTo>
                <a:lnTo>
                  <a:pt x="984" y="1457"/>
                </a:lnTo>
                <a:lnTo>
                  <a:pt x="1005" y="1464"/>
                </a:lnTo>
                <a:lnTo>
                  <a:pt x="1027" y="1472"/>
                </a:lnTo>
                <a:lnTo>
                  <a:pt x="1047" y="1479"/>
                </a:lnTo>
                <a:lnTo>
                  <a:pt x="1069" y="1484"/>
                </a:lnTo>
                <a:lnTo>
                  <a:pt x="1076" y="1486"/>
                </a:lnTo>
                <a:lnTo>
                  <a:pt x="1093" y="1490"/>
                </a:lnTo>
                <a:lnTo>
                  <a:pt x="1117" y="1495"/>
                </a:lnTo>
                <a:lnTo>
                  <a:pt x="1146" y="1499"/>
                </a:lnTo>
                <a:lnTo>
                  <a:pt x="1174" y="1501"/>
                </a:lnTo>
                <a:lnTo>
                  <a:pt x="1199" y="1497"/>
                </a:lnTo>
                <a:lnTo>
                  <a:pt x="1218" y="1486"/>
                </a:lnTo>
                <a:lnTo>
                  <a:pt x="1227" y="1468"/>
                </a:lnTo>
                <a:lnTo>
                  <a:pt x="1233" y="1457"/>
                </a:lnTo>
                <a:lnTo>
                  <a:pt x="1242" y="1442"/>
                </a:lnTo>
                <a:lnTo>
                  <a:pt x="1249" y="1431"/>
                </a:lnTo>
                <a:lnTo>
                  <a:pt x="1253" y="1427"/>
                </a:lnTo>
                <a:lnTo>
                  <a:pt x="1258" y="1429"/>
                </a:lnTo>
                <a:lnTo>
                  <a:pt x="1262" y="1431"/>
                </a:lnTo>
                <a:lnTo>
                  <a:pt x="1266" y="1435"/>
                </a:lnTo>
                <a:lnTo>
                  <a:pt x="1267" y="1440"/>
                </a:lnTo>
                <a:lnTo>
                  <a:pt x="1266" y="1451"/>
                </a:lnTo>
                <a:lnTo>
                  <a:pt x="1266" y="1464"/>
                </a:lnTo>
                <a:lnTo>
                  <a:pt x="1264" y="1479"/>
                </a:lnTo>
                <a:lnTo>
                  <a:pt x="1260" y="1490"/>
                </a:lnTo>
                <a:lnTo>
                  <a:pt x="1267" y="1495"/>
                </a:lnTo>
                <a:lnTo>
                  <a:pt x="1277" y="1499"/>
                </a:lnTo>
                <a:lnTo>
                  <a:pt x="1289" y="1501"/>
                </a:lnTo>
                <a:lnTo>
                  <a:pt x="1304" y="1503"/>
                </a:lnTo>
                <a:lnTo>
                  <a:pt x="1321" y="1505"/>
                </a:lnTo>
                <a:lnTo>
                  <a:pt x="1339" y="1505"/>
                </a:lnTo>
                <a:lnTo>
                  <a:pt x="1361" y="1505"/>
                </a:lnTo>
                <a:lnTo>
                  <a:pt x="1383" y="1505"/>
                </a:lnTo>
                <a:lnTo>
                  <a:pt x="1409" y="1505"/>
                </a:lnTo>
                <a:lnTo>
                  <a:pt x="1436" y="1503"/>
                </a:lnTo>
                <a:lnTo>
                  <a:pt x="1466" y="1501"/>
                </a:lnTo>
                <a:lnTo>
                  <a:pt x="1497" y="1499"/>
                </a:lnTo>
                <a:lnTo>
                  <a:pt x="1530" y="1499"/>
                </a:lnTo>
                <a:lnTo>
                  <a:pt x="1565" y="1497"/>
                </a:lnTo>
                <a:lnTo>
                  <a:pt x="1604" y="1495"/>
                </a:lnTo>
                <a:lnTo>
                  <a:pt x="1642" y="1494"/>
                </a:lnTo>
                <a:lnTo>
                  <a:pt x="1723" y="152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3" name="Freeform 31"/>
          <p:cNvSpPr>
            <a:spLocks/>
          </p:cNvSpPr>
          <p:nvPr/>
        </p:nvSpPr>
        <p:spPr bwMode="auto">
          <a:xfrm>
            <a:off x="4019551" y="4416425"/>
            <a:ext cx="103188" cy="95250"/>
          </a:xfrm>
          <a:custGeom>
            <a:avLst/>
            <a:gdLst/>
            <a:ahLst/>
            <a:cxnLst>
              <a:cxn ang="0">
                <a:pos x="129" y="0"/>
              </a:cxn>
              <a:cxn ang="0">
                <a:pos x="123" y="33"/>
              </a:cxn>
              <a:cxn ang="0">
                <a:pos x="112" y="70"/>
              </a:cxn>
              <a:cxn ang="0">
                <a:pos x="97" y="101"/>
              </a:cxn>
              <a:cxn ang="0">
                <a:pos x="81" y="116"/>
              </a:cxn>
              <a:cxn ang="0">
                <a:pos x="64" y="117"/>
              </a:cxn>
              <a:cxn ang="0">
                <a:pos x="51" y="119"/>
              </a:cxn>
              <a:cxn ang="0">
                <a:pos x="40" y="119"/>
              </a:cxn>
              <a:cxn ang="0">
                <a:pos x="31" y="117"/>
              </a:cxn>
              <a:cxn ang="0">
                <a:pos x="24" y="114"/>
              </a:cxn>
              <a:cxn ang="0">
                <a:pos x="18" y="108"/>
              </a:cxn>
              <a:cxn ang="0">
                <a:pos x="13" y="103"/>
              </a:cxn>
              <a:cxn ang="0">
                <a:pos x="7" y="94"/>
              </a:cxn>
              <a:cxn ang="0">
                <a:pos x="4" y="64"/>
              </a:cxn>
              <a:cxn ang="0">
                <a:pos x="2" y="40"/>
              </a:cxn>
              <a:cxn ang="0">
                <a:pos x="2" y="20"/>
              </a:cxn>
              <a:cxn ang="0">
                <a:pos x="0" y="0"/>
              </a:cxn>
              <a:cxn ang="0">
                <a:pos x="2" y="4"/>
              </a:cxn>
              <a:cxn ang="0">
                <a:pos x="5" y="13"/>
              </a:cxn>
              <a:cxn ang="0">
                <a:pos x="13" y="26"/>
              </a:cxn>
              <a:cxn ang="0">
                <a:pos x="20" y="42"/>
              </a:cxn>
              <a:cxn ang="0">
                <a:pos x="29" y="57"/>
              </a:cxn>
              <a:cxn ang="0">
                <a:pos x="40" y="70"/>
              </a:cxn>
              <a:cxn ang="0">
                <a:pos x="55" y="77"/>
              </a:cxn>
              <a:cxn ang="0">
                <a:pos x="70" y="75"/>
              </a:cxn>
              <a:cxn ang="0">
                <a:pos x="81" y="70"/>
              </a:cxn>
              <a:cxn ang="0">
                <a:pos x="90" y="59"/>
              </a:cxn>
              <a:cxn ang="0">
                <a:pos x="99" y="46"/>
              </a:cxn>
              <a:cxn ang="0">
                <a:pos x="108" y="31"/>
              </a:cxn>
              <a:cxn ang="0">
                <a:pos x="116" y="16"/>
              </a:cxn>
              <a:cxn ang="0">
                <a:pos x="121" y="5"/>
              </a:cxn>
              <a:cxn ang="0">
                <a:pos x="125" y="0"/>
              </a:cxn>
              <a:cxn ang="0">
                <a:pos x="129" y="0"/>
              </a:cxn>
            </a:cxnLst>
            <a:rect l="0" t="0" r="r" b="b"/>
            <a:pathLst>
              <a:path w="129" h="119">
                <a:moveTo>
                  <a:pt x="129" y="0"/>
                </a:moveTo>
                <a:lnTo>
                  <a:pt x="123" y="33"/>
                </a:lnTo>
                <a:lnTo>
                  <a:pt x="112" y="70"/>
                </a:lnTo>
                <a:lnTo>
                  <a:pt x="97" y="101"/>
                </a:lnTo>
                <a:lnTo>
                  <a:pt x="81" y="116"/>
                </a:lnTo>
                <a:lnTo>
                  <a:pt x="64" y="117"/>
                </a:lnTo>
                <a:lnTo>
                  <a:pt x="51" y="119"/>
                </a:lnTo>
                <a:lnTo>
                  <a:pt x="40" y="119"/>
                </a:lnTo>
                <a:lnTo>
                  <a:pt x="31" y="117"/>
                </a:lnTo>
                <a:lnTo>
                  <a:pt x="24" y="114"/>
                </a:lnTo>
                <a:lnTo>
                  <a:pt x="18" y="108"/>
                </a:lnTo>
                <a:lnTo>
                  <a:pt x="13" y="103"/>
                </a:lnTo>
                <a:lnTo>
                  <a:pt x="7" y="94"/>
                </a:lnTo>
                <a:lnTo>
                  <a:pt x="4" y="64"/>
                </a:lnTo>
                <a:lnTo>
                  <a:pt x="2" y="40"/>
                </a:lnTo>
                <a:lnTo>
                  <a:pt x="2" y="20"/>
                </a:lnTo>
                <a:lnTo>
                  <a:pt x="0" y="0"/>
                </a:lnTo>
                <a:lnTo>
                  <a:pt x="2" y="4"/>
                </a:lnTo>
                <a:lnTo>
                  <a:pt x="5" y="13"/>
                </a:lnTo>
                <a:lnTo>
                  <a:pt x="13" y="26"/>
                </a:lnTo>
                <a:lnTo>
                  <a:pt x="20" y="42"/>
                </a:lnTo>
                <a:lnTo>
                  <a:pt x="29" y="57"/>
                </a:lnTo>
                <a:lnTo>
                  <a:pt x="40" y="70"/>
                </a:lnTo>
                <a:lnTo>
                  <a:pt x="55" y="77"/>
                </a:lnTo>
                <a:lnTo>
                  <a:pt x="70" y="75"/>
                </a:lnTo>
                <a:lnTo>
                  <a:pt x="81" y="70"/>
                </a:lnTo>
                <a:lnTo>
                  <a:pt x="90" y="59"/>
                </a:lnTo>
                <a:lnTo>
                  <a:pt x="99" y="46"/>
                </a:lnTo>
                <a:lnTo>
                  <a:pt x="108" y="31"/>
                </a:lnTo>
                <a:lnTo>
                  <a:pt x="116" y="16"/>
                </a:lnTo>
                <a:lnTo>
                  <a:pt x="121" y="5"/>
                </a:lnTo>
                <a:lnTo>
                  <a:pt x="125" y="0"/>
                </a:lnTo>
                <a:lnTo>
                  <a:pt x="12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4" name="Freeform 32"/>
          <p:cNvSpPr>
            <a:spLocks/>
          </p:cNvSpPr>
          <p:nvPr/>
        </p:nvSpPr>
        <p:spPr bwMode="auto">
          <a:xfrm>
            <a:off x="4032251" y="4656138"/>
            <a:ext cx="160338" cy="82550"/>
          </a:xfrm>
          <a:custGeom>
            <a:avLst/>
            <a:gdLst/>
            <a:ahLst/>
            <a:cxnLst>
              <a:cxn ang="0">
                <a:pos x="202" y="28"/>
              </a:cxn>
              <a:cxn ang="0">
                <a:pos x="189" y="41"/>
              </a:cxn>
              <a:cxn ang="0">
                <a:pos x="172" y="46"/>
              </a:cxn>
              <a:cxn ang="0">
                <a:pos x="152" y="46"/>
              </a:cxn>
              <a:cxn ang="0">
                <a:pos x="132" y="46"/>
              </a:cxn>
              <a:cxn ang="0">
                <a:pos x="108" y="42"/>
              </a:cxn>
              <a:cxn ang="0">
                <a:pos x="86" y="41"/>
              </a:cxn>
              <a:cxn ang="0">
                <a:pos x="66" y="42"/>
              </a:cxn>
              <a:cxn ang="0">
                <a:pos x="46" y="48"/>
              </a:cxn>
              <a:cxn ang="0">
                <a:pos x="53" y="57"/>
              </a:cxn>
              <a:cxn ang="0">
                <a:pos x="66" y="63"/>
              </a:cxn>
              <a:cxn ang="0">
                <a:pos x="80" y="68"/>
              </a:cxn>
              <a:cxn ang="0">
                <a:pos x="99" y="72"/>
              </a:cxn>
              <a:cxn ang="0">
                <a:pos x="115" y="75"/>
              </a:cxn>
              <a:cxn ang="0">
                <a:pos x="130" y="81"/>
              </a:cxn>
              <a:cxn ang="0">
                <a:pos x="141" y="88"/>
              </a:cxn>
              <a:cxn ang="0">
                <a:pos x="145" y="98"/>
              </a:cxn>
              <a:cxn ang="0">
                <a:pos x="114" y="103"/>
              </a:cxn>
              <a:cxn ang="0">
                <a:pos x="84" y="101"/>
              </a:cxn>
              <a:cxn ang="0">
                <a:pos x="58" y="92"/>
              </a:cxn>
              <a:cxn ang="0">
                <a:pos x="36" y="77"/>
              </a:cxn>
              <a:cxn ang="0">
                <a:pos x="18" y="59"/>
              </a:cxn>
              <a:cxn ang="0">
                <a:pos x="5" y="42"/>
              </a:cxn>
              <a:cxn ang="0">
                <a:pos x="0" y="26"/>
              </a:cxn>
              <a:cxn ang="0">
                <a:pos x="0" y="15"/>
              </a:cxn>
              <a:cxn ang="0">
                <a:pos x="14" y="26"/>
              </a:cxn>
              <a:cxn ang="0">
                <a:pos x="22" y="28"/>
              </a:cxn>
              <a:cxn ang="0">
                <a:pos x="29" y="26"/>
              </a:cxn>
              <a:cxn ang="0">
                <a:pos x="36" y="20"/>
              </a:cxn>
              <a:cxn ang="0">
                <a:pos x="57" y="19"/>
              </a:cxn>
              <a:cxn ang="0">
                <a:pos x="71" y="15"/>
              </a:cxn>
              <a:cxn ang="0">
                <a:pos x="84" y="9"/>
              </a:cxn>
              <a:cxn ang="0">
                <a:pos x="95" y="4"/>
              </a:cxn>
              <a:cxn ang="0">
                <a:pos x="104" y="0"/>
              </a:cxn>
              <a:cxn ang="0">
                <a:pos x="112" y="0"/>
              </a:cxn>
              <a:cxn ang="0">
                <a:pos x="121" y="4"/>
              </a:cxn>
              <a:cxn ang="0">
                <a:pos x="130" y="15"/>
              </a:cxn>
              <a:cxn ang="0">
                <a:pos x="137" y="11"/>
              </a:cxn>
              <a:cxn ang="0">
                <a:pos x="141" y="4"/>
              </a:cxn>
              <a:cxn ang="0">
                <a:pos x="145" y="0"/>
              </a:cxn>
              <a:cxn ang="0">
                <a:pos x="154" y="0"/>
              </a:cxn>
              <a:cxn ang="0">
                <a:pos x="165" y="8"/>
              </a:cxn>
              <a:cxn ang="0">
                <a:pos x="176" y="19"/>
              </a:cxn>
              <a:cxn ang="0">
                <a:pos x="187" y="28"/>
              </a:cxn>
              <a:cxn ang="0">
                <a:pos x="202" y="28"/>
              </a:cxn>
            </a:cxnLst>
            <a:rect l="0" t="0" r="r" b="b"/>
            <a:pathLst>
              <a:path w="202" h="103">
                <a:moveTo>
                  <a:pt x="202" y="28"/>
                </a:moveTo>
                <a:lnTo>
                  <a:pt x="189" y="41"/>
                </a:lnTo>
                <a:lnTo>
                  <a:pt x="172" y="46"/>
                </a:lnTo>
                <a:lnTo>
                  <a:pt x="152" y="46"/>
                </a:lnTo>
                <a:lnTo>
                  <a:pt x="132" y="46"/>
                </a:lnTo>
                <a:lnTo>
                  <a:pt x="108" y="42"/>
                </a:lnTo>
                <a:lnTo>
                  <a:pt x="86" y="41"/>
                </a:lnTo>
                <a:lnTo>
                  <a:pt x="66" y="42"/>
                </a:lnTo>
                <a:lnTo>
                  <a:pt x="46" y="48"/>
                </a:lnTo>
                <a:lnTo>
                  <a:pt x="53" y="57"/>
                </a:lnTo>
                <a:lnTo>
                  <a:pt x="66" y="63"/>
                </a:lnTo>
                <a:lnTo>
                  <a:pt x="80" y="68"/>
                </a:lnTo>
                <a:lnTo>
                  <a:pt x="99" y="72"/>
                </a:lnTo>
                <a:lnTo>
                  <a:pt x="115" y="75"/>
                </a:lnTo>
                <a:lnTo>
                  <a:pt x="130" y="81"/>
                </a:lnTo>
                <a:lnTo>
                  <a:pt x="141" y="88"/>
                </a:lnTo>
                <a:lnTo>
                  <a:pt x="145" y="98"/>
                </a:lnTo>
                <a:lnTo>
                  <a:pt x="114" y="103"/>
                </a:lnTo>
                <a:lnTo>
                  <a:pt x="84" y="101"/>
                </a:lnTo>
                <a:lnTo>
                  <a:pt x="58" y="92"/>
                </a:lnTo>
                <a:lnTo>
                  <a:pt x="36" y="77"/>
                </a:lnTo>
                <a:lnTo>
                  <a:pt x="18" y="59"/>
                </a:lnTo>
                <a:lnTo>
                  <a:pt x="5" y="42"/>
                </a:lnTo>
                <a:lnTo>
                  <a:pt x="0" y="26"/>
                </a:lnTo>
                <a:lnTo>
                  <a:pt x="0" y="15"/>
                </a:lnTo>
                <a:lnTo>
                  <a:pt x="14" y="26"/>
                </a:lnTo>
                <a:lnTo>
                  <a:pt x="22" y="28"/>
                </a:lnTo>
                <a:lnTo>
                  <a:pt x="29" y="26"/>
                </a:lnTo>
                <a:lnTo>
                  <a:pt x="36" y="20"/>
                </a:lnTo>
                <a:lnTo>
                  <a:pt x="57" y="19"/>
                </a:lnTo>
                <a:lnTo>
                  <a:pt x="71" y="15"/>
                </a:lnTo>
                <a:lnTo>
                  <a:pt x="84" y="9"/>
                </a:lnTo>
                <a:lnTo>
                  <a:pt x="95" y="4"/>
                </a:lnTo>
                <a:lnTo>
                  <a:pt x="104" y="0"/>
                </a:lnTo>
                <a:lnTo>
                  <a:pt x="112" y="0"/>
                </a:lnTo>
                <a:lnTo>
                  <a:pt x="121" y="4"/>
                </a:lnTo>
                <a:lnTo>
                  <a:pt x="130" y="15"/>
                </a:lnTo>
                <a:lnTo>
                  <a:pt x="137" y="11"/>
                </a:lnTo>
                <a:lnTo>
                  <a:pt x="141" y="4"/>
                </a:lnTo>
                <a:lnTo>
                  <a:pt x="145" y="0"/>
                </a:lnTo>
                <a:lnTo>
                  <a:pt x="154" y="0"/>
                </a:lnTo>
                <a:lnTo>
                  <a:pt x="165" y="8"/>
                </a:lnTo>
                <a:lnTo>
                  <a:pt x="176" y="19"/>
                </a:lnTo>
                <a:lnTo>
                  <a:pt x="187" y="28"/>
                </a:lnTo>
                <a:lnTo>
                  <a:pt x="202" y="2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5" name="Freeform 33"/>
          <p:cNvSpPr>
            <a:spLocks/>
          </p:cNvSpPr>
          <p:nvPr/>
        </p:nvSpPr>
        <p:spPr bwMode="auto">
          <a:xfrm>
            <a:off x="4089401" y="4816475"/>
            <a:ext cx="95250" cy="144463"/>
          </a:xfrm>
          <a:custGeom>
            <a:avLst/>
            <a:gdLst/>
            <a:ahLst/>
            <a:cxnLst>
              <a:cxn ang="0">
                <a:pos x="44" y="173"/>
              </a:cxn>
              <a:cxn ang="0">
                <a:pos x="35" y="177"/>
              </a:cxn>
              <a:cxn ang="0">
                <a:pos x="24" y="180"/>
              </a:cxn>
              <a:cxn ang="0">
                <a:pos x="15" y="182"/>
              </a:cxn>
              <a:cxn ang="0">
                <a:pos x="4" y="180"/>
              </a:cxn>
              <a:cxn ang="0">
                <a:pos x="2" y="177"/>
              </a:cxn>
              <a:cxn ang="0">
                <a:pos x="0" y="175"/>
              </a:cxn>
              <a:cxn ang="0">
                <a:pos x="0" y="171"/>
              </a:cxn>
              <a:cxn ang="0">
                <a:pos x="0" y="167"/>
              </a:cxn>
              <a:cxn ang="0">
                <a:pos x="19" y="155"/>
              </a:cxn>
              <a:cxn ang="0">
                <a:pos x="35" y="138"/>
              </a:cxn>
              <a:cxn ang="0">
                <a:pos x="52" y="121"/>
              </a:cxn>
              <a:cxn ang="0">
                <a:pos x="68" y="99"/>
              </a:cxn>
              <a:cxn ang="0">
                <a:pos x="83" y="77"/>
              </a:cxn>
              <a:cxn ang="0">
                <a:pos x="96" y="54"/>
              </a:cxn>
              <a:cxn ang="0">
                <a:pos x="107" y="28"/>
              </a:cxn>
              <a:cxn ang="0">
                <a:pos x="116" y="0"/>
              </a:cxn>
              <a:cxn ang="0">
                <a:pos x="122" y="8"/>
              </a:cxn>
              <a:cxn ang="0">
                <a:pos x="122" y="26"/>
              </a:cxn>
              <a:cxn ang="0">
                <a:pos x="116" y="50"/>
              </a:cxn>
              <a:cxn ang="0">
                <a:pos x="107" y="77"/>
              </a:cxn>
              <a:cxn ang="0">
                <a:pos x="94" y="107"/>
              </a:cxn>
              <a:cxn ang="0">
                <a:pos x="77" y="134"/>
              </a:cxn>
              <a:cxn ang="0">
                <a:pos x="61" y="156"/>
              </a:cxn>
              <a:cxn ang="0">
                <a:pos x="44" y="173"/>
              </a:cxn>
            </a:cxnLst>
            <a:rect l="0" t="0" r="r" b="b"/>
            <a:pathLst>
              <a:path w="122" h="182">
                <a:moveTo>
                  <a:pt x="44" y="173"/>
                </a:moveTo>
                <a:lnTo>
                  <a:pt x="35" y="177"/>
                </a:lnTo>
                <a:lnTo>
                  <a:pt x="24" y="180"/>
                </a:lnTo>
                <a:lnTo>
                  <a:pt x="15" y="182"/>
                </a:lnTo>
                <a:lnTo>
                  <a:pt x="4" y="180"/>
                </a:lnTo>
                <a:lnTo>
                  <a:pt x="2" y="177"/>
                </a:lnTo>
                <a:lnTo>
                  <a:pt x="0" y="175"/>
                </a:lnTo>
                <a:lnTo>
                  <a:pt x="0" y="171"/>
                </a:lnTo>
                <a:lnTo>
                  <a:pt x="0" y="167"/>
                </a:lnTo>
                <a:lnTo>
                  <a:pt x="19" y="155"/>
                </a:lnTo>
                <a:lnTo>
                  <a:pt x="35" y="138"/>
                </a:lnTo>
                <a:lnTo>
                  <a:pt x="52" y="121"/>
                </a:lnTo>
                <a:lnTo>
                  <a:pt x="68" y="99"/>
                </a:lnTo>
                <a:lnTo>
                  <a:pt x="83" y="77"/>
                </a:lnTo>
                <a:lnTo>
                  <a:pt x="96" y="54"/>
                </a:lnTo>
                <a:lnTo>
                  <a:pt x="107" y="28"/>
                </a:lnTo>
                <a:lnTo>
                  <a:pt x="116" y="0"/>
                </a:lnTo>
                <a:lnTo>
                  <a:pt x="122" y="8"/>
                </a:lnTo>
                <a:lnTo>
                  <a:pt x="122" y="26"/>
                </a:lnTo>
                <a:lnTo>
                  <a:pt x="116" y="50"/>
                </a:lnTo>
                <a:lnTo>
                  <a:pt x="107" y="77"/>
                </a:lnTo>
                <a:lnTo>
                  <a:pt x="94" y="107"/>
                </a:lnTo>
                <a:lnTo>
                  <a:pt x="77" y="134"/>
                </a:lnTo>
                <a:lnTo>
                  <a:pt x="61" y="156"/>
                </a:lnTo>
                <a:lnTo>
                  <a:pt x="44" y="17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6" name="Freeform 34"/>
          <p:cNvSpPr>
            <a:spLocks/>
          </p:cNvSpPr>
          <p:nvPr/>
        </p:nvSpPr>
        <p:spPr bwMode="auto">
          <a:xfrm>
            <a:off x="3243263" y="5011738"/>
            <a:ext cx="579438" cy="395288"/>
          </a:xfrm>
          <a:custGeom>
            <a:avLst/>
            <a:gdLst/>
            <a:ahLst/>
            <a:cxnLst>
              <a:cxn ang="0">
                <a:pos x="540" y="140"/>
              </a:cxn>
              <a:cxn ang="0">
                <a:pos x="534" y="272"/>
              </a:cxn>
              <a:cxn ang="0">
                <a:pos x="558" y="281"/>
              </a:cxn>
              <a:cxn ang="0">
                <a:pos x="586" y="289"/>
              </a:cxn>
              <a:cxn ang="0">
                <a:pos x="633" y="313"/>
              </a:cxn>
              <a:cxn ang="0">
                <a:pos x="690" y="351"/>
              </a:cxn>
              <a:cxn ang="0">
                <a:pos x="729" y="405"/>
              </a:cxn>
              <a:cxn ang="0">
                <a:pos x="727" y="414"/>
              </a:cxn>
              <a:cxn ang="0">
                <a:pos x="711" y="408"/>
              </a:cxn>
              <a:cxn ang="0">
                <a:pos x="689" y="394"/>
              </a:cxn>
              <a:cxn ang="0">
                <a:pos x="668" y="379"/>
              </a:cxn>
              <a:cxn ang="0">
                <a:pos x="600" y="340"/>
              </a:cxn>
              <a:cxn ang="0">
                <a:pos x="527" y="313"/>
              </a:cxn>
              <a:cxn ang="0">
                <a:pos x="452" y="305"/>
              </a:cxn>
              <a:cxn ang="0">
                <a:pos x="380" y="303"/>
              </a:cxn>
              <a:cxn ang="0">
                <a:pos x="308" y="296"/>
              </a:cxn>
              <a:cxn ang="0">
                <a:pos x="277" y="292"/>
              </a:cxn>
              <a:cxn ang="0">
                <a:pos x="277" y="307"/>
              </a:cxn>
              <a:cxn ang="0">
                <a:pos x="303" y="326"/>
              </a:cxn>
              <a:cxn ang="0">
                <a:pos x="328" y="327"/>
              </a:cxn>
              <a:cxn ang="0">
                <a:pos x="351" y="326"/>
              </a:cxn>
              <a:cxn ang="0">
                <a:pos x="363" y="349"/>
              </a:cxn>
              <a:cxn ang="0">
                <a:pos x="275" y="384"/>
              </a:cxn>
              <a:cxn ang="0">
                <a:pos x="205" y="447"/>
              </a:cxn>
              <a:cxn ang="0">
                <a:pos x="141" y="498"/>
              </a:cxn>
              <a:cxn ang="0">
                <a:pos x="147" y="449"/>
              </a:cxn>
              <a:cxn ang="0">
                <a:pos x="172" y="406"/>
              </a:cxn>
              <a:cxn ang="0">
                <a:pos x="174" y="382"/>
              </a:cxn>
              <a:cxn ang="0">
                <a:pos x="117" y="394"/>
              </a:cxn>
              <a:cxn ang="0">
                <a:pos x="62" y="416"/>
              </a:cxn>
              <a:cxn ang="0">
                <a:pos x="34" y="432"/>
              </a:cxn>
              <a:cxn ang="0">
                <a:pos x="44" y="443"/>
              </a:cxn>
              <a:cxn ang="0">
                <a:pos x="79" y="452"/>
              </a:cxn>
              <a:cxn ang="0">
                <a:pos x="51" y="467"/>
              </a:cxn>
              <a:cxn ang="0">
                <a:pos x="18" y="465"/>
              </a:cxn>
              <a:cxn ang="0">
                <a:pos x="0" y="430"/>
              </a:cxn>
              <a:cxn ang="0">
                <a:pos x="12" y="397"/>
              </a:cxn>
              <a:cxn ang="0">
                <a:pos x="62" y="364"/>
              </a:cxn>
              <a:cxn ang="0">
                <a:pos x="117" y="349"/>
              </a:cxn>
              <a:cxn ang="0">
                <a:pos x="169" y="342"/>
              </a:cxn>
              <a:cxn ang="0">
                <a:pos x="205" y="337"/>
              </a:cxn>
              <a:cxn ang="0">
                <a:pos x="242" y="331"/>
              </a:cxn>
              <a:cxn ang="0">
                <a:pos x="237" y="296"/>
              </a:cxn>
              <a:cxn ang="0">
                <a:pos x="242" y="254"/>
              </a:cxn>
              <a:cxn ang="0">
                <a:pos x="255" y="252"/>
              </a:cxn>
              <a:cxn ang="0">
                <a:pos x="290" y="254"/>
              </a:cxn>
              <a:cxn ang="0">
                <a:pos x="327" y="258"/>
              </a:cxn>
              <a:cxn ang="0">
                <a:pos x="464" y="263"/>
              </a:cxn>
              <a:cxn ang="0">
                <a:pos x="486" y="212"/>
              </a:cxn>
              <a:cxn ang="0">
                <a:pos x="496" y="175"/>
              </a:cxn>
              <a:cxn ang="0">
                <a:pos x="507" y="50"/>
              </a:cxn>
              <a:cxn ang="0">
                <a:pos x="499" y="17"/>
              </a:cxn>
              <a:cxn ang="0">
                <a:pos x="516" y="2"/>
              </a:cxn>
            </a:cxnLst>
            <a:rect l="0" t="0" r="r" b="b"/>
            <a:pathLst>
              <a:path w="729" h="498">
                <a:moveTo>
                  <a:pt x="531" y="13"/>
                </a:moveTo>
                <a:lnTo>
                  <a:pt x="540" y="76"/>
                </a:lnTo>
                <a:lnTo>
                  <a:pt x="540" y="140"/>
                </a:lnTo>
                <a:lnTo>
                  <a:pt x="534" y="206"/>
                </a:lnTo>
                <a:lnTo>
                  <a:pt x="525" y="269"/>
                </a:lnTo>
                <a:lnTo>
                  <a:pt x="534" y="272"/>
                </a:lnTo>
                <a:lnTo>
                  <a:pt x="542" y="276"/>
                </a:lnTo>
                <a:lnTo>
                  <a:pt x="551" y="278"/>
                </a:lnTo>
                <a:lnTo>
                  <a:pt x="558" y="281"/>
                </a:lnTo>
                <a:lnTo>
                  <a:pt x="567" y="285"/>
                </a:lnTo>
                <a:lnTo>
                  <a:pt x="577" y="287"/>
                </a:lnTo>
                <a:lnTo>
                  <a:pt x="586" y="289"/>
                </a:lnTo>
                <a:lnTo>
                  <a:pt x="595" y="291"/>
                </a:lnTo>
                <a:lnTo>
                  <a:pt x="615" y="302"/>
                </a:lnTo>
                <a:lnTo>
                  <a:pt x="633" y="313"/>
                </a:lnTo>
                <a:lnTo>
                  <a:pt x="654" y="324"/>
                </a:lnTo>
                <a:lnTo>
                  <a:pt x="672" y="337"/>
                </a:lnTo>
                <a:lnTo>
                  <a:pt x="690" y="351"/>
                </a:lnTo>
                <a:lnTo>
                  <a:pt x="705" y="366"/>
                </a:lnTo>
                <a:lnTo>
                  <a:pt x="718" y="384"/>
                </a:lnTo>
                <a:lnTo>
                  <a:pt x="729" y="405"/>
                </a:lnTo>
                <a:lnTo>
                  <a:pt x="729" y="408"/>
                </a:lnTo>
                <a:lnTo>
                  <a:pt x="729" y="410"/>
                </a:lnTo>
                <a:lnTo>
                  <a:pt x="727" y="414"/>
                </a:lnTo>
                <a:lnTo>
                  <a:pt x="725" y="416"/>
                </a:lnTo>
                <a:lnTo>
                  <a:pt x="718" y="414"/>
                </a:lnTo>
                <a:lnTo>
                  <a:pt x="711" y="408"/>
                </a:lnTo>
                <a:lnTo>
                  <a:pt x="703" y="405"/>
                </a:lnTo>
                <a:lnTo>
                  <a:pt x="696" y="399"/>
                </a:lnTo>
                <a:lnTo>
                  <a:pt x="689" y="394"/>
                </a:lnTo>
                <a:lnTo>
                  <a:pt x="681" y="388"/>
                </a:lnTo>
                <a:lnTo>
                  <a:pt x="676" y="382"/>
                </a:lnTo>
                <a:lnTo>
                  <a:pt x="668" y="379"/>
                </a:lnTo>
                <a:lnTo>
                  <a:pt x="646" y="364"/>
                </a:lnTo>
                <a:lnTo>
                  <a:pt x="624" y="351"/>
                </a:lnTo>
                <a:lnTo>
                  <a:pt x="600" y="340"/>
                </a:lnTo>
                <a:lnTo>
                  <a:pt x="577" y="329"/>
                </a:lnTo>
                <a:lnTo>
                  <a:pt x="553" y="320"/>
                </a:lnTo>
                <a:lnTo>
                  <a:pt x="527" y="313"/>
                </a:lnTo>
                <a:lnTo>
                  <a:pt x="501" y="307"/>
                </a:lnTo>
                <a:lnTo>
                  <a:pt x="475" y="303"/>
                </a:lnTo>
                <a:lnTo>
                  <a:pt x="452" y="305"/>
                </a:lnTo>
                <a:lnTo>
                  <a:pt x="428" y="305"/>
                </a:lnTo>
                <a:lnTo>
                  <a:pt x="404" y="305"/>
                </a:lnTo>
                <a:lnTo>
                  <a:pt x="380" y="303"/>
                </a:lnTo>
                <a:lnTo>
                  <a:pt x="356" y="302"/>
                </a:lnTo>
                <a:lnTo>
                  <a:pt x="334" y="300"/>
                </a:lnTo>
                <a:lnTo>
                  <a:pt x="308" y="296"/>
                </a:lnTo>
                <a:lnTo>
                  <a:pt x="284" y="294"/>
                </a:lnTo>
                <a:lnTo>
                  <a:pt x="281" y="294"/>
                </a:lnTo>
                <a:lnTo>
                  <a:pt x="277" y="292"/>
                </a:lnTo>
                <a:lnTo>
                  <a:pt x="273" y="292"/>
                </a:lnTo>
                <a:lnTo>
                  <a:pt x="270" y="298"/>
                </a:lnTo>
                <a:lnTo>
                  <a:pt x="277" y="307"/>
                </a:lnTo>
                <a:lnTo>
                  <a:pt x="286" y="315"/>
                </a:lnTo>
                <a:lnTo>
                  <a:pt x="295" y="318"/>
                </a:lnTo>
                <a:lnTo>
                  <a:pt x="303" y="326"/>
                </a:lnTo>
                <a:lnTo>
                  <a:pt x="312" y="327"/>
                </a:lnTo>
                <a:lnTo>
                  <a:pt x="319" y="327"/>
                </a:lnTo>
                <a:lnTo>
                  <a:pt x="328" y="327"/>
                </a:lnTo>
                <a:lnTo>
                  <a:pt x="336" y="326"/>
                </a:lnTo>
                <a:lnTo>
                  <a:pt x="343" y="326"/>
                </a:lnTo>
                <a:lnTo>
                  <a:pt x="351" y="326"/>
                </a:lnTo>
                <a:lnTo>
                  <a:pt x="358" y="329"/>
                </a:lnTo>
                <a:lnTo>
                  <a:pt x="363" y="337"/>
                </a:lnTo>
                <a:lnTo>
                  <a:pt x="363" y="349"/>
                </a:lnTo>
                <a:lnTo>
                  <a:pt x="332" y="357"/>
                </a:lnTo>
                <a:lnTo>
                  <a:pt x="303" y="368"/>
                </a:lnTo>
                <a:lnTo>
                  <a:pt x="275" y="384"/>
                </a:lnTo>
                <a:lnTo>
                  <a:pt x="249" y="403"/>
                </a:lnTo>
                <a:lnTo>
                  <a:pt x="226" y="425"/>
                </a:lnTo>
                <a:lnTo>
                  <a:pt x="205" y="447"/>
                </a:lnTo>
                <a:lnTo>
                  <a:pt x="183" y="472"/>
                </a:lnTo>
                <a:lnTo>
                  <a:pt x="165" y="498"/>
                </a:lnTo>
                <a:lnTo>
                  <a:pt x="141" y="498"/>
                </a:lnTo>
                <a:lnTo>
                  <a:pt x="139" y="482"/>
                </a:lnTo>
                <a:lnTo>
                  <a:pt x="141" y="465"/>
                </a:lnTo>
                <a:lnTo>
                  <a:pt x="147" y="449"/>
                </a:lnTo>
                <a:lnTo>
                  <a:pt x="154" y="434"/>
                </a:lnTo>
                <a:lnTo>
                  <a:pt x="163" y="419"/>
                </a:lnTo>
                <a:lnTo>
                  <a:pt x="172" y="406"/>
                </a:lnTo>
                <a:lnTo>
                  <a:pt x="183" y="394"/>
                </a:lnTo>
                <a:lnTo>
                  <a:pt x="194" y="381"/>
                </a:lnTo>
                <a:lnTo>
                  <a:pt x="174" y="382"/>
                </a:lnTo>
                <a:lnTo>
                  <a:pt x="154" y="384"/>
                </a:lnTo>
                <a:lnTo>
                  <a:pt x="136" y="388"/>
                </a:lnTo>
                <a:lnTo>
                  <a:pt x="117" y="394"/>
                </a:lnTo>
                <a:lnTo>
                  <a:pt x="97" y="401"/>
                </a:lnTo>
                <a:lnTo>
                  <a:pt x="79" y="406"/>
                </a:lnTo>
                <a:lnTo>
                  <a:pt x="62" y="416"/>
                </a:lnTo>
                <a:lnTo>
                  <a:pt x="44" y="425"/>
                </a:lnTo>
                <a:lnTo>
                  <a:pt x="38" y="428"/>
                </a:lnTo>
                <a:lnTo>
                  <a:pt x="34" y="432"/>
                </a:lnTo>
                <a:lnTo>
                  <a:pt x="31" y="436"/>
                </a:lnTo>
                <a:lnTo>
                  <a:pt x="29" y="441"/>
                </a:lnTo>
                <a:lnTo>
                  <a:pt x="44" y="443"/>
                </a:lnTo>
                <a:lnTo>
                  <a:pt x="58" y="438"/>
                </a:lnTo>
                <a:lnTo>
                  <a:pt x="71" y="438"/>
                </a:lnTo>
                <a:lnTo>
                  <a:pt x="79" y="452"/>
                </a:lnTo>
                <a:lnTo>
                  <a:pt x="73" y="460"/>
                </a:lnTo>
                <a:lnTo>
                  <a:pt x="64" y="465"/>
                </a:lnTo>
                <a:lnTo>
                  <a:pt x="51" y="467"/>
                </a:lnTo>
                <a:lnTo>
                  <a:pt x="42" y="472"/>
                </a:lnTo>
                <a:lnTo>
                  <a:pt x="27" y="471"/>
                </a:lnTo>
                <a:lnTo>
                  <a:pt x="18" y="465"/>
                </a:lnTo>
                <a:lnTo>
                  <a:pt x="9" y="454"/>
                </a:lnTo>
                <a:lnTo>
                  <a:pt x="1" y="443"/>
                </a:lnTo>
                <a:lnTo>
                  <a:pt x="0" y="430"/>
                </a:lnTo>
                <a:lnTo>
                  <a:pt x="1" y="419"/>
                </a:lnTo>
                <a:lnTo>
                  <a:pt x="7" y="408"/>
                </a:lnTo>
                <a:lnTo>
                  <a:pt x="12" y="397"/>
                </a:lnTo>
                <a:lnTo>
                  <a:pt x="27" y="384"/>
                </a:lnTo>
                <a:lnTo>
                  <a:pt x="44" y="373"/>
                </a:lnTo>
                <a:lnTo>
                  <a:pt x="62" y="364"/>
                </a:lnTo>
                <a:lnTo>
                  <a:pt x="80" y="359"/>
                </a:lnTo>
                <a:lnTo>
                  <a:pt x="99" y="353"/>
                </a:lnTo>
                <a:lnTo>
                  <a:pt x="117" y="349"/>
                </a:lnTo>
                <a:lnTo>
                  <a:pt x="137" y="346"/>
                </a:lnTo>
                <a:lnTo>
                  <a:pt x="158" y="344"/>
                </a:lnTo>
                <a:lnTo>
                  <a:pt x="169" y="342"/>
                </a:lnTo>
                <a:lnTo>
                  <a:pt x="181" y="340"/>
                </a:lnTo>
                <a:lnTo>
                  <a:pt x="192" y="338"/>
                </a:lnTo>
                <a:lnTo>
                  <a:pt x="205" y="337"/>
                </a:lnTo>
                <a:lnTo>
                  <a:pt x="218" y="335"/>
                </a:lnTo>
                <a:lnTo>
                  <a:pt x="229" y="335"/>
                </a:lnTo>
                <a:lnTo>
                  <a:pt x="242" y="331"/>
                </a:lnTo>
                <a:lnTo>
                  <a:pt x="253" y="329"/>
                </a:lnTo>
                <a:lnTo>
                  <a:pt x="244" y="313"/>
                </a:lnTo>
                <a:lnTo>
                  <a:pt x="237" y="296"/>
                </a:lnTo>
                <a:lnTo>
                  <a:pt x="233" y="276"/>
                </a:lnTo>
                <a:lnTo>
                  <a:pt x="238" y="258"/>
                </a:lnTo>
                <a:lnTo>
                  <a:pt x="242" y="254"/>
                </a:lnTo>
                <a:lnTo>
                  <a:pt x="246" y="254"/>
                </a:lnTo>
                <a:lnTo>
                  <a:pt x="251" y="254"/>
                </a:lnTo>
                <a:lnTo>
                  <a:pt x="255" y="252"/>
                </a:lnTo>
                <a:lnTo>
                  <a:pt x="266" y="254"/>
                </a:lnTo>
                <a:lnTo>
                  <a:pt x="277" y="254"/>
                </a:lnTo>
                <a:lnTo>
                  <a:pt x="290" y="254"/>
                </a:lnTo>
                <a:lnTo>
                  <a:pt x="303" y="254"/>
                </a:lnTo>
                <a:lnTo>
                  <a:pt x="314" y="256"/>
                </a:lnTo>
                <a:lnTo>
                  <a:pt x="327" y="258"/>
                </a:lnTo>
                <a:lnTo>
                  <a:pt x="339" y="259"/>
                </a:lnTo>
                <a:lnTo>
                  <a:pt x="351" y="263"/>
                </a:lnTo>
                <a:lnTo>
                  <a:pt x="464" y="263"/>
                </a:lnTo>
                <a:lnTo>
                  <a:pt x="474" y="248"/>
                </a:lnTo>
                <a:lnTo>
                  <a:pt x="481" y="230"/>
                </a:lnTo>
                <a:lnTo>
                  <a:pt x="486" y="212"/>
                </a:lnTo>
                <a:lnTo>
                  <a:pt x="492" y="193"/>
                </a:lnTo>
                <a:lnTo>
                  <a:pt x="494" y="184"/>
                </a:lnTo>
                <a:lnTo>
                  <a:pt x="496" y="175"/>
                </a:lnTo>
                <a:lnTo>
                  <a:pt x="498" y="168"/>
                </a:lnTo>
                <a:lnTo>
                  <a:pt x="501" y="158"/>
                </a:lnTo>
                <a:lnTo>
                  <a:pt x="507" y="50"/>
                </a:lnTo>
                <a:lnTo>
                  <a:pt x="503" y="39"/>
                </a:lnTo>
                <a:lnTo>
                  <a:pt x="501" y="28"/>
                </a:lnTo>
                <a:lnTo>
                  <a:pt x="499" y="17"/>
                </a:lnTo>
                <a:lnTo>
                  <a:pt x="498" y="4"/>
                </a:lnTo>
                <a:lnTo>
                  <a:pt x="507" y="0"/>
                </a:lnTo>
                <a:lnTo>
                  <a:pt x="516" y="2"/>
                </a:lnTo>
                <a:lnTo>
                  <a:pt x="525" y="6"/>
                </a:lnTo>
                <a:lnTo>
                  <a:pt x="531" y="1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7" name="Freeform 35"/>
          <p:cNvSpPr>
            <a:spLocks/>
          </p:cNvSpPr>
          <p:nvPr/>
        </p:nvSpPr>
        <p:spPr bwMode="auto">
          <a:xfrm>
            <a:off x="5461001" y="5173663"/>
            <a:ext cx="558800" cy="41275"/>
          </a:xfrm>
          <a:custGeom>
            <a:avLst/>
            <a:gdLst/>
            <a:ahLst/>
            <a:cxnLst>
              <a:cxn ang="0">
                <a:pos x="4" y="0"/>
              </a:cxn>
              <a:cxn ang="0">
                <a:pos x="13" y="0"/>
              </a:cxn>
              <a:cxn ang="0">
                <a:pos x="37" y="0"/>
              </a:cxn>
              <a:cxn ang="0">
                <a:pos x="68" y="2"/>
              </a:cxn>
              <a:cxn ang="0">
                <a:pos x="111" y="4"/>
              </a:cxn>
              <a:cxn ang="0">
                <a:pos x="158" y="6"/>
              </a:cxn>
              <a:cxn ang="0">
                <a:pos x="214" y="8"/>
              </a:cxn>
              <a:cxn ang="0">
                <a:pos x="272" y="9"/>
              </a:cxn>
              <a:cxn ang="0">
                <a:pos x="333" y="11"/>
              </a:cxn>
              <a:cxn ang="0">
                <a:pos x="394" y="13"/>
              </a:cxn>
              <a:cxn ang="0">
                <a:pos x="454" y="15"/>
              </a:cxn>
              <a:cxn ang="0">
                <a:pos x="511" y="17"/>
              </a:cxn>
              <a:cxn ang="0">
                <a:pos x="565" y="19"/>
              </a:cxn>
              <a:cxn ang="0">
                <a:pos x="612" y="19"/>
              </a:cxn>
              <a:cxn ang="0">
                <a:pos x="653" y="19"/>
              </a:cxn>
              <a:cxn ang="0">
                <a:pos x="684" y="17"/>
              </a:cxn>
              <a:cxn ang="0">
                <a:pos x="704" y="15"/>
              </a:cxn>
              <a:cxn ang="0">
                <a:pos x="704" y="48"/>
              </a:cxn>
              <a:cxn ang="0">
                <a:pos x="684" y="50"/>
              </a:cxn>
              <a:cxn ang="0">
                <a:pos x="651" y="52"/>
              </a:cxn>
              <a:cxn ang="0">
                <a:pos x="610" y="52"/>
              </a:cxn>
              <a:cxn ang="0">
                <a:pos x="561" y="52"/>
              </a:cxn>
              <a:cxn ang="0">
                <a:pos x="508" y="50"/>
              </a:cxn>
              <a:cxn ang="0">
                <a:pos x="447" y="48"/>
              </a:cxn>
              <a:cxn ang="0">
                <a:pos x="386" y="46"/>
              </a:cxn>
              <a:cxn ang="0">
                <a:pos x="324" y="44"/>
              </a:cxn>
              <a:cxn ang="0">
                <a:pos x="261" y="43"/>
              </a:cxn>
              <a:cxn ang="0">
                <a:pos x="203" y="39"/>
              </a:cxn>
              <a:cxn ang="0">
                <a:pos x="147" y="37"/>
              </a:cxn>
              <a:cxn ang="0">
                <a:pos x="100" y="35"/>
              </a:cxn>
              <a:cxn ang="0">
                <a:pos x="59" y="33"/>
              </a:cxn>
              <a:cxn ang="0">
                <a:pos x="28" y="32"/>
              </a:cxn>
              <a:cxn ang="0">
                <a:pos x="8" y="30"/>
              </a:cxn>
              <a:cxn ang="0">
                <a:pos x="0" y="30"/>
              </a:cxn>
              <a:cxn ang="0">
                <a:pos x="4" y="0"/>
              </a:cxn>
            </a:cxnLst>
            <a:rect l="0" t="0" r="r" b="b"/>
            <a:pathLst>
              <a:path w="704" h="52">
                <a:moveTo>
                  <a:pt x="4" y="0"/>
                </a:moveTo>
                <a:lnTo>
                  <a:pt x="13" y="0"/>
                </a:lnTo>
                <a:lnTo>
                  <a:pt x="37" y="0"/>
                </a:lnTo>
                <a:lnTo>
                  <a:pt x="68" y="2"/>
                </a:lnTo>
                <a:lnTo>
                  <a:pt x="111" y="4"/>
                </a:lnTo>
                <a:lnTo>
                  <a:pt x="158" y="6"/>
                </a:lnTo>
                <a:lnTo>
                  <a:pt x="214" y="8"/>
                </a:lnTo>
                <a:lnTo>
                  <a:pt x="272" y="9"/>
                </a:lnTo>
                <a:lnTo>
                  <a:pt x="333" y="11"/>
                </a:lnTo>
                <a:lnTo>
                  <a:pt x="394" y="13"/>
                </a:lnTo>
                <a:lnTo>
                  <a:pt x="454" y="15"/>
                </a:lnTo>
                <a:lnTo>
                  <a:pt x="511" y="17"/>
                </a:lnTo>
                <a:lnTo>
                  <a:pt x="565" y="19"/>
                </a:lnTo>
                <a:lnTo>
                  <a:pt x="612" y="19"/>
                </a:lnTo>
                <a:lnTo>
                  <a:pt x="653" y="19"/>
                </a:lnTo>
                <a:lnTo>
                  <a:pt x="684" y="17"/>
                </a:lnTo>
                <a:lnTo>
                  <a:pt x="704" y="15"/>
                </a:lnTo>
                <a:lnTo>
                  <a:pt x="704" y="48"/>
                </a:lnTo>
                <a:lnTo>
                  <a:pt x="684" y="50"/>
                </a:lnTo>
                <a:lnTo>
                  <a:pt x="651" y="52"/>
                </a:lnTo>
                <a:lnTo>
                  <a:pt x="610" y="52"/>
                </a:lnTo>
                <a:lnTo>
                  <a:pt x="561" y="52"/>
                </a:lnTo>
                <a:lnTo>
                  <a:pt x="508" y="50"/>
                </a:lnTo>
                <a:lnTo>
                  <a:pt x="447" y="48"/>
                </a:lnTo>
                <a:lnTo>
                  <a:pt x="386" y="46"/>
                </a:lnTo>
                <a:lnTo>
                  <a:pt x="324" y="44"/>
                </a:lnTo>
                <a:lnTo>
                  <a:pt x="261" y="43"/>
                </a:lnTo>
                <a:lnTo>
                  <a:pt x="203" y="39"/>
                </a:lnTo>
                <a:lnTo>
                  <a:pt x="147" y="37"/>
                </a:lnTo>
                <a:lnTo>
                  <a:pt x="100" y="35"/>
                </a:lnTo>
                <a:lnTo>
                  <a:pt x="59" y="33"/>
                </a:lnTo>
                <a:lnTo>
                  <a:pt x="28" y="32"/>
                </a:lnTo>
                <a:lnTo>
                  <a:pt x="8" y="30"/>
                </a:lnTo>
                <a:lnTo>
                  <a:pt x="0" y="30"/>
                </a:lnTo>
                <a:lnTo>
                  <a:pt x="4"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8" name="Freeform 36"/>
          <p:cNvSpPr>
            <a:spLocks/>
          </p:cNvSpPr>
          <p:nvPr/>
        </p:nvSpPr>
        <p:spPr bwMode="auto">
          <a:xfrm>
            <a:off x="5461001" y="5299075"/>
            <a:ext cx="558800" cy="42863"/>
          </a:xfrm>
          <a:custGeom>
            <a:avLst/>
            <a:gdLst/>
            <a:ahLst/>
            <a:cxnLst>
              <a:cxn ang="0">
                <a:pos x="4" y="0"/>
              </a:cxn>
              <a:cxn ang="0">
                <a:pos x="13" y="0"/>
              </a:cxn>
              <a:cxn ang="0">
                <a:pos x="35" y="0"/>
              </a:cxn>
              <a:cxn ang="0">
                <a:pos x="68" y="2"/>
              </a:cxn>
              <a:cxn ang="0">
                <a:pos x="109" y="4"/>
              </a:cxn>
              <a:cxn ang="0">
                <a:pos x="157" y="6"/>
              </a:cxn>
              <a:cxn ang="0">
                <a:pos x="212" y="8"/>
              </a:cxn>
              <a:cxn ang="0">
                <a:pos x="269" y="9"/>
              </a:cxn>
              <a:cxn ang="0">
                <a:pos x="329" y="11"/>
              </a:cxn>
              <a:cxn ang="0">
                <a:pos x="390" y="15"/>
              </a:cxn>
              <a:cxn ang="0">
                <a:pos x="449" y="17"/>
              </a:cxn>
              <a:cxn ang="0">
                <a:pos x="508" y="17"/>
              </a:cxn>
              <a:cxn ang="0">
                <a:pos x="561" y="19"/>
              </a:cxn>
              <a:cxn ang="0">
                <a:pos x="609" y="19"/>
              </a:cxn>
              <a:cxn ang="0">
                <a:pos x="651" y="19"/>
              </a:cxn>
              <a:cxn ang="0">
                <a:pos x="682" y="19"/>
              </a:cxn>
              <a:cxn ang="0">
                <a:pos x="704" y="17"/>
              </a:cxn>
              <a:cxn ang="0">
                <a:pos x="704" y="44"/>
              </a:cxn>
              <a:cxn ang="0">
                <a:pos x="680" y="48"/>
              </a:cxn>
              <a:cxn ang="0">
                <a:pos x="647" y="52"/>
              </a:cxn>
              <a:cxn ang="0">
                <a:pos x="603" y="52"/>
              </a:cxn>
              <a:cxn ang="0">
                <a:pos x="553" y="54"/>
              </a:cxn>
              <a:cxn ang="0">
                <a:pos x="498" y="52"/>
              </a:cxn>
              <a:cxn ang="0">
                <a:pos x="440" y="52"/>
              </a:cxn>
              <a:cxn ang="0">
                <a:pos x="379" y="50"/>
              </a:cxn>
              <a:cxn ang="0">
                <a:pos x="316" y="46"/>
              </a:cxn>
              <a:cxn ang="0">
                <a:pos x="256" y="44"/>
              </a:cxn>
              <a:cxn ang="0">
                <a:pos x="197" y="41"/>
              </a:cxn>
              <a:cxn ang="0">
                <a:pos x="144" y="39"/>
              </a:cxn>
              <a:cxn ang="0">
                <a:pos x="98" y="35"/>
              </a:cxn>
              <a:cxn ang="0">
                <a:pos x="57" y="33"/>
              </a:cxn>
              <a:cxn ang="0">
                <a:pos x="26" y="32"/>
              </a:cxn>
              <a:cxn ang="0">
                <a:pos x="8" y="30"/>
              </a:cxn>
              <a:cxn ang="0">
                <a:pos x="0" y="30"/>
              </a:cxn>
              <a:cxn ang="0">
                <a:pos x="4" y="0"/>
              </a:cxn>
            </a:cxnLst>
            <a:rect l="0" t="0" r="r" b="b"/>
            <a:pathLst>
              <a:path w="704" h="54">
                <a:moveTo>
                  <a:pt x="4" y="0"/>
                </a:moveTo>
                <a:lnTo>
                  <a:pt x="13" y="0"/>
                </a:lnTo>
                <a:lnTo>
                  <a:pt x="35" y="0"/>
                </a:lnTo>
                <a:lnTo>
                  <a:pt x="68" y="2"/>
                </a:lnTo>
                <a:lnTo>
                  <a:pt x="109" y="4"/>
                </a:lnTo>
                <a:lnTo>
                  <a:pt x="157" y="6"/>
                </a:lnTo>
                <a:lnTo>
                  <a:pt x="212" y="8"/>
                </a:lnTo>
                <a:lnTo>
                  <a:pt x="269" y="9"/>
                </a:lnTo>
                <a:lnTo>
                  <a:pt x="329" y="11"/>
                </a:lnTo>
                <a:lnTo>
                  <a:pt x="390" y="15"/>
                </a:lnTo>
                <a:lnTo>
                  <a:pt x="449" y="17"/>
                </a:lnTo>
                <a:lnTo>
                  <a:pt x="508" y="17"/>
                </a:lnTo>
                <a:lnTo>
                  <a:pt x="561" y="19"/>
                </a:lnTo>
                <a:lnTo>
                  <a:pt x="609" y="19"/>
                </a:lnTo>
                <a:lnTo>
                  <a:pt x="651" y="19"/>
                </a:lnTo>
                <a:lnTo>
                  <a:pt x="682" y="19"/>
                </a:lnTo>
                <a:lnTo>
                  <a:pt x="704" y="17"/>
                </a:lnTo>
                <a:lnTo>
                  <a:pt x="704" y="44"/>
                </a:lnTo>
                <a:lnTo>
                  <a:pt x="680" y="48"/>
                </a:lnTo>
                <a:lnTo>
                  <a:pt x="647" y="52"/>
                </a:lnTo>
                <a:lnTo>
                  <a:pt x="603" y="52"/>
                </a:lnTo>
                <a:lnTo>
                  <a:pt x="553" y="54"/>
                </a:lnTo>
                <a:lnTo>
                  <a:pt x="498" y="52"/>
                </a:lnTo>
                <a:lnTo>
                  <a:pt x="440" y="52"/>
                </a:lnTo>
                <a:lnTo>
                  <a:pt x="379" y="50"/>
                </a:lnTo>
                <a:lnTo>
                  <a:pt x="316" y="46"/>
                </a:lnTo>
                <a:lnTo>
                  <a:pt x="256" y="44"/>
                </a:lnTo>
                <a:lnTo>
                  <a:pt x="197" y="41"/>
                </a:lnTo>
                <a:lnTo>
                  <a:pt x="144" y="39"/>
                </a:lnTo>
                <a:lnTo>
                  <a:pt x="98" y="35"/>
                </a:lnTo>
                <a:lnTo>
                  <a:pt x="57" y="33"/>
                </a:lnTo>
                <a:lnTo>
                  <a:pt x="26" y="32"/>
                </a:lnTo>
                <a:lnTo>
                  <a:pt x="8" y="30"/>
                </a:lnTo>
                <a:lnTo>
                  <a:pt x="0" y="30"/>
                </a:lnTo>
                <a:lnTo>
                  <a:pt x="4"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9" name="Freeform 37"/>
          <p:cNvSpPr>
            <a:spLocks/>
          </p:cNvSpPr>
          <p:nvPr/>
        </p:nvSpPr>
        <p:spPr bwMode="auto">
          <a:xfrm>
            <a:off x="3768726" y="5314950"/>
            <a:ext cx="360363" cy="66675"/>
          </a:xfrm>
          <a:custGeom>
            <a:avLst/>
            <a:gdLst/>
            <a:ahLst/>
            <a:cxnLst>
              <a:cxn ang="0">
                <a:pos x="452" y="8"/>
              </a:cxn>
              <a:cxn ang="0">
                <a:pos x="454" y="12"/>
              </a:cxn>
              <a:cxn ang="0">
                <a:pos x="454" y="15"/>
              </a:cxn>
              <a:cxn ang="0">
                <a:pos x="454" y="19"/>
              </a:cxn>
              <a:cxn ang="0">
                <a:pos x="454" y="23"/>
              </a:cxn>
              <a:cxn ang="0">
                <a:pos x="445" y="24"/>
              </a:cxn>
              <a:cxn ang="0">
                <a:pos x="437" y="26"/>
              </a:cxn>
              <a:cxn ang="0">
                <a:pos x="426" y="28"/>
              </a:cxn>
              <a:cxn ang="0">
                <a:pos x="417" y="30"/>
              </a:cxn>
              <a:cxn ang="0">
                <a:pos x="408" y="30"/>
              </a:cxn>
              <a:cxn ang="0">
                <a:pos x="399" y="30"/>
              </a:cxn>
              <a:cxn ang="0">
                <a:pos x="389" y="32"/>
              </a:cxn>
              <a:cxn ang="0">
                <a:pos x="380" y="32"/>
              </a:cxn>
              <a:cxn ang="0">
                <a:pos x="358" y="37"/>
              </a:cxn>
              <a:cxn ang="0">
                <a:pos x="336" y="43"/>
              </a:cxn>
              <a:cxn ang="0">
                <a:pos x="314" y="50"/>
              </a:cxn>
              <a:cxn ang="0">
                <a:pos x="294" y="57"/>
              </a:cxn>
              <a:cxn ang="0">
                <a:pos x="272" y="65"/>
              </a:cxn>
              <a:cxn ang="0">
                <a:pos x="250" y="70"/>
              </a:cxn>
              <a:cxn ang="0">
                <a:pos x="228" y="76"/>
              </a:cxn>
              <a:cxn ang="0">
                <a:pos x="204" y="78"/>
              </a:cxn>
              <a:cxn ang="0">
                <a:pos x="178" y="81"/>
              </a:cxn>
              <a:cxn ang="0">
                <a:pos x="154" y="83"/>
              </a:cxn>
              <a:cxn ang="0">
                <a:pos x="129" y="83"/>
              </a:cxn>
              <a:cxn ang="0">
                <a:pos x="105" y="83"/>
              </a:cxn>
              <a:cxn ang="0">
                <a:pos x="79" y="81"/>
              </a:cxn>
              <a:cxn ang="0">
                <a:pos x="55" y="79"/>
              </a:cxn>
              <a:cxn ang="0">
                <a:pos x="29" y="76"/>
              </a:cxn>
              <a:cxn ang="0">
                <a:pos x="5" y="72"/>
              </a:cxn>
              <a:cxn ang="0">
                <a:pos x="2" y="67"/>
              </a:cxn>
              <a:cxn ang="0">
                <a:pos x="0" y="59"/>
              </a:cxn>
              <a:cxn ang="0">
                <a:pos x="2" y="54"/>
              </a:cxn>
              <a:cxn ang="0">
                <a:pos x="7" y="50"/>
              </a:cxn>
              <a:cxn ang="0">
                <a:pos x="106" y="54"/>
              </a:cxn>
              <a:cxn ang="0">
                <a:pos x="117" y="50"/>
              </a:cxn>
              <a:cxn ang="0">
                <a:pos x="129" y="48"/>
              </a:cxn>
              <a:cxn ang="0">
                <a:pos x="138" y="45"/>
              </a:cxn>
              <a:cxn ang="0">
                <a:pos x="149" y="43"/>
              </a:cxn>
              <a:cxn ang="0">
                <a:pos x="184" y="34"/>
              </a:cxn>
              <a:cxn ang="0">
                <a:pos x="219" y="26"/>
              </a:cxn>
              <a:cxn ang="0">
                <a:pos x="253" y="19"/>
              </a:cxn>
              <a:cxn ang="0">
                <a:pos x="288" y="12"/>
              </a:cxn>
              <a:cxn ang="0">
                <a:pos x="325" y="6"/>
              </a:cxn>
              <a:cxn ang="0">
                <a:pos x="360" y="2"/>
              </a:cxn>
              <a:cxn ang="0">
                <a:pos x="399" y="0"/>
              </a:cxn>
              <a:cxn ang="0">
                <a:pos x="435" y="2"/>
              </a:cxn>
              <a:cxn ang="0">
                <a:pos x="439" y="4"/>
              </a:cxn>
              <a:cxn ang="0">
                <a:pos x="445" y="6"/>
              </a:cxn>
              <a:cxn ang="0">
                <a:pos x="448" y="8"/>
              </a:cxn>
              <a:cxn ang="0">
                <a:pos x="452" y="8"/>
              </a:cxn>
            </a:cxnLst>
            <a:rect l="0" t="0" r="r" b="b"/>
            <a:pathLst>
              <a:path w="454" h="83">
                <a:moveTo>
                  <a:pt x="452" y="8"/>
                </a:moveTo>
                <a:lnTo>
                  <a:pt x="454" y="12"/>
                </a:lnTo>
                <a:lnTo>
                  <a:pt x="454" y="15"/>
                </a:lnTo>
                <a:lnTo>
                  <a:pt x="454" y="19"/>
                </a:lnTo>
                <a:lnTo>
                  <a:pt x="454" y="23"/>
                </a:lnTo>
                <a:lnTo>
                  <a:pt x="445" y="24"/>
                </a:lnTo>
                <a:lnTo>
                  <a:pt x="437" y="26"/>
                </a:lnTo>
                <a:lnTo>
                  <a:pt x="426" y="28"/>
                </a:lnTo>
                <a:lnTo>
                  <a:pt x="417" y="30"/>
                </a:lnTo>
                <a:lnTo>
                  <a:pt x="408" y="30"/>
                </a:lnTo>
                <a:lnTo>
                  <a:pt x="399" y="30"/>
                </a:lnTo>
                <a:lnTo>
                  <a:pt x="389" y="32"/>
                </a:lnTo>
                <a:lnTo>
                  <a:pt x="380" y="32"/>
                </a:lnTo>
                <a:lnTo>
                  <a:pt x="358" y="37"/>
                </a:lnTo>
                <a:lnTo>
                  <a:pt x="336" y="43"/>
                </a:lnTo>
                <a:lnTo>
                  <a:pt x="314" y="50"/>
                </a:lnTo>
                <a:lnTo>
                  <a:pt x="294" y="57"/>
                </a:lnTo>
                <a:lnTo>
                  <a:pt x="272" y="65"/>
                </a:lnTo>
                <a:lnTo>
                  <a:pt x="250" y="70"/>
                </a:lnTo>
                <a:lnTo>
                  <a:pt x="228" y="76"/>
                </a:lnTo>
                <a:lnTo>
                  <a:pt x="204" y="78"/>
                </a:lnTo>
                <a:lnTo>
                  <a:pt x="178" y="81"/>
                </a:lnTo>
                <a:lnTo>
                  <a:pt x="154" y="83"/>
                </a:lnTo>
                <a:lnTo>
                  <a:pt x="129" y="83"/>
                </a:lnTo>
                <a:lnTo>
                  <a:pt x="105" y="83"/>
                </a:lnTo>
                <a:lnTo>
                  <a:pt x="79" y="81"/>
                </a:lnTo>
                <a:lnTo>
                  <a:pt x="55" y="79"/>
                </a:lnTo>
                <a:lnTo>
                  <a:pt x="29" y="76"/>
                </a:lnTo>
                <a:lnTo>
                  <a:pt x="5" y="72"/>
                </a:lnTo>
                <a:lnTo>
                  <a:pt x="2" y="67"/>
                </a:lnTo>
                <a:lnTo>
                  <a:pt x="0" y="59"/>
                </a:lnTo>
                <a:lnTo>
                  <a:pt x="2" y="54"/>
                </a:lnTo>
                <a:lnTo>
                  <a:pt x="7" y="50"/>
                </a:lnTo>
                <a:lnTo>
                  <a:pt x="106" y="54"/>
                </a:lnTo>
                <a:lnTo>
                  <a:pt x="117" y="50"/>
                </a:lnTo>
                <a:lnTo>
                  <a:pt x="129" y="48"/>
                </a:lnTo>
                <a:lnTo>
                  <a:pt x="138" y="45"/>
                </a:lnTo>
                <a:lnTo>
                  <a:pt x="149" y="43"/>
                </a:lnTo>
                <a:lnTo>
                  <a:pt x="184" y="34"/>
                </a:lnTo>
                <a:lnTo>
                  <a:pt x="219" y="26"/>
                </a:lnTo>
                <a:lnTo>
                  <a:pt x="253" y="19"/>
                </a:lnTo>
                <a:lnTo>
                  <a:pt x="288" y="12"/>
                </a:lnTo>
                <a:lnTo>
                  <a:pt x="325" y="6"/>
                </a:lnTo>
                <a:lnTo>
                  <a:pt x="360" y="2"/>
                </a:lnTo>
                <a:lnTo>
                  <a:pt x="399" y="0"/>
                </a:lnTo>
                <a:lnTo>
                  <a:pt x="435" y="2"/>
                </a:lnTo>
                <a:lnTo>
                  <a:pt x="439" y="4"/>
                </a:lnTo>
                <a:lnTo>
                  <a:pt x="445" y="6"/>
                </a:lnTo>
                <a:lnTo>
                  <a:pt x="448" y="8"/>
                </a:lnTo>
                <a:lnTo>
                  <a:pt x="452" y="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0" name="Freeform 38"/>
          <p:cNvSpPr>
            <a:spLocks/>
          </p:cNvSpPr>
          <p:nvPr/>
        </p:nvSpPr>
        <p:spPr bwMode="auto">
          <a:xfrm>
            <a:off x="3381376" y="5318125"/>
            <a:ext cx="153988" cy="127000"/>
          </a:xfrm>
          <a:custGeom>
            <a:avLst/>
            <a:gdLst/>
            <a:ahLst/>
            <a:cxnLst>
              <a:cxn ang="0">
                <a:pos x="193" y="8"/>
              </a:cxn>
              <a:cxn ang="0">
                <a:pos x="188" y="19"/>
              </a:cxn>
              <a:cxn ang="0">
                <a:pos x="177" y="24"/>
              </a:cxn>
              <a:cxn ang="0">
                <a:pos x="165" y="28"/>
              </a:cxn>
              <a:cxn ang="0">
                <a:pos x="154" y="35"/>
              </a:cxn>
              <a:cxn ang="0">
                <a:pos x="143" y="39"/>
              </a:cxn>
              <a:cxn ang="0">
                <a:pos x="134" y="44"/>
              </a:cxn>
              <a:cxn ang="0">
                <a:pos x="125" y="52"/>
              </a:cxn>
              <a:cxn ang="0">
                <a:pos x="114" y="57"/>
              </a:cxn>
              <a:cxn ang="0">
                <a:pos x="103" y="68"/>
              </a:cxn>
              <a:cxn ang="0">
                <a:pos x="90" y="77"/>
              </a:cxn>
              <a:cxn ang="0">
                <a:pos x="77" y="86"/>
              </a:cxn>
              <a:cxn ang="0">
                <a:pos x="66" y="96"/>
              </a:cxn>
              <a:cxn ang="0">
                <a:pos x="55" y="107"/>
              </a:cxn>
              <a:cxn ang="0">
                <a:pos x="44" y="118"/>
              </a:cxn>
              <a:cxn ang="0">
                <a:pos x="35" y="129"/>
              </a:cxn>
              <a:cxn ang="0">
                <a:pos x="26" y="142"/>
              </a:cxn>
              <a:cxn ang="0">
                <a:pos x="20" y="147"/>
              </a:cxn>
              <a:cxn ang="0">
                <a:pos x="17" y="154"/>
              </a:cxn>
              <a:cxn ang="0">
                <a:pos x="9" y="160"/>
              </a:cxn>
              <a:cxn ang="0">
                <a:pos x="0" y="158"/>
              </a:cxn>
              <a:cxn ang="0">
                <a:pos x="2" y="138"/>
              </a:cxn>
              <a:cxn ang="0">
                <a:pos x="13" y="120"/>
              </a:cxn>
              <a:cxn ang="0">
                <a:pos x="26" y="105"/>
              </a:cxn>
              <a:cxn ang="0">
                <a:pos x="42" y="90"/>
              </a:cxn>
              <a:cxn ang="0">
                <a:pos x="55" y="79"/>
              </a:cxn>
              <a:cxn ang="0">
                <a:pos x="70" y="66"/>
              </a:cxn>
              <a:cxn ang="0">
                <a:pos x="83" y="53"/>
              </a:cxn>
              <a:cxn ang="0">
                <a:pos x="97" y="42"/>
              </a:cxn>
              <a:cxn ang="0">
                <a:pos x="112" y="31"/>
              </a:cxn>
              <a:cxn ang="0">
                <a:pos x="127" y="20"/>
              </a:cxn>
              <a:cxn ang="0">
                <a:pos x="143" y="13"/>
              </a:cxn>
              <a:cxn ang="0">
                <a:pos x="162" y="8"/>
              </a:cxn>
              <a:cxn ang="0">
                <a:pos x="169" y="4"/>
              </a:cxn>
              <a:cxn ang="0">
                <a:pos x="180" y="0"/>
              </a:cxn>
              <a:cxn ang="0">
                <a:pos x="188" y="0"/>
              </a:cxn>
              <a:cxn ang="0">
                <a:pos x="193" y="8"/>
              </a:cxn>
            </a:cxnLst>
            <a:rect l="0" t="0" r="r" b="b"/>
            <a:pathLst>
              <a:path w="193" h="160">
                <a:moveTo>
                  <a:pt x="193" y="8"/>
                </a:moveTo>
                <a:lnTo>
                  <a:pt x="188" y="19"/>
                </a:lnTo>
                <a:lnTo>
                  <a:pt x="177" y="24"/>
                </a:lnTo>
                <a:lnTo>
                  <a:pt x="165" y="28"/>
                </a:lnTo>
                <a:lnTo>
                  <a:pt x="154" y="35"/>
                </a:lnTo>
                <a:lnTo>
                  <a:pt x="143" y="39"/>
                </a:lnTo>
                <a:lnTo>
                  <a:pt x="134" y="44"/>
                </a:lnTo>
                <a:lnTo>
                  <a:pt x="125" y="52"/>
                </a:lnTo>
                <a:lnTo>
                  <a:pt x="114" y="57"/>
                </a:lnTo>
                <a:lnTo>
                  <a:pt x="103" y="68"/>
                </a:lnTo>
                <a:lnTo>
                  <a:pt x="90" y="77"/>
                </a:lnTo>
                <a:lnTo>
                  <a:pt x="77" y="86"/>
                </a:lnTo>
                <a:lnTo>
                  <a:pt x="66" y="96"/>
                </a:lnTo>
                <a:lnTo>
                  <a:pt x="55" y="107"/>
                </a:lnTo>
                <a:lnTo>
                  <a:pt x="44" y="118"/>
                </a:lnTo>
                <a:lnTo>
                  <a:pt x="35" y="129"/>
                </a:lnTo>
                <a:lnTo>
                  <a:pt x="26" y="142"/>
                </a:lnTo>
                <a:lnTo>
                  <a:pt x="20" y="147"/>
                </a:lnTo>
                <a:lnTo>
                  <a:pt x="17" y="154"/>
                </a:lnTo>
                <a:lnTo>
                  <a:pt x="9" y="160"/>
                </a:lnTo>
                <a:lnTo>
                  <a:pt x="0" y="158"/>
                </a:lnTo>
                <a:lnTo>
                  <a:pt x="2" y="138"/>
                </a:lnTo>
                <a:lnTo>
                  <a:pt x="13" y="120"/>
                </a:lnTo>
                <a:lnTo>
                  <a:pt x="26" y="105"/>
                </a:lnTo>
                <a:lnTo>
                  <a:pt x="42" y="90"/>
                </a:lnTo>
                <a:lnTo>
                  <a:pt x="55" y="79"/>
                </a:lnTo>
                <a:lnTo>
                  <a:pt x="70" y="66"/>
                </a:lnTo>
                <a:lnTo>
                  <a:pt x="83" y="53"/>
                </a:lnTo>
                <a:lnTo>
                  <a:pt x="97" y="42"/>
                </a:lnTo>
                <a:lnTo>
                  <a:pt x="112" y="31"/>
                </a:lnTo>
                <a:lnTo>
                  <a:pt x="127" y="20"/>
                </a:lnTo>
                <a:lnTo>
                  <a:pt x="143" y="13"/>
                </a:lnTo>
                <a:lnTo>
                  <a:pt x="162" y="8"/>
                </a:lnTo>
                <a:lnTo>
                  <a:pt x="169" y="4"/>
                </a:lnTo>
                <a:lnTo>
                  <a:pt x="180" y="0"/>
                </a:lnTo>
                <a:lnTo>
                  <a:pt x="188" y="0"/>
                </a:lnTo>
                <a:lnTo>
                  <a:pt x="193" y="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1" name="Freeform 39"/>
          <p:cNvSpPr>
            <a:spLocks/>
          </p:cNvSpPr>
          <p:nvPr/>
        </p:nvSpPr>
        <p:spPr bwMode="auto">
          <a:xfrm>
            <a:off x="3425826" y="5329238"/>
            <a:ext cx="144463" cy="130175"/>
          </a:xfrm>
          <a:custGeom>
            <a:avLst/>
            <a:gdLst/>
            <a:ahLst/>
            <a:cxnLst>
              <a:cxn ang="0">
                <a:pos x="182" y="5"/>
              </a:cxn>
              <a:cxn ang="0">
                <a:pos x="173" y="20"/>
              </a:cxn>
              <a:cxn ang="0">
                <a:pos x="160" y="27"/>
              </a:cxn>
              <a:cxn ang="0">
                <a:pos x="144" y="37"/>
              </a:cxn>
              <a:cxn ang="0">
                <a:pos x="129" y="46"/>
              </a:cxn>
              <a:cxn ang="0">
                <a:pos x="114" y="59"/>
              </a:cxn>
              <a:cxn ang="0">
                <a:pos x="99" y="73"/>
              </a:cxn>
              <a:cxn ang="0">
                <a:pos x="83" y="86"/>
              </a:cxn>
              <a:cxn ang="0">
                <a:pos x="68" y="101"/>
              </a:cxn>
              <a:cxn ang="0">
                <a:pos x="55" y="116"/>
              </a:cxn>
              <a:cxn ang="0">
                <a:pos x="41" y="130"/>
              </a:cxn>
              <a:cxn ang="0">
                <a:pos x="30" y="145"/>
              </a:cxn>
              <a:cxn ang="0">
                <a:pos x="19" y="162"/>
              </a:cxn>
              <a:cxn ang="0">
                <a:pos x="17" y="163"/>
              </a:cxn>
              <a:cxn ang="0">
                <a:pos x="13" y="163"/>
              </a:cxn>
              <a:cxn ang="0">
                <a:pos x="9" y="163"/>
              </a:cxn>
              <a:cxn ang="0">
                <a:pos x="6" y="163"/>
              </a:cxn>
              <a:cxn ang="0">
                <a:pos x="4" y="160"/>
              </a:cxn>
              <a:cxn ang="0">
                <a:pos x="2" y="156"/>
              </a:cxn>
              <a:cxn ang="0">
                <a:pos x="0" y="150"/>
              </a:cxn>
              <a:cxn ang="0">
                <a:pos x="2" y="145"/>
              </a:cxn>
              <a:cxn ang="0">
                <a:pos x="19" y="125"/>
              </a:cxn>
              <a:cxn ang="0">
                <a:pos x="33" y="106"/>
              </a:cxn>
              <a:cxn ang="0">
                <a:pos x="52" y="86"/>
              </a:cxn>
              <a:cxn ang="0">
                <a:pos x="68" y="68"/>
              </a:cxn>
              <a:cxn ang="0">
                <a:pos x="87" y="49"/>
              </a:cxn>
              <a:cxn ang="0">
                <a:pos x="107" y="35"/>
              </a:cxn>
              <a:cxn ang="0">
                <a:pos x="127" y="22"/>
              </a:cxn>
              <a:cxn ang="0">
                <a:pos x="151" y="11"/>
              </a:cxn>
              <a:cxn ang="0">
                <a:pos x="158" y="5"/>
              </a:cxn>
              <a:cxn ang="0">
                <a:pos x="167" y="0"/>
              </a:cxn>
              <a:cxn ang="0">
                <a:pos x="175" y="0"/>
              </a:cxn>
              <a:cxn ang="0">
                <a:pos x="182" y="5"/>
              </a:cxn>
            </a:cxnLst>
            <a:rect l="0" t="0" r="r" b="b"/>
            <a:pathLst>
              <a:path w="182" h="163">
                <a:moveTo>
                  <a:pt x="182" y="5"/>
                </a:moveTo>
                <a:lnTo>
                  <a:pt x="173" y="20"/>
                </a:lnTo>
                <a:lnTo>
                  <a:pt x="160" y="27"/>
                </a:lnTo>
                <a:lnTo>
                  <a:pt x="144" y="37"/>
                </a:lnTo>
                <a:lnTo>
                  <a:pt x="129" y="46"/>
                </a:lnTo>
                <a:lnTo>
                  <a:pt x="114" y="59"/>
                </a:lnTo>
                <a:lnTo>
                  <a:pt x="99" y="73"/>
                </a:lnTo>
                <a:lnTo>
                  <a:pt x="83" y="86"/>
                </a:lnTo>
                <a:lnTo>
                  <a:pt x="68" y="101"/>
                </a:lnTo>
                <a:lnTo>
                  <a:pt x="55" y="116"/>
                </a:lnTo>
                <a:lnTo>
                  <a:pt x="41" y="130"/>
                </a:lnTo>
                <a:lnTo>
                  <a:pt x="30" y="145"/>
                </a:lnTo>
                <a:lnTo>
                  <a:pt x="19" y="162"/>
                </a:lnTo>
                <a:lnTo>
                  <a:pt x="17" y="163"/>
                </a:lnTo>
                <a:lnTo>
                  <a:pt x="13" y="163"/>
                </a:lnTo>
                <a:lnTo>
                  <a:pt x="9" y="163"/>
                </a:lnTo>
                <a:lnTo>
                  <a:pt x="6" y="163"/>
                </a:lnTo>
                <a:lnTo>
                  <a:pt x="4" y="160"/>
                </a:lnTo>
                <a:lnTo>
                  <a:pt x="2" y="156"/>
                </a:lnTo>
                <a:lnTo>
                  <a:pt x="0" y="150"/>
                </a:lnTo>
                <a:lnTo>
                  <a:pt x="2" y="145"/>
                </a:lnTo>
                <a:lnTo>
                  <a:pt x="19" y="125"/>
                </a:lnTo>
                <a:lnTo>
                  <a:pt x="33" y="106"/>
                </a:lnTo>
                <a:lnTo>
                  <a:pt x="52" y="86"/>
                </a:lnTo>
                <a:lnTo>
                  <a:pt x="68" y="68"/>
                </a:lnTo>
                <a:lnTo>
                  <a:pt x="87" y="49"/>
                </a:lnTo>
                <a:lnTo>
                  <a:pt x="107" y="35"/>
                </a:lnTo>
                <a:lnTo>
                  <a:pt x="127" y="22"/>
                </a:lnTo>
                <a:lnTo>
                  <a:pt x="151" y="11"/>
                </a:lnTo>
                <a:lnTo>
                  <a:pt x="158" y="5"/>
                </a:lnTo>
                <a:lnTo>
                  <a:pt x="167" y="0"/>
                </a:lnTo>
                <a:lnTo>
                  <a:pt x="175" y="0"/>
                </a:lnTo>
                <a:lnTo>
                  <a:pt x="182"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2" name="Freeform 40"/>
          <p:cNvSpPr>
            <a:spLocks/>
          </p:cNvSpPr>
          <p:nvPr/>
        </p:nvSpPr>
        <p:spPr bwMode="auto">
          <a:xfrm>
            <a:off x="4124326" y="5330825"/>
            <a:ext cx="96838" cy="26988"/>
          </a:xfrm>
          <a:custGeom>
            <a:avLst/>
            <a:gdLst/>
            <a:ahLst/>
            <a:cxnLst>
              <a:cxn ang="0">
                <a:pos x="124" y="18"/>
              </a:cxn>
              <a:cxn ang="0">
                <a:pos x="120" y="18"/>
              </a:cxn>
              <a:cxn ang="0">
                <a:pos x="116" y="18"/>
              </a:cxn>
              <a:cxn ang="0">
                <a:pos x="112" y="20"/>
              </a:cxn>
              <a:cxn ang="0">
                <a:pos x="109" y="20"/>
              </a:cxn>
              <a:cxn ang="0">
                <a:pos x="101" y="22"/>
              </a:cxn>
              <a:cxn ang="0">
                <a:pos x="96" y="22"/>
              </a:cxn>
              <a:cxn ang="0">
                <a:pos x="89" y="22"/>
              </a:cxn>
              <a:cxn ang="0">
                <a:pos x="81" y="22"/>
              </a:cxn>
              <a:cxn ang="0">
                <a:pos x="72" y="24"/>
              </a:cxn>
              <a:cxn ang="0">
                <a:pos x="65" y="24"/>
              </a:cxn>
              <a:cxn ang="0">
                <a:pos x="59" y="25"/>
              </a:cxn>
              <a:cxn ang="0">
                <a:pos x="52" y="27"/>
              </a:cxn>
              <a:cxn ang="0">
                <a:pos x="41" y="29"/>
              </a:cxn>
              <a:cxn ang="0">
                <a:pos x="28" y="29"/>
              </a:cxn>
              <a:cxn ang="0">
                <a:pos x="15" y="31"/>
              </a:cxn>
              <a:cxn ang="0">
                <a:pos x="2" y="33"/>
              </a:cxn>
              <a:cxn ang="0">
                <a:pos x="0" y="31"/>
              </a:cxn>
              <a:cxn ang="0">
                <a:pos x="0" y="29"/>
              </a:cxn>
              <a:cxn ang="0">
                <a:pos x="0" y="25"/>
              </a:cxn>
              <a:cxn ang="0">
                <a:pos x="0" y="22"/>
              </a:cxn>
              <a:cxn ang="0">
                <a:pos x="11" y="16"/>
              </a:cxn>
              <a:cxn ang="0">
                <a:pos x="24" y="11"/>
              </a:cxn>
              <a:cxn ang="0">
                <a:pos x="35" y="7"/>
              </a:cxn>
              <a:cxn ang="0">
                <a:pos x="48" y="3"/>
              </a:cxn>
              <a:cxn ang="0">
                <a:pos x="63" y="2"/>
              </a:cxn>
              <a:cxn ang="0">
                <a:pos x="76" y="0"/>
              </a:cxn>
              <a:cxn ang="0">
                <a:pos x="90" y="0"/>
              </a:cxn>
              <a:cxn ang="0">
                <a:pos x="105" y="2"/>
              </a:cxn>
              <a:cxn ang="0">
                <a:pos x="111" y="3"/>
              </a:cxn>
              <a:cxn ang="0">
                <a:pos x="118" y="7"/>
              </a:cxn>
              <a:cxn ang="0">
                <a:pos x="122" y="11"/>
              </a:cxn>
              <a:cxn ang="0">
                <a:pos x="124" y="18"/>
              </a:cxn>
            </a:cxnLst>
            <a:rect l="0" t="0" r="r" b="b"/>
            <a:pathLst>
              <a:path w="124" h="33">
                <a:moveTo>
                  <a:pt x="124" y="18"/>
                </a:moveTo>
                <a:lnTo>
                  <a:pt x="120" y="18"/>
                </a:lnTo>
                <a:lnTo>
                  <a:pt x="116" y="18"/>
                </a:lnTo>
                <a:lnTo>
                  <a:pt x="112" y="20"/>
                </a:lnTo>
                <a:lnTo>
                  <a:pt x="109" y="20"/>
                </a:lnTo>
                <a:lnTo>
                  <a:pt x="101" y="22"/>
                </a:lnTo>
                <a:lnTo>
                  <a:pt x="96" y="22"/>
                </a:lnTo>
                <a:lnTo>
                  <a:pt x="89" y="22"/>
                </a:lnTo>
                <a:lnTo>
                  <a:pt x="81" y="22"/>
                </a:lnTo>
                <a:lnTo>
                  <a:pt x="72" y="24"/>
                </a:lnTo>
                <a:lnTo>
                  <a:pt x="65" y="24"/>
                </a:lnTo>
                <a:lnTo>
                  <a:pt x="59" y="25"/>
                </a:lnTo>
                <a:lnTo>
                  <a:pt x="52" y="27"/>
                </a:lnTo>
                <a:lnTo>
                  <a:pt x="41" y="29"/>
                </a:lnTo>
                <a:lnTo>
                  <a:pt x="28" y="29"/>
                </a:lnTo>
                <a:lnTo>
                  <a:pt x="15" y="31"/>
                </a:lnTo>
                <a:lnTo>
                  <a:pt x="2" y="33"/>
                </a:lnTo>
                <a:lnTo>
                  <a:pt x="0" y="31"/>
                </a:lnTo>
                <a:lnTo>
                  <a:pt x="0" y="29"/>
                </a:lnTo>
                <a:lnTo>
                  <a:pt x="0" y="25"/>
                </a:lnTo>
                <a:lnTo>
                  <a:pt x="0" y="22"/>
                </a:lnTo>
                <a:lnTo>
                  <a:pt x="11" y="16"/>
                </a:lnTo>
                <a:lnTo>
                  <a:pt x="24" y="11"/>
                </a:lnTo>
                <a:lnTo>
                  <a:pt x="35" y="7"/>
                </a:lnTo>
                <a:lnTo>
                  <a:pt x="48" y="3"/>
                </a:lnTo>
                <a:lnTo>
                  <a:pt x="63" y="2"/>
                </a:lnTo>
                <a:lnTo>
                  <a:pt x="76" y="0"/>
                </a:lnTo>
                <a:lnTo>
                  <a:pt x="90" y="0"/>
                </a:lnTo>
                <a:lnTo>
                  <a:pt x="105" y="2"/>
                </a:lnTo>
                <a:lnTo>
                  <a:pt x="111" y="3"/>
                </a:lnTo>
                <a:lnTo>
                  <a:pt x="118" y="7"/>
                </a:lnTo>
                <a:lnTo>
                  <a:pt x="122" y="11"/>
                </a:lnTo>
                <a:lnTo>
                  <a:pt x="124" y="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3" name="Freeform 41"/>
          <p:cNvSpPr>
            <a:spLocks/>
          </p:cNvSpPr>
          <p:nvPr/>
        </p:nvSpPr>
        <p:spPr bwMode="auto">
          <a:xfrm>
            <a:off x="3481388" y="5349875"/>
            <a:ext cx="123825" cy="112713"/>
          </a:xfrm>
          <a:custGeom>
            <a:avLst/>
            <a:gdLst/>
            <a:ahLst/>
            <a:cxnLst>
              <a:cxn ang="0">
                <a:pos x="156" y="0"/>
              </a:cxn>
              <a:cxn ang="0">
                <a:pos x="156" y="7"/>
              </a:cxn>
              <a:cxn ang="0">
                <a:pos x="154" y="12"/>
              </a:cxn>
              <a:cxn ang="0">
                <a:pos x="149" y="14"/>
              </a:cxn>
              <a:cxn ang="0">
                <a:pos x="142" y="16"/>
              </a:cxn>
              <a:cxn ang="0">
                <a:pos x="125" y="29"/>
              </a:cxn>
              <a:cxn ang="0">
                <a:pos x="107" y="42"/>
              </a:cxn>
              <a:cxn ang="0">
                <a:pos x="90" y="57"/>
              </a:cxn>
              <a:cxn ang="0">
                <a:pos x="72" y="73"/>
              </a:cxn>
              <a:cxn ang="0">
                <a:pos x="55" y="90"/>
              </a:cxn>
              <a:cxn ang="0">
                <a:pos x="40" y="106"/>
              </a:cxn>
              <a:cxn ang="0">
                <a:pos x="24" y="124"/>
              </a:cxn>
              <a:cxn ang="0">
                <a:pos x="11" y="141"/>
              </a:cxn>
              <a:cxn ang="0">
                <a:pos x="7" y="141"/>
              </a:cxn>
              <a:cxn ang="0">
                <a:pos x="4" y="139"/>
              </a:cxn>
              <a:cxn ang="0">
                <a:pos x="2" y="137"/>
              </a:cxn>
              <a:cxn ang="0">
                <a:pos x="0" y="134"/>
              </a:cxn>
              <a:cxn ang="0">
                <a:pos x="0" y="124"/>
              </a:cxn>
              <a:cxn ang="0">
                <a:pos x="13" y="106"/>
              </a:cxn>
              <a:cxn ang="0">
                <a:pos x="28" y="88"/>
              </a:cxn>
              <a:cxn ang="0">
                <a:pos x="44" y="69"/>
              </a:cxn>
              <a:cxn ang="0">
                <a:pos x="61" y="53"/>
              </a:cxn>
              <a:cxn ang="0">
                <a:pos x="79" y="36"/>
              </a:cxn>
              <a:cxn ang="0">
                <a:pos x="99" y="22"/>
              </a:cxn>
              <a:cxn ang="0">
                <a:pos x="119" y="11"/>
              </a:cxn>
              <a:cxn ang="0">
                <a:pos x="140" y="0"/>
              </a:cxn>
              <a:cxn ang="0">
                <a:pos x="156" y="0"/>
              </a:cxn>
            </a:cxnLst>
            <a:rect l="0" t="0" r="r" b="b"/>
            <a:pathLst>
              <a:path w="156" h="141">
                <a:moveTo>
                  <a:pt x="156" y="0"/>
                </a:moveTo>
                <a:lnTo>
                  <a:pt x="156" y="7"/>
                </a:lnTo>
                <a:lnTo>
                  <a:pt x="154" y="12"/>
                </a:lnTo>
                <a:lnTo>
                  <a:pt x="149" y="14"/>
                </a:lnTo>
                <a:lnTo>
                  <a:pt x="142" y="16"/>
                </a:lnTo>
                <a:lnTo>
                  <a:pt x="125" y="29"/>
                </a:lnTo>
                <a:lnTo>
                  <a:pt x="107" y="42"/>
                </a:lnTo>
                <a:lnTo>
                  <a:pt x="90" y="57"/>
                </a:lnTo>
                <a:lnTo>
                  <a:pt x="72" y="73"/>
                </a:lnTo>
                <a:lnTo>
                  <a:pt x="55" y="90"/>
                </a:lnTo>
                <a:lnTo>
                  <a:pt x="40" y="106"/>
                </a:lnTo>
                <a:lnTo>
                  <a:pt x="24" y="124"/>
                </a:lnTo>
                <a:lnTo>
                  <a:pt x="11" y="141"/>
                </a:lnTo>
                <a:lnTo>
                  <a:pt x="7" y="141"/>
                </a:lnTo>
                <a:lnTo>
                  <a:pt x="4" y="139"/>
                </a:lnTo>
                <a:lnTo>
                  <a:pt x="2" y="137"/>
                </a:lnTo>
                <a:lnTo>
                  <a:pt x="0" y="134"/>
                </a:lnTo>
                <a:lnTo>
                  <a:pt x="0" y="124"/>
                </a:lnTo>
                <a:lnTo>
                  <a:pt x="13" y="106"/>
                </a:lnTo>
                <a:lnTo>
                  <a:pt x="28" y="88"/>
                </a:lnTo>
                <a:lnTo>
                  <a:pt x="44" y="69"/>
                </a:lnTo>
                <a:lnTo>
                  <a:pt x="61" y="53"/>
                </a:lnTo>
                <a:lnTo>
                  <a:pt x="79" y="36"/>
                </a:lnTo>
                <a:lnTo>
                  <a:pt x="99" y="22"/>
                </a:lnTo>
                <a:lnTo>
                  <a:pt x="119" y="11"/>
                </a:lnTo>
                <a:lnTo>
                  <a:pt x="140" y="0"/>
                </a:lnTo>
                <a:lnTo>
                  <a:pt x="15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4" name="Freeform 42"/>
          <p:cNvSpPr>
            <a:spLocks/>
          </p:cNvSpPr>
          <p:nvPr/>
        </p:nvSpPr>
        <p:spPr bwMode="auto">
          <a:xfrm>
            <a:off x="3541713" y="5349875"/>
            <a:ext cx="176213" cy="123825"/>
          </a:xfrm>
          <a:custGeom>
            <a:avLst/>
            <a:gdLst/>
            <a:ahLst/>
            <a:cxnLst>
              <a:cxn ang="0">
                <a:pos x="206" y="5"/>
              </a:cxn>
              <a:cxn ang="0">
                <a:pos x="212" y="3"/>
              </a:cxn>
              <a:cxn ang="0">
                <a:pos x="217" y="7"/>
              </a:cxn>
              <a:cxn ang="0">
                <a:pos x="223" y="14"/>
              </a:cxn>
              <a:cxn ang="0">
                <a:pos x="217" y="25"/>
              </a:cxn>
              <a:cxn ang="0">
                <a:pos x="217" y="31"/>
              </a:cxn>
              <a:cxn ang="0">
                <a:pos x="201" y="36"/>
              </a:cxn>
              <a:cxn ang="0">
                <a:pos x="177" y="47"/>
              </a:cxn>
              <a:cxn ang="0">
                <a:pos x="164" y="71"/>
              </a:cxn>
              <a:cxn ang="0">
                <a:pos x="158" y="97"/>
              </a:cxn>
              <a:cxn ang="0">
                <a:pos x="155" y="117"/>
              </a:cxn>
              <a:cxn ang="0">
                <a:pos x="153" y="132"/>
              </a:cxn>
              <a:cxn ang="0">
                <a:pos x="158" y="143"/>
              </a:cxn>
              <a:cxn ang="0">
                <a:pos x="158" y="152"/>
              </a:cxn>
              <a:cxn ang="0">
                <a:pos x="145" y="156"/>
              </a:cxn>
              <a:cxn ang="0">
                <a:pos x="123" y="148"/>
              </a:cxn>
              <a:cxn ang="0">
                <a:pos x="116" y="119"/>
              </a:cxn>
              <a:cxn ang="0">
                <a:pos x="114" y="79"/>
              </a:cxn>
              <a:cxn ang="0">
                <a:pos x="98" y="69"/>
              </a:cxn>
              <a:cxn ang="0">
                <a:pos x="74" y="88"/>
              </a:cxn>
              <a:cxn ang="0">
                <a:pos x="50" y="108"/>
              </a:cxn>
              <a:cxn ang="0">
                <a:pos x="24" y="124"/>
              </a:cxn>
              <a:cxn ang="0">
                <a:pos x="6" y="126"/>
              </a:cxn>
              <a:cxn ang="0">
                <a:pos x="0" y="121"/>
              </a:cxn>
              <a:cxn ang="0">
                <a:pos x="6" y="113"/>
              </a:cxn>
              <a:cxn ang="0">
                <a:pos x="8" y="104"/>
              </a:cxn>
              <a:cxn ang="0">
                <a:pos x="24" y="82"/>
              </a:cxn>
              <a:cxn ang="0">
                <a:pos x="55" y="53"/>
              </a:cxn>
              <a:cxn ang="0">
                <a:pos x="90" y="29"/>
              </a:cxn>
              <a:cxn ang="0">
                <a:pos x="127" y="9"/>
              </a:cxn>
              <a:cxn ang="0">
                <a:pos x="155" y="0"/>
              </a:cxn>
              <a:cxn ang="0">
                <a:pos x="167" y="1"/>
              </a:cxn>
              <a:cxn ang="0">
                <a:pos x="180" y="9"/>
              </a:cxn>
              <a:cxn ang="0">
                <a:pos x="195" y="11"/>
              </a:cxn>
            </a:cxnLst>
            <a:rect l="0" t="0" r="r" b="b"/>
            <a:pathLst>
              <a:path w="223" h="156">
                <a:moveTo>
                  <a:pt x="202" y="7"/>
                </a:moveTo>
                <a:lnTo>
                  <a:pt x="206" y="5"/>
                </a:lnTo>
                <a:lnTo>
                  <a:pt x="208" y="3"/>
                </a:lnTo>
                <a:lnTo>
                  <a:pt x="212" y="3"/>
                </a:lnTo>
                <a:lnTo>
                  <a:pt x="213" y="3"/>
                </a:lnTo>
                <a:lnTo>
                  <a:pt x="217" y="7"/>
                </a:lnTo>
                <a:lnTo>
                  <a:pt x="221" y="11"/>
                </a:lnTo>
                <a:lnTo>
                  <a:pt x="223" y="14"/>
                </a:lnTo>
                <a:lnTo>
                  <a:pt x="221" y="22"/>
                </a:lnTo>
                <a:lnTo>
                  <a:pt x="217" y="25"/>
                </a:lnTo>
                <a:lnTo>
                  <a:pt x="217" y="27"/>
                </a:lnTo>
                <a:lnTo>
                  <a:pt x="217" y="31"/>
                </a:lnTo>
                <a:lnTo>
                  <a:pt x="215" y="34"/>
                </a:lnTo>
                <a:lnTo>
                  <a:pt x="201" y="36"/>
                </a:lnTo>
                <a:lnTo>
                  <a:pt x="188" y="40"/>
                </a:lnTo>
                <a:lnTo>
                  <a:pt x="177" y="47"/>
                </a:lnTo>
                <a:lnTo>
                  <a:pt x="169" y="60"/>
                </a:lnTo>
                <a:lnTo>
                  <a:pt x="164" y="71"/>
                </a:lnTo>
                <a:lnTo>
                  <a:pt x="160" y="84"/>
                </a:lnTo>
                <a:lnTo>
                  <a:pt x="158" y="97"/>
                </a:lnTo>
                <a:lnTo>
                  <a:pt x="158" y="110"/>
                </a:lnTo>
                <a:lnTo>
                  <a:pt x="155" y="117"/>
                </a:lnTo>
                <a:lnTo>
                  <a:pt x="153" y="124"/>
                </a:lnTo>
                <a:lnTo>
                  <a:pt x="153" y="132"/>
                </a:lnTo>
                <a:lnTo>
                  <a:pt x="155" y="139"/>
                </a:lnTo>
                <a:lnTo>
                  <a:pt x="158" y="143"/>
                </a:lnTo>
                <a:lnTo>
                  <a:pt x="158" y="147"/>
                </a:lnTo>
                <a:lnTo>
                  <a:pt x="158" y="152"/>
                </a:lnTo>
                <a:lnTo>
                  <a:pt x="158" y="156"/>
                </a:lnTo>
                <a:lnTo>
                  <a:pt x="145" y="156"/>
                </a:lnTo>
                <a:lnTo>
                  <a:pt x="133" y="154"/>
                </a:lnTo>
                <a:lnTo>
                  <a:pt x="123" y="148"/>
                </a:lnTo>
                <a:lnTo>
                  <a:pt x="118" y="137"/>
                </a:lnTo>
                <a:lnTo>
                  <a:pt x="116" y="119"/>
                </a:lnTo>
                <a:lnTo>
                  <a:pt x="116" y="99"/>
                </a:lnTo>
                <a:lnTo>
                  <a:pt x="114" y="79"/>
                </a:lnTo>
                <a:lnTo>
                  <a:pt x="112" y="60"/>
                </a:lnTo>
                <a:lnTo>
                  <a:pt x="98" y="69"/>
                </a:lnTo>
                <a:lnTo>
                  <a:pt x="85" y="79"/>
                </a:lnTo>
                <a:lnTo>
                  <a:pt x="74" y="88"/>
                </a:lnTo>
                <a:lnTo>
                  <a:pt x="63" y="97"/>
                </a:lnTo>
                <a:lnTo>
                  <a:pt x="50" y="108"/>
                </a:lnTo>
                <a:lnTo>
                  <a:pt x="39" y="117"/>
                </a:lnTo>
                <a:lnTo>
                  <a:pt x="24" y="124"/>
                </a:lnTo>
                <a:lnTo>
                  <a:pt x="9" y="130"/>
                </a:lnTo>
                <a:lnTo>
                  <a:pt x="6" y="126"/>
                </a:lnTo>
                <a:lnTo>
                  <a:pt x="2" y="124"/>
                </a:lnTo>
                <a:lnTo>
                  <a:pt x="0" y="121"/>
                </a:lnTo>
                <a:lnTo>
                  <a:pt x="0" y="115"/>
                </a:lnTo>
                <a:lnTo>
                  <a:pt x="6" y="113"/>
                </a:lnTo>
                <a:lnTo>
                  <a:pt x="8" y="108"/>
                </a:lnTo>
                <a:lnTo>
                  <a:pt x="8" y="104"/>
                </a:lnTo>
                <a:lnTo>
                  <a:pt x="9" y="99"/>
                </a:lnTo>
                <a:lnTo>
                  <a:pt x="24" y="82"/>
                </a:lnTo>
                <a:lnTo>
                  <a:pt x="39" y="68"/>
                </a:lnTo>
                <a:lnTo>
                  <a:pt x="55" y="53"/>
                </a:lnTo>
                <a:lnTo>
                  <a:pt x="72" y="40"/>
                </a:lnTo>
                <a:lnTo>
                  <a:pt x="90" y="29"/>
                </a:lnTo>
                <a:lnTo>
                  <a:pt x="109" y="18"/>
                </a:lnTo>
                <a:lnTo>
                  <a:pt x="127" y="9"/>
                </a:lnTo>
                <a:lnTo>
                  <a:pt x="145" y="1"/>
                </a:lnTo>
                <a:lnTo>
                  <a:pt x="155" y="0"/>
                </a:lnTo>
                <a:lnTo>
                  <a:pt x="162" y="0"/>
                </a:lnTo>
                <a:lnTo>
                  <a:pt x="167" y="1"/>
                </a:lnTo>
                <a:lnTo>
                  <a:pt x="175" y="5"/>
                </a:lnTo>
                <a:lnTo>
                  <a:pt x="180" y="9"/>
                </a:lnTo>
                <a:lnTo>
                  <a:pt x="188" y="11"/>
                </a:lnTo>
                <a:lnTo>
                  <a:pt x="195" y="11"/>
                </a:lnTo>
                <a:lnTo>
                  <a:pt x="202"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5" name="Freeform 43"/>
          <p:cNvSpPr>
            <a:spLocks/>
          </p:cNvSpPr>
          <p:nvPr/>
        </p:nvSpPr>
        <p:spPr bwMode="auto">
          <a:xfrm>
            <a:off x="4189413" y="5507038"/>
            <a:ext cx="884238" cy="600075"/>
          </a:xfrm>
          <a:custGeom>
            <a:avLst/>
            <a:gdLst/>
            <a:ahLst/>
            <a:cxnLst>
              <a:cxn ang="0">
                <a:pos x="538" y="560"/>
              </a:cxn>
              <a:cxn ang="0">
                <a:pos x="412" y="533"/>
              </a:cxn>
              <a:cxn ang="0">
                <a:pos x="270" y="501"/>
              </a:cxn>
              <a:cxn ang="0">
                <a:pos x="178" y="483"/>
              </a:cxn>
              <a:cxn ang="0">
                <a:pos x="158" y="529"/>
              </a:cxn>
              <a:cxn ang="0">
                <a:pos x="211" y="558"/>
              </a:cxn>
              <a:cxn ang="0">
                <a:pos x="331" y="584"/>
              </a:cxn>
              <a:cxn ang="0">
                <a:pos x="454" y="614"/>
              </a:cxn>
              <a:cxn ang="0">
                <a:pos x="538" y="636"/>
              </a:cxn>
              <a:cxn ang="0">
                <a:pos x="527" y="669"/>
              </a:cxn>
              <a:cxn ang="0">
                <a:pos x="412" y="645"/>
              </a:cxn>
              <a:cxn ang="0">
                <a:pos x="270" y="614"/>
              </a:cxn>
              <a:cxn ang="0">
                <a:pos x="147" y="586"/>
              </a:cxn>
              <a:cxn ang="0">
                <a:pos x="103" y="566"/>
              </a:cxn>
              <a:cxn ang="0">
                <a:pos x="83" y="562"/>
              </a:cxn>
              <a:cxn ang="0">
                <a:pos x="55" y="582"/>
              </a:cxn>
              <a:cxn ang="0">
                <a:pos x="70" y="604"/>
              </a:cxn>
              <a:cxn ang="0">
                <a:pos x="208" y="637"/>
              </a:cxn>
              <a:cxn ang="0">
                <a:pos x="390" y="674"/>
              </a:cxn>
              <a:cxn ang="0">
                <a:pos x="538" y="704"/>
              </a:cxn>
              <a:cxn ang="0">
                <a:pos x="568" y="749"/>
              </a:cxn>
              <a:cxn ang="0">
                <a:pos x="404" y="715"/>
              </a:cxn>
              <a:cxn ang="0">
                <a:pos x="206" y="669"/>
              </a:cxn>
              <a:cxn ang="0">
                <a:pos x="48" y="628"/>
              </a:cxn>
              <a:cxn ang="0">
                <a:pos x="0" y="595"/>
              </a:cxn>
              <a:cxn ang="0">
                <a:pos x="29" y="558"/>
              </a:cxn>
              <a:cxn ang="0">
                <a:pos x="79" y="527"/>
              </a:cxn>
              <a:cxn ang="0">
                <a:pos x="116" y="489"/>
              </a:cxn>
              <a:cxn ang="0">
                <a:pos x="153" y="445"/>
              </a:cxn>
              <a:cxn ang="0">
                <a:pos x="239" y="375"/>
              </a:cxn>
              <a:cxn ang="0">
                <a:pos x="329" y="299"/>
              </a:cxn>
              <a:cxn ang="0">
                <a:pos x="447" y="246"/>
              </a:cxn>
              <a:cxn ang="0">
                <a:pos x="557" y="208"/>
              </a:cxn>
              <a:cxn ang="0">
                <a:pos x="599" y="127"/>
              </a:cxn>
              <a:cxn ang="0">
                <a:pos x="658" y="88"/>
              </a:cxn>
              <a:cxn ang="0">
                <a:pos x="744" y="46"/>
              </a:cxn>
              <a:cxn ang="0">
                <a:pos x="836" y="11"/>
              </a:cxn>
              <a:cxn ang="0">
                <a:pos x="899" y="4"/>
              </a:cxn>
              <a:cxn ang="0">
                <a:pos x="1011" y="57"/>
              </a:cxn>
              <a:cxn ang="0">
                <a:pos x="1114" y="101"/>
              </a:cxn>
              <a:cxn ang="0">
                <a:pos x="1088" y="112"/>
              </a:cxn>
              <a:cxn ang="0">
                <a:pos x="946" y="66"/>
              </a:cxn>
              <a:cxn ang="0">
                <a:pos x="851" y="48"/>
              </a:cxn>
              <a:cxn ang="0">
                <a:pos x="757" y="88"/>
              </a:cxn>
              <a:cxn ang="0">
                <a:pos x="671" y="132"/>
              </a:cxn>
              <a:cxn ang="0">
                <a:pos x="623" y="184"/>
              </a:cxn>
              <a:cxn ang="0">
                <a:pos x="625" y="241"/>
              </a:cxn>
              <a:cxn ang="0">
                <a:pos x="761" y="287"/>
              </a:cxn>
              <a:cxn ang="0">
                <a:pos x="805" y="325"/>
              </a:cxn>
              <a:cxn ang="0">
                <a:pos x="685" y="298"/>
              </a:cxn>
              <a:cxn ang="0">
                <a:pos x="566" y="268"/>
              </a:cxn>
              <a:cxn ang="0">
                <a:pos x="469" y="272"/>
              </a:cxn>
              <a:cxn ang="0">
                <a:pos x="386" y="318"/>
              </a:cxn>
              <a:cxn ang="0">
                <a:pos x="305" y="397"/>
              </a:cxn>
              <a:cxn ang="0">
                <a:pos x="243" y="448"/>
              </a:cxn>
              <a:cxn ang="0">
                <a:pos x="325" y="467"/>
              </a:cxn>
              <a:cxn ang="0">
                <a:pos x="461" y="498"/>
              </a:cxn>
              <a:cxn ang="0">
                <a:pos x="581" y="525"/>
              </a:cxn>
              <a:cxn ang="0">
                <a:pos x="586" y="569"/>
              </a:cxn>
            </a:cxnLst>
            <a:rect l="0" t="0" r="r" b="b"/>
            <a:pathLst>
              <a:path w="1114" h="755">
                <a:moveTo>
                  <a:pt x="586" y="569"/>
                </a:moveTo>
                <a:lnTo>
                  <a:pt x="577" y="568"/>
                </a:lnTo>
                <a:lnTo>
                  <a:pt x="561" y="566"/>
                </a:lnTo>
                <a:lnTo>
                  <a:pt x="538" y="560"/>
                </a:lnTo>
                <a:lnTo>
                  <a:pt x="511" y="555"/>
                </a:lnTo>
                <a:lnTo>
                  <a:pt x="480" y="547"/>
                </a:lnTo>
                <a:lnTo>
                  <a:pt x="447" y="540"/>
                </a:lnTo>
                <a:lnTo>
                  <a:pt x="412" y="533"/>
                </a:lnTo>
                <a:lnTo>
                  <a:pt x="375" y="523"/>
                </a:lnTo>
                <a:lnTo>
                  <a:pt x="338" y="516"/>
                </a:lnTo>
                <a:lnTo>
                  <a:pt x="303" y="509"/>
                </a:lnTo>
                <a:lnTo>
                  <a:pt x="270" y="501"/>
                </a:lnTo>
                <a:lnTo>
                  <a:pt x="241" y="494"/>
                </a:lnTo>
                <a:lnTo>
                  <a:pt x="215" y="490"/>
                </a:lnTo>
                <a:lnTo>
                  <a:pt x="193" y="485"/>
                </a:lnTo>
                <a:lnTo>
                  <a:pt x="178" y="483"/>
                </a:lnTo>
                <a:lnTo>
                  <a:pt x="171" y="483"/>
                </a:lnTo>
                <a:lnTo>
                  <a:pt x="165" y="498"/>
                </a:lnTo>
                <a:lnTo>
                  <a:pt x="162" y="514"/>
                </a:lnTo>
                <a:lnTo>
                  <a:pt x="158" y="529"/>
                </a:lnTo>
                <a:lnTo>
                  <a:pt x="151" y="544"/>
                </a:lnTo>
                <a:lnTo>
                  <a:pt x="167" y="547"/>
                </a:lnTo>
                <a:lnTo>
                  <a:pt x="188" y="553"/>
                </a:lnTo>
                <a:lnTo>
                  <a:pt x="211" y="558"/>
                </a:lnTo>
                <a:lnTo>
                  <a:pt x="239" y="564"/>
                </a:lnTo>
                <a:lnTo>
                  <a:pt x="268" y="571"/>
                </a:lnTo>
                <a:lnTo>
                  <a:pt x="298" y="577"/>
                </a:lnTo>
                <a:lnTo>
                  <a:pt x="331" y="584"/>
                </a:lnTo>
                <a:lnTo>
                  <a:pt x="364" y="591"/>
                </a:lnTo>
                <a:lnTo>
                  <a:pt x="395" y="599"/>
                </a:lnTo>
                <a:lnTo>
                  <a:pt x="426" y="606"/>
                </a:lnTo>
                <a:lnTo>
                  <a:pt x="454" y="614"/>
                </a:lnTo>
                <a:lnTo>
                  <a:pt x="482" y="619"/>
                </a:lnTo>
                <a:lnTo>
                  <a:pt x="504" y="626"/>
                </a:lnTo>
                <a:lnTo>
                  <a:pt x="524" y="632"/>
                </a:lnTo>
                <a:lnTo>
                  <a:pt x="538" y="636"/>
                </a:lnTo>
                <a:lnTo>
                  <a:pt x="548" y="639"/>
                </a:lnTo>
                <a:lnTo>
                  <a:pt x="562" y="674"/>
                </a:lnTo>
                <a:lnTo>
                  <a:pt x="548" y="672"/>
                </a:lnTo>
                <a:lnTo>
                  <a:pt x="527" y="669"/>
                </a:lnTo>
                <a:lnTo>
                  <a:pt x="504" y="663"/>
                </a:lnTo>
                <a:lnTo>
                  <a:pt x="476" y="658"/>
                </a:lnTo>
                <a:lnTo>
                  <a:pt x="445" y="652"/>
                </a:lnTo>
                <a:lnTo>
                  <a:pt x="412" y="645"/>
                </a:lnTo>
                <a:lnTo>
                  <a:pt x="377" y="637"/>
                </a:lnTo>
                <a:lnTo>
                  <a:pt x="342" y="628"/>
                </a:lnTo>
                <a:lnTo>
                  <a:pt x="305" y="621"/>
                </a:lnTo>
                <a:lnTo>
                  <a:pt x="270" y="614"/>
                </a:lnTo>
                <a:lnTo>
                  <a:pt x="235" y="606"/>
                </a:lnTo>
                <a:lnTo>
                  <a:pt x="204" y="599"/>
                </a:lnTo>
                <a:lnTo>
                  <a:pt x="173" y="591"/>
                </a:lnTo>
                <a:lnTo>
                  <a:pt x="147" y="586"/>
                </a:lnTo>
                <a:lnTo>
                  <a:pt x="125" y="582"/>
                </a:lnTo>
                <a:lnTo>
                  <a:pt x="108" y="579"/>
                </a:lnTo>
                <a:lnTo>
                  <a:pt x="107" y="571"/>
                </a:lnTo>
                <a:lnTo>
                  <a:pt x="103" y="566"/>
                </a:lnTo>
                <a:lnTo>
                  <a:pt x="99" y="560"/>
                </a:lnTo>
                <a:lnTo>
                  <a:pt x="97" y="553"/>
                </a:lnTo>
                <a:lnTo>
                  <a:pt x="90" y="558"/>
                </a:lnTo>
                <a:lnTo>
                  <a:pt x="83" y="562"/>
                </a:lnTo>
                <a:lnTo>
                  <a:pt x="75" y="568"/>
                </a:lnTo>
                <a:lnTo>
                  <a:pt x="68" y="571"/>
                </a:lnTo>
                <a:lnTo>
                  <a:pt x="61" y="577"/>
                </a:lnTo>
                <a:lnTo>
                  <a:pt x="55" y="582"/>
                </a:lnTo>
                <a:lnTo>
                  <a:pt x="48" y="588"/>
                </a:lnTo>
                <a:lnTo>
                  <a:pt x="42" y="595"/>
                </a:lnTo>
                <a:lnTo>
                  <a:pt x="52" y="599"/>
                </a:lnTo>
                <a:lnTo>
                  <a:pt x="70" y="604"/>
                </a:lnTo>
                <a:lnTo>
                  <a:pt x="96" y="612"/>
                </a:lnTo>
                <a:lnTo>
                  <a:pt x="129" y="619"/>
                </a:lnTo>
                <a:lnTo>
                  <a:pt x="165" y="628"/>
                </a:lnTo>
                <a:lnTo>
                  <a:pt x="208" y="637"/>
                </a:lnTo>
                <a:lnTo>
                  <a:pt x="252" y="647"/>
                </a:lnTo>
                <a:lnTo>
                  <a:pt x="298" y="656"/>
                </a:lnTo>
                <a:lnTo>
                  <a:pt x="344" y="665"/>
                </a:lnTo>
                <a:lnTo>
                  <a:pt x="390" y="674"/>
                </a:lnTo>
                <a:lnTo>
                  <a:pt x="434" y="683"/>
                </a:lnTo>
                <a:lnTo>
                  <a:pt x="472" y="691"/>
                </a:lnTo>
                <a:lnTo>
                  <a:pt x="509" y="698"/>
                </a:lnTo>
                <a:lnTo>
                  <a:pt x="538" y="704"/>
                </a:lnTo>
                <a:lnTo>
                  <a:pt x="562" y="709"/>
                </a:lnTo>
                <a:lnTo>
                  <a:pt x="577" y="711"/>
                </a:lnTo>
                <a:lnTo>
                  <a:pt x="595" y="755"/>
                </a:lnTo>
                <a:lnTo>
                  <a:pt x="568" y="749"/>
                </a:lnTo>
                <a:lnTo>
                  <a:pt x="535" y="742"/>
                </a:lnTo>
                <a:lnTo>
                  <a:pt x="494" y="735"/>
                </a:lnTo>
                <a:lnTo>
                  <a:pt x="452" y="726"/>
                </a:lnTo>
                <a:lnTo>
                  <a:pt x="404" y="715"/>
                </a:lnTo>
                <a:lnTo>
                  <a:pt x="355" y="704"/>
                </a:lnTo>
                <a:lnTo>
                  <a:pt x="303" y="692"/>
                </a:lnTo>
                <a:lnTo>
                  <a:pt x="254" y="681"/>
                </a:lnTo>
                <a:lnTo>
                  <a:pt x="206" y="669"/>
                </a:lnTo>
                <a:lnTo>
                  <a:pt x="158" y="658"/>
                </a:lnTo>
                <a:lnTo>
                  <a:pt x="116" y="647"/>
                </a:lnTo>
                <a:lnTo>
                  <a:pt x="79" y="637"/>
                </a:lnTo>
                <a:lnTo>
                  <a:pt x="48" y="628"/>
                </a:lnTo>
                <a:lnTo>
                  <a:pt x="24" y="619"/>
                </a:lnTo>
                <a:lnTo>
                  <a:pt x="7" y="614"/>
                </a:lnTo>
                <a:lnTo>
                  <a:pt x="2" y="608"/>
                </a:lnTo>
                <a:lnTo>
                  <a:pt x="0" y="595"/>
                </a:lnTo>
                <a:lnTo>
                  <a:pt x="4" y="584"/>
                </a:lnTo>
                <a:lnTo>
                  <a:pt x="11" y="575"/>
                </a:lnTo>
                <a:lnTo>
                  <a:pt x="18" y="566"/>
                </a:lnTo>
                <a:lnTo>
                  <a:pt x="29" y="558"/>
                </a:lnTo>
                <a:lnTo>
                  <a:pt x="42" y="551"/>
                </a:lnTo>
                <a:lnTo>
                  <a:pt x="55" y="544"/>
                </a:lnTo>
                <a:lnTo>
                  <a:pt x="68" y="536"/>
                </a:lnTo>
                <a:lnTo>
                  <a:pt x="79" y="527"/>
                </a:lnTo>
                <a:lnTo>
                  <a:pt x="92" y="520"/>
                </a:lnTo>
                <a:lnTo>
                  <a:pt x="105" y="511"/>
                </a:lnTo>
                <a:lnTo>
                  <a:pt x="116" y="501"/>
                </a:lnTo>
                <a:lnTo>
                  <a:pt x="116" y="489"/>
                </a:lnTo>
                <a:lnTo>
                  <a:pt x="120" y="476"/>
                </a:lnTo>
                <a:lnTo>
                  <a:pt x="123" y="465"/>
                </a:lnTo>
                <a:lnTo>
                  <a:pt x="125" y="452"/>
                </a:lnTo>
                <a:lnTo>
                  <a:pt x="153" y="445"/>
                </a:lnTo>
                <a:lnTo>
                  <a:pt x="176" y="430"/>
                </a:lnTo>
                <a:lnTo>
                  <a:pt x="199" y="413"/>
                </a:lnTo>
                <a:lnTo>
                  <a:pt x="219" y="395"/>
                </a:lnTo>
                <a:lnTo>
                  <a:pt x="239" y="375"/>
                </a:lnTo>
                <a:lnTo>
                  <a:pt x="259" y="354"/>
                </a:lnTo>
                <a:lnTo>
                  <a:pt x="279" y="334"/>
                </a:lnTo>
                <a:lnTo>
                  <a:pt x="301" y="316"/>
                </a:lnTo>
                <a:lnTo>
                  <a:pt x="329" y="299"/>
                </a:lnTo>
                <a:lnTo>
                  <a:pt x="357" y="283"/>
                </a:lnTo>
                <a:lnTo>
                  <a:pt x="386" y="268"/>
                </a:lnTo>
                <a:lnTo>
                  <a:pt x="415" y="255"/>
                </a:lnTo>
                <a:lnTo>
                  <a:pt x="447" y="246"/>
                </a:lnTo>
                <a:lnTo>
                  <a:pt x="480" y="239"/>
                </a:lnTo>
                <a:lnTo>
                  <a:pt x="513" y="235"/>
                </a:lnTo>
                <a:lnTo>
                  <a:pt x="548" y="235"/>
                </a:lnTo>
                <a:lnTo>
                  <a:pt x="557" y="208"/>
                </a:lnTo>
                <a:lnTo>
                  <a:pt x="566" y="182"/>
                </a:lnTo>
                <a:lnTo>
                  <a:pt x="575" y="156"/>
                </a:lnTo>
                <a:lnTo>
                  <a:pt x="594" y="132"/>
                </a:lnTo>
                <a:lnTo>
                  <a:pt x="599" y="127"/>
                </a:lnTo>
                <a:lnTo>
                  <a:pt x="610" y="118"/>
                </a:lnTo>
                <a:lnTo>
                  <a:pt x="623" y="108"/>
                </a:lnTo>
                <a:lnTo>
                  <a:pt x="640" y="99"/>
                </a:lnTo>
                <a:lnTo>
                  <a:pt x="658" y="88"/>
                </a:lnTo>
                <a:lnTo>
                  <a:pt x="678" y="77"/>
                </a:lnTo>
                <a:lnTo>
                  <a:pt x="698" y="66"/>
                </a:lnTo>
                <a:lnTo>
                  <a:pt x="722" y="55"/>
                </a:lnTo>
                <a:lnTo>
                  <a:pt x="744" y="46"/>
                </a:lnTo>
                <a:lnTo>
                  <a:pt x="768" y="35"/>
                </a:lnTo>
                <a:lnTo>
                  <a:pt x="792" y="26"/>
                </a:lnTo>
                <a:lnTo>
                  <a:pt x="814" y="16"/>
                </a:lnTo>
                <a:lnTo>
                  <a:pt x="836" y="11"/>
                </a:lnTo>
                <a:lnTo>
                  <a:pt x="856" y="5"/>
                </a:lnTo>
                <a:lnTo>
                  <a:pt x="875" y="2"/>
                </a:lnTo>
                <a:lnTo>
                  <a:pt x="891" y="0"/>
                </a:lnTo>
                <a:lnTo>
                  <a:pt x="899" y="4"/>
                </a:lnTo>
                <a:lnTo>
                  <a:pt x="915" y="13"/>
                </a:lnTo>
                <a:lnTo>
                  <a:pt x="943" y="26"/>
                </a:lnTo>
                <a:lnTo>
                  <a:pt x="974" y="40"/>
                </a:lnTo>
                <a:lnTo>
                  <a:pt x="1011" y="57"/>
                </a:lnTo>
                <a:lnTo>
                  <a:pt x="1047" y="73"/>
                </a:lnTo>
                <a:lnTo>
                  <a:pt x="1082" y="86"/>
                </a:lnTo>
                <a:lnTo>
                  <a:pt x="1112" y="97"/>
                </a:lnTo>
                <a:lnTo>
                  <a:pt x="1114" y="101"/>
                </a:lnTo>
                <a:lnTo>
                  <a:pt x="1114" y="107"/>
                </a:lnTo>
                <a:lnTo>
                  <a:pt x="1110" y="112"/>
                </a:lnTo>
                <a:lnTo>
                  <a:pt x="1108" y="116"/>
                </a:lnTo>
                <a:lnTo>
                  <a:pt x="1088" y="112"/>
                </a:lnTo>
                <a:lnTo>
                  <a:pt x="1058" y="103"/>
                </a:lnTo>
                <a:lnTo>
                  <a:pt x="1024" y="92"/>
                </a:lnTo>
                <a:lnTo>
                  <a:pt x="985" y="79"/>
                </a:lnTo>
                <a:lnTo>
                  <a:pt x="946" y="66"/>
                </a:lnTo>
                <a:lnTo>
                  <a:pt x="913" y="55"/>
                </a:lnTo>
                <a:lnTo>
                  <a:pt x="888" y="44"/>
                </a:lnTo>
                <a:lnTo>
                  <a:pt x="873" y="37"/>
                </a:lnTo>
                <a:lnTo>
                  <a:pt x="851" y="48"/>
                </a:lnTo>
                <a:lnTo>
                  <a:pt x="827" y="59"/>
                </a:lnTo>
                <a:lnTo>
                  <a:pt x="803" y="68"/>
                </a:lnTo>
                <a:lnTo>
                  <a:pt x="781" y="79"/>
                </a:lnTo>
                <a:lnTo>
                  <a:pt x="757" y="88"/>
                </a:lnTo>
                <a:lnTo>
                  <a:pt x="733" y="99"/>
                </a:lnTo>
                <a:lnTo>
                  <a:pt x="709" y="110"/>
                </a:lnTo>
                <a:lnTo>
                  <a:pt x="687" y="121"/>
                </a:lnTo>
                <a:lnTo>
                  <a:pt x="671" y="132"/>
                </a:lnTo>
                <a:lnTo>
                  <a:pt x="658" y="143"/>
                </a:lnTo>
                <a:lnTo>
                  <a:pt x="643" y="156"/>
                </a:lnTo>
                <a:lnTo>
                  <a:pt x="632" y="169"/>
                </a:lnTo>
                <a:lnTo>
                  <a:pt x="623" y="184"/>
                </a:lnTo>
                <a:lnTo>
                  <a:pt x="614" y="198"/>
                </a:lnTo>
                <a:lnTo>
                  <a:pt x="608" y="215"/>
                </a:lnTo>
                <a:lnTo>
                  <a:pt x="603" y="231"/>
                </a:lnTo>
                <a:lnTo>
                  <a:pt x="625" y="241"/>
                </a:lnTo>
                <a:lnTo>
                  <a:pt x="656" y="250"/>
                </a:lnTo>
                <a:lnTo>
                  <a:pt x="691" y="263"/>
                </a:lnTo>
                <a:lnTo>
                  <a:pt x="726" y="274"/>
                </a:lnTo>
                <a:lnTo>
                  <a:pt x="761" y="287"/>
                </a:lnTo>
                <a:lnTo>
                  <a:pt x="788" y="298"/>
                </a:lnTo>
                <a:lnTo>
                  <a:pt x="809" y="310"/>
                </a:lnTo>
                <a:lnTo>
                  <a:pt x="816" y="321"/>
                </a:lnTo>
                <a:lnTo>
                  <a:pt x="805" y="325"/>
                </a:lnTo>
                <a:lnTo>
                  <a:pt x="785" y="323"/>
                </a:lnTo>
                <a:lnTo>
                  <a:pt x="755" y="316"/>
                </a:lnTo>
                <a:lnTo>
                  <a:pt x="722" y="309"/>
                </a:lnTo>
                <a:lnTo>
                  <a:pt x="685" y="298"/>
                </a:lnTo>
                <a:lnTo>
                  <a:pt x="651" y="287"/>
                </a:lnTo>
                <a:lnTo>
                  <a:pt x="617" y="277"/>
                </a:lnTo>
                <a:lnTo>
                  <a:pt x="590" y="270"/>
                </a:lnTo>
                <a:lnTo>
                  <a:pt x="566" y="268"/>
                </a:lnTo>
                <a:lnTo>
                  <a:pt x="542" y="268"/>
                </a:lnTo>
                <a:lnTo>
                  <a:pt x="516" y="266"/>
                </a:lnTo>
                <a:lnTo>
                  <a:pt x="493" y="268"/>
                </a:lnTo>
                <a:lnTo>
                  <a:pt x="469" y="272"/>
                </a:lnTo>
                <a:lnTo>
                  <a:pt x="447" y="277"/>
                </a:lnTo>
                <a:lnTo>
                  <a:pt x="426" y="288"/>
                </a:lnTo>
                <a:lnTo>
                  <a:pt x="408" y="301"/>
                </a:lnTo>
                <a:lnTo>
                  <a:pt x="386" y="318"/>
                </a:lnTo>
                <a:lnTo>
                  <a:pt x="364" y="336"/>
                </a:lnTo>
                <a:lnTo>
                  <a:pt x="344" y="354"/>
                </a:lnTo>
                <a:lnTo>
                  <a:pt x="325" y="377"/>
                </a:lnTo>
                <a:lnTo>
                  <a:pt x="305" y="397"/>
                </a:lnTo>
                <a:lnTo>
                  <a:pt x="285" y="415"/>
                </a:lnTo>
                <a:lnTo>
                  <a:pt x="263" y="432"/>
                </a:lnTo>
                <a:lnTo>
                  <a:pt x="239" y="446"/>
                </a:lnTo>
                <a:lnTo>
                  <a:pt x="243" y="448"/>
                </a:lnTo>
                <a:lnTo>
                  <a:pt x="255" y="450"/>
                </a:lnTo>
                <a:lnTo>
                  <a:pt x="274" y="456"/>
                </a:lnTo>
                <a:lnTo>
                  <a:pt x="298" y="459"/>
                </a:lnTo>
                <a:lnTo>
                  <a:pt x="325" y="467"/>
                </a:lnTo>
                <a:lnTo>
                  <a:pt x="358" y="474"/>
                </a:lnTo>
                <a:lnTo>
                  <a:pt x="391" y="481"/>
                </a:lnTo>
                <a:lnTo>
                  <a:pt x="426" y="489"/>
                </a:lnTo>
                <a:lnTo>
                  <a:pt x="461" y="498"/>
                </a:lnTo>
                <a:lnTo>
                  <a:pt x="496" y="505"/>
                </a:lnTo>
                <a:lnTo>
                  <a:pt x="527" y="512"/>
                </a:lnTo>
                <a:lnTo>
                  <a:pt x="557" y="518"/>
                </a:lnTo>
                <a:lnTo>
                  <a:pt x="581" y="525"/>
                </a:lnTo>
                <a:lnTo>
                  <a:pt x="599" y="529"/>
                </a:lnTo>
                <a:lnTo>
                  <a:pt x="612" y="533"/>
                </a:lnTo>
                <a:lnTo>
                  <a:pt x="616" y="535"/>
                </a:lnTo>
                <a:lnTo>
                  <a:pt x="586" y="56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6" name="Freeform 44"/>
          <p:cNvSpPr>
            <a:spLocks/>
          </p:cNvSpPr>
          <p:nvPr/>
        </p:nvSpPr>
        <p:spPr bwMode="auto">
          <a:xfrm>
            <a:off x="5384801" y="5572125"/>
            <a:ext cx="515938" cy="892175"/>
          </a:xfrm>
          <a:custGeom>
            <a:avLst/>
            <a:gdLst/>
            <a:ahLst/>
            <a:cxnLst>
              <a:cxn ang="0">
                <a:pos x="463" y="1058"/>
              </a:cxn>
              <a:cxn ang="0">
                <a:pos x="492" y="940"/>
              </a:cxn>
              <a:cxn ang="0">
                <a:pos x="514" y="828"/>
              </a:cxn>
              <a:cxn ang="0">
                <a:pos x="445" y="916"/>
              </a:cxn>
              <a:cxn ang="0">
                <a:pos x="331" y="1067"/>
              </a:cxn>
              <a:cxn ang="0">
                <a:pos x="202" y="1124"/>
              </a:cxn>
              <a:cxn ang="0">
                <a:pos x="255" y="1076"/>
              </a:cxn>
              <a:cxn ang="0">
                <a:pos x="325" y="1001"/>
              </a:cxn>
              <a:cxn ang="0">
                <a:pos x="397" y="915"/>
              </a:cxn>
              <a:cxn ang="0">
                <a:pos x="461" y="834"/>
              </a:cxn>
              <a:cxn ang="0">
                <a:pos x="501" y="779"/>
              </a:cxn>
              <a:cxn ang="0">
                <a:pos x="547" y="639"/>
              </a:cxn>
              <a:cxn ang="0">
                <a:pos x="599" y="288"/>
              </a:cxn>
              <a:cxn ang="0">
                <a:pos x="604" y="44"/>
              </a:cxn>
              <a:cxn ang="0">
                <a:pos x="582" y="35"/>
              </a:cxn>
              <a:cxn ang="0">
                <a:pos x="501" y="147"/>
              </a:cxn>
              <a:cxn ang="0">
                <a:pos x="386" y="273"/>
              </a:cxn>
              <a:cxn ang="0">
                <a:pos x="331" y="323"/>
              </a:cxn>
              <a:cxn ang="0">
                <a:pos x="246" y="386"/>
              </a:cxn>
              <a:cxn ang="0">
                <a:pos x="163" y="454"/>
              </a:cxn>
              <a:cxn ang="0">
                <a:pos x="136" y="514"/>
              </a:cxn>
              <a:cxn ang="0">
                <a:pos x="106" y="810"/>
              </a:cxn>
              <a:cxn ang="0">
                <a:pos x="79" y="1096"/>
              </a:cxn>
              <a:cxn ang="0">
                <a:pos x="4" y="1095"/>
              </a:cxn>
              <a:cxn ang="0">
                <a:pos x="27" y="867"/>
              </a:cxn>
              <a:cxn ang="0">
                <a:pos x="53" y="602"/>
              </a:cxn>
              <a:cxn ang="0">
                <a:pos x="70" y="499"/>
              </a:cxn>
              <a:cxn ang="0">
                <a:pos x="103" y="439"/>
              </a:cxn>
              <a:cxn ang="0">
                <a:pos x="154" y="393"/>
              </a:cxn>
              <a:cxn ang="0">
                <a:pos x="270" y="314"/>
              </a:cxn>
              <a:cxn ang="0">
                <a:pos x="366" y="229"/>
              </a:cxn>
              <a:cxn ang="0">
                <a:pos x="443" y="149"/>
              </a:cxn>
              <a:cxn ang="0">
                <a:pos x="501" y="77"/>
              </a:cxn>
              <a:cxn ang="0">
                <a:pos x="542" y="22"/>
              </a:cxn>
              <a:cxn ang="0">
                <a:pos x="579" y="0"/>
              </a:cxn>
              <a:cxn ang="0">
                <a:pos x="615" y="13"/>
              </a:cxn>
              <a:cxn ang="0">
                <a:pos x="641" y="38"/>
              </a:cxn>
              <a:cxn ang="0">
                <a:pos x="645" y="253"/>
              </a:cxn>
              <a:cxn ang="0">
                <a:pos x="615" y="597"/>
              </a:cxn>
              <a:cxn ang="0">
                <a:pos x="571" y="747"/>
              </a:cxn>
              <a:cxn ang="0">
                <a:pos x="540" y="927"/>
              </a:cxn>
              <a:cxn ang="0">
                <a:pos x="514" y="1104"/>
              </a:cxn>
            </a:cxnLst>
            <a:rect l="0" t="0" r="r" b="b"/>
            <a:pathLst>
              <a:path w="648" h="1124">
                <a:moveTo>
                  <a:pt x="446" y="1124"/>
                </a:moveTo>
                <a:lnTo>
                  <a:pt x="454" y="1093"/>
                </a:lnTo>
                <a:lnTo>
                  <a:pt x="463" y="1058"/>
                </a:lnTo>
                <a:lnTo>
                  <a:pt x="472" y="1019"/>
                </a:lnTo>
                <a:lnTo>
                  <a:pt x="483" y="979"/>
                </a:lnTo>
                <a:lnTo>
                  <a:pt x="492" y="940"/>
                </a:lnTo>
                <a:lnTo>
                  <a:pt x="501" y="900"/>
                </a:lnTo>
                <a:lnTo>
                  <a:pt x="509" y="863"/>
                </a:lnTo>
                <a:lnTo>
                  <a:pt x="514" y="828"/>
                </a:lnTo>
                <a:lnTo>
                  <a:pt x="501" y="841"/>
                </a:lnTo>
                <a:lnTo>
                  <a:pt x="476" y="872"/>
                </a:lnTo>
                <a:lnTo>
                  <a:pt x="445" y="916"/>
                </a:lnTo>
                <a:lnTo>
                  <a:pt x="406" y="968"/>
                </a:lnTo>
                <a:lnTo>
                  <a:pt x="367" y="1019"/>
                </a:lnTo>
                <a:lnTo>
                  <a:pt x="331" y="1067"/>
                </a:lnTo>
                <a:lnTo>
                  <a:pt x="301" y="1104"/>
                </a:lnTo>
                <a:lnTo>
                  <a:pt x="279" y="1124"/>
                </a:lnTo>
                <a:lnTo>
                  <a:pt x="202" y="1124"/>
                </a:lnTo>
                <a:lnTo>
                  <a:pt x="217" y="1113"/>
                </a:lnTo>
                <a:lnTo>
                  <a:pt x="235" y="1096"/>
                </a:lnTo>
                <a:lnTo>
                  <a:pt x="255" y="1076"/>
                </a:lnTo>
                <a:lnTo>
                  <a:pt x="277" y="1054"/>
                </a:lnTo>
                <a:lnTo>
                  <a:pt x="299" y="1028"/>
                </a:lnTo>
                <a:lnTo>
                  <a:pt x="325" y="1001"/>
                </a:lnTo>
                <a:lnTo>
                  <a:pt x="349" y="972"/>
                </a:lnTo>
                <a:lnTo>
                  <a:pt x="373" y="942"/>
                </a:lnTo>
                <a:lnTo>
                  <a:pt x="397" y="915"/>
                </a:lnTo>
                <a:lnTo>
                  <a:pt x="421" y="885"/>
                </a:lnTo>
                <a:lnTo>
                  <a:pt x="441" y="859"/>
                </a:lnTo>
                <a:lnTo>
                  <a:pt x="461" y="834"/>
                </a:lnTo>
                <a:lnTo>
                  <a:pt x="478" y="812"/>
                </a:lnTo>
                <a:lnTo>
                  <a:pt x="492" y="793"/>
                </a:lnTo>
                <a:lnTo>
                  <a:pt x="501" y="779"/>
                </a:lnTo>
                <a:lnTo>
                  <a:pt x="509" y="768"/>
                </a:lnTo>
                <a:lnTo>
                  <a:pt x="527" y="722"/>
                </a:lnTo>
                <a:lnTo>
                  <a:pt x="547" y="639"/>
                </a:lnTo>
                <a:lnTo>
                  <a:pt x="566" y="531"/>
                </a:lnTo>
                <a:lnTo>
                  <a:pt x="584" y="409"/>
                </a:lnTo>
                <a:lnTo>
                  <a:pt x="599" y="288"/>
                </a:lnTo>
                <a:lnTo>
                  <a:pt x="608" y="178"/>
                </a:lnTo>
                <a:lnTo>
                  <a:pt x="610" y="92"/>
                </a:lnTo>
                <a:lnTo>
                  <a:pt x="604" y="44"/>
                </a:lnTo>
                <a:lnTo>
                  <a:pt x="599" y="38"/>
                </a:lnTo>
                <a:lnTo>
                  <a:pt x="592" y="35"/>
                </a:lnTo>
                <a:lnTo>
                  <a:pt x="582" y="35"/>
                </a:lnTo>
                <a:lnTo>
                  <a:pt x="573" y="33"/>
                </a:lnTo>
                <a:lnTo>
                  <a:pt x="540" y="92"/>
                </a:lnTo>
                <a:lnTo>
                  <a:pt x="501" y="147"/>
                </a:lnTo>
                <a:lnTo>
                  <a:pt x="461" y="196"/>
                </a:lnTo>
                <a:lnTo>
                  <a:pt x="422" y="239"/>
                </a:lnTo>
                <a:lnTo>
                  <a:pt x="386" y="273"/>
                </a:lnTo>
                <a:lnTo>
                  <a:pt x="356" y="301"/>
                </a:lnTo>
                <a:lnTo>
                  <a:pt x="338" y="318"/>
                </a:lnTo>
                <a:lnTo>
                  <a:pt x="331" y="323"/>
                </a:lnTo>
                <a:lnTo>
                  <a:pt x="307" y="341"/>
                </a:lnTo>
                <a:lnTo>
                  <a:pt x="277" y="362"/>
                </a:lnTo>
                <a:lnTo>
                  <a:pt x="246" y="386"/>
                </a:lnTo>
                <a:lnTo>
                  <a:pt x="215" y="409"/>
                </a:lnTo>
                <a:lnTo>
                  <a:pt x="187" y="433"/>
                </a:lnTo>
                <a:lnTo>
                  <a:pt x="163" y="454"/>
                </a:lnTo>
                <a:lnTo>
                  <a:pt x="147" y="468"/>
                </a:lnTo>
                <a:lnTo>
                  <a:pt x="141" y="476"/>
                </a:lnTo>
                <a:lnTo>
                  <a:pt x="136" y="514"/>
                </a:lnTo>
                <a:lnTo>
                  <a:pt x="127" y="591"/>
                </a:lnTo>
                <a:lnTo>
                  <a:pt x="117" y="694"/>
                </a:lnTo>
                <a:lnTo>
                  <a:pt x="106" y="810"/>
                </a:lnTo>
                <a:lnTo>
                  <a:pt x="95" y="926"/>
                </a:lnTo>
                <a:lnTo>
                  <a:pt x="84" y="1025"/>
                </a:lnTo>
                <a:lnTo>
                  <a:pt x="79" y="1096"/>
                </a:lnTo>
                <a:lnTo>
                  <a:pt x="75" y="1124"/>
                </a:lnTo>
                <a:lnTo>
                  <a:pt x="0" y="1124"/>
                </a:lnTo>
                <a:lnTo>
                  <a:pt x="4" y="1095"/>
                </a:lnTo>
                <a:lnTo>
                  <a:pt x="9" y="1038"/>
                </a:lnTo>
                <a:lnTo>
                  <a:pt x="16" y="959"/>
                </a:lnTo>
                <a:lnTo>
                  <a:pt x="27" y="867"/>
                </a:lnTo>
                <a:lnTo>
                  <a:pt x="37" y="771"/>
                </a:lnTo>
                <a:lnTo>
                  <a:pt x="46" y="681"/>
                </a:lnTo>
                <a:lnTo>
                  <a:pt x="53" y="602"/>
                </a:lnTo>
                <a:lnTo>
                  <a:pt x="59" y="545"/>
                </a:lnTo>
                <a:lnTo>
                  <a:pt x="64" y="521"/>
                </a:lnTo>
                <a:lnTo>
                  <a:pt x="70" y="499"/>
                </a:lnTo>
                <a:lnTo>
                  <a:pt x="79" y="479"/>
                </a:lnTo>
                <a:lnTo>
                  <a:pt x="90" y="457"/>
                </a:lnTo>
                <a:lnTo>
                  <a:pt x="103" y="439"/>
                </a:lnTo>
                <a:lnTo>
                  <a:pt x="117" y="422"/>
                </a:lnTo>
                <a:lnTo>
                  <a:pt x="134" y="406"/>
                </a:lnTo>
                <a:lnTo>
                  <a:pt x="154" y="393"/>
                </a:lnTo>
                <a:lnTo>
                  <a:pt x="195" y="367"/>
                </a:lnTo>
                <a:lnTo>
                  <a:pt x="233" y="341"/>
                </a:lnTo>
                <a:lnTo>
                  <a:pt x="270" y="314"/>
                </a:lnTo>
                <a:lnTo>
                  <a:pt x="305" y="286"/>
                </a:lnTo>
                <a:lnTo>
                  <a:pt x="336" y="257"/>
                </a:lnTo>
                <a:lnTo>
                  <a:pt x="366" y="229"/>
                </a:lnTo>
                <a:lnTo>
                  <a:pt x="393" y="202"/>
                </a:lnTo>
                <a:lnTo>
                  <a:pt x="419" y="174"/>
                </a:lnTo>
                <a:lnTo>
                  <a:pt x="443" y="149"/>
                </a:lnTo>
                <a:lnTo>
                  <a:pt x="463" y="123"/>
                </a:lnTo>
                <a:lnTo>
                  <a:pt x="483" y="99"/>
                </a:lnTo>
                <a:lnTo>
                  <a:pt x="501" y="77"/>
                </a:lnTo>
                <a:lnTo>
                  <a:pt x="516" y="57"/>
                </a:lnTo>
                <a:lnTo>
                  <a:pt x="531" y="38"/>
                </a:lnTo>
                <a:lnTo>
                  <a:pt x="542" y="22"/>
                </a:lnTo>
                <a:lnTo>
                  <a:pt x="553" y="9"/>
                </a:lnTo>
                <a:lnTo>
                  <a:pt x="566" y="3"/>
                </a:lnTo>
                <a:lnTo>
                  <a:pt x="579" y="0"/>
                </a:lnTo>
                <a:lnTo>
                  <a:pt x="592" y="2"/>
                </a:lnTo>
                <a:lnTo>
                  <a:pt x="604" y="5"/>
                </a:lnTo>
                <a:lnTo>
                  <a:pt x="615" y="13"/>
                </a:lnTo>
                <a:lnTo>
                  <a:pt x="626" y="20"/>
                </a:lnTo>
                <a:lnTo>
                  <a:pt x="634" y="29"/>
                </a:lnTo>
                <a:lnTo>
                  <a:pt x="641" y="38"/>
                </a:lnTo>
                <a:lnTo>
                  <a:pt x="647" y="75"/>
                </a:lnTo>
                <a:lnTo>
                  <a:pt x="648" y="150"/>
                </a:lnTo>
                <a:lnTo>
                  <a:pt x="645" y="253"/>
                </a:lnTo>
                <a:lnTo>
                  <a:pt x="639" y="371"/>
                </a:lnTo>
                <a:lnTo>
                  <a:pt x="628" y="488"/>
                </a:lnTo>
                <a:lnTo>
                  <a:pt x="615" y="597"/>
                </a:lnTo>
                <a:lnTo>
                  <a:pt x="599" y="679"/>
                </a:lnTo>
                <a:lnTo>
                  <a:pt x="579" y="725"/>
                </a:lnTo>
                <a:lnTo>
                  <a:pt x="571" y="747"/>
                </a:lnTo>
                <a:lnTo>
                  <a:pt x="562" y="793"/>
                </a:lnTo>
                <a:lnTo>
                  <a:pt x="551" y="856"/>
                </a:lnTo>
                <a:lnTo>
                  <a:pt x="540" y="927"/>
                </a:lnTo>
                <a:lnTo>
                  <a:pt x="529" y="997"/>
                </a:lnTo>
                <a:lnTo>
                  <a:pt x="520" y="1060"/>
                </a:lnTo>
                <a:lnTo>
                  <a:pt x="514" y="1104"/>
                </a:lnTo>
                <a:lnTo>
                  <a:pt x="513" y="1124"/>
                </a:lnTo>
                <a:lnTo>
                  <a:pt x="446" y="112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7" name="Freeform 45"/>
          <p:cNvSpPr>
            <a:spLocks/>
          </p:cNvSpPr>
          <p:nvPr/>
        </p:nvSpPr>
        <p:spPr bwMode="auto">
          <a:xfrm>
            <a:off x="5911851" y="5597525"/>
            <a:ext cx="109538" cy="34925"/>
          </a:xfrm>
          <a:custGeom>
            <a:avLst/>
            <a:gdLst/>
            <a:ahLst/>
            <a:cxnLst>
              <a:cxn ang="0">
                <a:pos x="0" y="0"/>
              </a:cxn>
              <a:cxn ang="0">
                <a:pos x="136" y="0"/>
              </a:cxn>
              <a:cxn ang="0">
                <a:pos x="138" y="42"/>
              </a:cxn>
              <a:cxn ang="0">
                <a:pos x="129" y="42"/>
              </a:cxn>
              <a:cxn ang="0">
                <a:pos x="112" y="44"/>
              </a:cxn>
              <a:cxn ang="0">
                <a:pos x="94" y="44"/>
              </a:cxn>
              <a:cxn ang="0">
                <a:pos x="72" y="44"/>
              </a:cxn>
              <a:cxn ang="0">
                <a:pos x="50" y="44"/>
              </a:cxn>
              <a:cxn ang="0">
                <a:pos x="30" y="44"/>
              </a:cxn>
              <a:cxn ang="0">
                <a:pos x="13" y="42"/>
              </a:cxn>
              <a:cxn ang="0">
                <a:pos x="2" y="40"/>
              </a:cxn>
              <a:cxn ang="0">
                <a:pos x="0" y="0"/>
              </a:cxn>
            </a:cxnLst>
            <a:rect l="0" t="0" r="r" b="b"/>
            <a:pathLst>
              <a:path w="138" h="44">
                <a:moveTo>
                  <a:pt x="0" y="0"/>
                </a:moveTo>
                <a:lnTo>
                  <a:pt x="136" y="0"/>
                </a:lnTo>
                <a:lnTo>
                  <a:pt x="138" y="42"/>
                </a:lnTo>
                <a:lnTo>
                  <a:pt x="129" y="42"/>
                </a:lnTo>
                <a:lnTo>
                  <a:pt x="112" y="44"/>
                </a:lnTo>
                <a:lnTo>
                  <a:pt x="94" y="44"/>
                </a:lnTo>
                <a:lnTo>
                  <a:pt x="72" y="44"/>
                </a:lnTo>
                <a:lnTo>
                  <a:pt x="50" y="44"/>
                </a:lnTo>
                <a:lnTo>
                  <a:pt x="30" y="44"/>
                </a:lnTo>
                <a:lnTo>
                  <a:pt x="13" y="42"/>
                </a:lnTo>
                <a:lnTo>
                  <a:pt x="2" y="4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8" name="Freeform 46"/>
          <p:cNvSpPr>
            <a:spLocks/>
          </p:cNvSpPr>
          <p:nvPr/>
        </p:nvSpPr>
        <p:spPr bwMode="auto">
          <a:xfrm>
            <a:off x="5480051" y="5667375"/>
            <a:ext cx="369888" cy="796925"/>
          </a:xfrm>
          <a:custGeom>
            <a:avLst/>
            <a:gdLst/>
            <a:ahLst/>
            <a:cxnLst>
              <a:cxn ang="0">
                <a:pos x="0" y="1005"/>
              </a:cxn>
              <a:cxn ang="0">
                <a:pos x="2" y="963"/>
              </a:cxn>
              <a:cxn ang="0">
                <a:pos x="11" y="886"/>
              </a:cxn>
              <a:cxn ang="0">
                <a:pos x="26" y="788"/>
              </a:cxn>
              <a:cxn ang="0">
                <a:pos x="41" y="678"/>
              </a:cxn>
              <a:cxn ang="0">
                <a:pos x="57" y="570"/>
              </a:cxn>
              <a:cxn ang="0">
                <a:pos x="72" y="474"/>
              </a:cxn>
              <a:cxn ang="0">
                <a:pos x="83" y="401"/>
              </a:cxn>
              <a:cxn ang="0">
                <a:pos x="87" y="364"/>
              </a:cxn>
              <a:cxn ang="0">
                <a:pos x="134" y="327"/>
              </a:cxn>
              <a:cxn ang="0">
                <a:pos x="180" y="290"/>
              </a:cxn>
              <a:cxn ang="0">
                <a:pos x="221" y="257"/>
              </a:cxn>
              <a:cxn ang="0">
                <a:pos x="259" y="222"/>
              </a:cxn>
              <a:cxn ang="0">
                <a:pos x="292" y="191"/>
              </a:cxn>
              <a:cxn ang="0">
                <a:pos x="324" y="162"/>
              </a:cxn>
              <a:cxn ang="0">
                <a:pos x="351" y="132"/>
              </a:cxn>
              <a:cxn ang="0">
                <a:pos x="375" y="107"/>
              </a:cxn>
              <a:cxn ang="0">
                <a:pos x="395" y="83"/>
              </a:cxn>
              <a:cxn ang="0">
                <a:pos x="414" y="63"/>
              </a:cxn>
              <a:cxn ang="0">
                <a:pos x="428" y="44"/>
              </a:cxn>
              <a:cxn ang="0">
                <a:pos x="441" y="28"/>
              </a:cxn>
              <a:cxn ang="0">
                <a:pos x="450" y="17"/>
              </a:cxn>
              <a:cxn ang="0">
                <a:pos x="458" y="8"/>
              </a:cxn>
              <a:cxn ang="0">
                <a:pos x="463" y="2"/>
              </a:cxn>
              <a:cxn ang="0">
                <a:pos x="465" y="0"/>
              </a:cxn>
              <a:cxn ang="0">
                <a:pos x="461" y="20"/>
              </a:cxn>
              <a:cxn ang="0">
                <a:pos x="452" y="42"/>
              </a:cxn>
              <a:cxn ang="0">
                <a:pos x="438" y="68"/>
              </a:cxn>
              <a:cxn ang="0">
                <a:pos x="419" y="94"/>
              </a:cxn>
              <a:cxn ang="0">
                <a:pos x="397" y="121"/>
              </a:cxn>
              <a:cxn ang="0">
                <a:pos x="373" y="151"/>
              </a:cxn>
              <a:cxn ang="0">
                <a:pos x="346" y="178"/>
              </a:cxn>
              <a:cxn ang="0">
                <a:pos x="316" y="208"/>
              </a:cxn>
              <a:cxn ang="0">
                <a:pos x="287" y="235"/>
              </a:cxn>
              <a:cxn ang="0">
                <a:pos x="258" y="261"/>
              </a:cxn>
              <a:cxn ang="0">
                <a:pos x="228" y="287"/>
              </a:cxn>
              <a:cxn ang="0">
                <a:pos x="201" y="309"/>
              </a:cxn>
              <a:cxn ang="0">
                <a:pos x="175" y="329"/>
              </a:cxn>
              <a:cxn ang="0">
                <a:pos x="153" y="347"/>
              </a:cxn>
              <a:cxn ang="0">
                <a:pos x="133" y="360"/>
              </a:cxn>
              <a:cxn ang="0">
                <a:pos x="116" y="369"/>
              </a:cxn>
              <a:cxn ang="0">
                <a:pos x="114" y="432"/>
              </a:cxn>
              <a:cxn ang="0">
                <a:pos x="107" y="515"/>
              </a:cxn>
              <a:cxn ang="0">
                <a:pos x="96" y="612"/>
              </a:cxn>
              <a:cxn ang="0">
                <a:pos x="81" y="715"/>
              </a:cxn>
              <a:cxn ang="0">
                <a:pos x="68" y="814"/>
              </a:cxn>
              <a:cxn ang="0">
                <a:pos x="55" y="900"/>
              </a:cxn>
              <a:cxn ang="0">
                <a:pos x="46" y="966"/>
              </a:cxn>
              <a:cxn ang="0">
                <a:pos x="41" y="1005"/>
              </a:cxn>
              <a:cxn ang="0">
                <a:pos x="0" y="1005"/>
              </a:cxn>
            </a:cxnLst>
            <a:rect l="0" t="0" r="r" b="b"/>
            <a:pathLst>
              <a:path w="465" h="1005">
                <a:moveTo>
                  <a:pt x="0" y="1005"/>
                </a:moveTo>
                <a:lnTo>
                  <a:pt x="2" y="963"/>
                </a:lnTo>
                <a:lnTo>
                  <a:pt x="11" y="886"/>
                </a:lnTo>
                <a:lnTo>
                  <a:pt x="26" y="788"/>
                </a:lnTo>
                <a:lnTo>
                  <a:pt x="41" y="678"/>
                </a:lnTo>
                <a:lnTo>
                  <a:pt x="57" y="570"/>
                </a:lnTo>
                <a:lnTo>
                  <a:pt x="72" y="474"/>
                </a:lnTo>
                <a:lnTo>
                  <a:pt x="83" y="401"/>
                </a:lnTo>
                <a:lnTo>
                  <a:pt x="87" y="364"/>
                </a:lnTo>
                <a:lnTo>
                  <a:pt x="134" y="327"/>
                </a:lnTo>
                <a:lnTo>
                  <a:pt x="180" y="290"/>
                </a:lnTo>
                <a:lnTo>
                  <a:pt x="221" y="257"/>
                </a:lnTo>
                <a:lnTo>
                  <a:pt x="259" y="222"/>
                </a:lnTo>
                <a:lnTo>
                  <a:pt x="292" y="191"/>
                </a:lnTo>
                <a:lnTo>
                  <a:pt x="324" y="162"/>
                </a:lnTo>
                <a:lnTo>
                  <a:pt x="351" y="132"/>
                </a:lnTo>
                <a:lnTo>
                  <a:pt x="375" y="107"/>
                </a:lnTo>
                <a:lnTo>
                  <a:pt x="395" y="83"/>
                </a:lnTo>
                <a:lnTo>
                  <a:pt x="414" y="63"/>
                </a:lnTo>
                <a:lnTo>
                  <a:pt x="428" y="44"/>
                </a:lnTo>
                <a:lnTo>
                  <a:pt x="441" y="28"/>
                </a:lnTo>
                <a:lnTo>
                  <a:pt x="450" y="17"/>
                </a:lnTo>
                <a:lnTo>
                  <a:pt x="458" y="8"/>
                </a:lnTo>
                <a:lnTo>
                  <a:pt x="463" y="2"/>
                </a:lnTo>
                <a:lnTo>
                  <a:pt x="465" y="0"/>
                </a:lnTo>
                <a:lnTo>
                  <a:pt x="461" y="20"/>
                </a:lnTo>
                <a:lnTo>
                  <a:pt x="452" y="42"/>
                </a:lnTo>
                <a:lnTo>
                  <a:pt x="438" y="68"/>
                </a:lnTo>
                <a:lnTo>
                  <a:pt x="419" y="94"/>
                </a:lnTo>
                <a:lnTo>
                  <a:pt x="397" y="121"/>
                </a:lnTo>
                <a:lnTo>
                  <a:pt x="373" y="151"/>
                </a:lnTo>
                <a:lnTo>
                  <a:pt x="346" y="178"/>
                </a:lnTo>
                <a:lnTo>
                  <a:pt x="316" y="208"/>
                </a:lnTo>
                <a:lnTo>
                  <a:pt x="287" y="235"/>
                </a:lnTo>
                <a:lnTo>
                  <a:pt x="258" y="261"/>
                </a:lnTo>
                <a:lnTo>
                  <a:pt x="228" y="287"/>
                </a:lnTo>
                <a:lnTo>
                  <a:pt x="201" y="309"/>
                </a:lnTo>
                <a:lnTo>
                  <a:pt x="175" y="329"/>
                </a:lnTo>
                <a:lnTo>
                  <a:pt x="153" y="347"/>
                </a:lnTo>
                <a:lnTo>
                  <a:pt x="133" y="360"/>
                </a:lnTo>
                <a:lnTo>
                  <a:pt x="116" y="369"/>
                </a:lnTo>
                <a:lnTo>
                  <a:pt x="114" y="432"/>
                </a:lnTo>
                <a:lnTo>
                  <a:pt x="107" y="515"/>
                </a:lnTo>
                <a:lnTo>
                  <a:pt x="96" y="612"/>
                </a:lnTo>
                <a:lnTo>
                  <a:pt x="81" y="715"/>
                </a:lnTo>
                <a:lnTo>
                  <a:pt x="68" y="814"/>
                </a:lnTo>
                <a:lnTo>
                  <a:pt x="55" y="900"/>
                </a:lnTo>
                <a:lnTo>
                  <a:pt x="46" y="966"/>
                </a:lnTo>
                <a:lnTo>
                  <a:pt x="41" y="1005"/>
                </a:lnTo>
                <a:lnTo>
                  <a:pt x="0" y="100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9" name="Freeform 47"/>
          <p:cNvSpPr>
            <a:spLocks/>
          </p:cNvSpPr>
          <p:nvPr/>
        </p:nvSpPr>
        <p:spPr bwMode="auto">
          <a:xfrm>
            <a:off x="3821113" y="5799138"/>
            <a:ext cx="695325" cy="552450"/>
          </a:xfrm>
          <a:custGeom>
            <a:avLst/>
            <a:gdLst/>
            <a:ahLst/>
            <a:cxnLst>
              <a:cxn ang="0">
                <a:pos x="529" y="61"/>
              </a:cxn>
              <a:cxn ang="0">
                <a:pos x="474" y="39"/>
              </a:cxn>
              <a:cxn ang="0">
                <a:pos x="401" y="70"/>
              </a:cxn>
              <a:cxn ang="0">
                <a:pos x="300" y="155"/>
              </a:cxn>
              <a:cxn ang="0">
                <a:pos x="217" y="212"/>
              </a:cxn>
              <a:cxn ang="0">
                <a:pos x="109" y="272"/>
              </a:cxn>
              <a:cxn ang="0">
                <a:pos x="158" y="298"/>
              </a:cxn>
              <a:cxn ang="0">
                <a:pos x="305" y="337"/>
              </a:cxn>
              <a:cxn ang="0">
                <a:pos x="392" y="381"/>
              </a:cxn>
              <a:cxn ang="0">
                <a:pos x="544" y="456"/>
              </a:cxn>
              <a:cxn ang="0">
                <a:pos x="607" y="482"/>
              </a:cxn>
              <a:cxn ang="0">
                <a:pos x="658" y="496"/>
              </a:cxn>
              <a:cxn ang="0">
                <a:pos x="698" y="504"/>
              </a:cxn>
              <a:cxn ang="0">
                <a:pos x="733" y="504"/>
              </a:cxn>
              <a:cxn ang="0">
                <a:pos x="779" y="465"/>
              </a:cxn>
              <a:cxn ang="0">
                <a:pos x="864" y="381"/>
              </a:cxn>
              <a:cxn ang="0">
                <a:pos x="851" y="434"/>
              </a:cxn>
              <a:cxn ang="0">
                <a:pos x="768" y="533"/>
              </a:cxn>
              <a:cxn ang="0">
                <a:pos x="577" y="511"/>
              </a:cxn>
              <a:cxn ang="0">
                <a:pos x="522" y="489"/>
              </a:cxn>
              <a:cxn ang="0">
                <a:pos x="461" y="461"/>
              </a:cxn>
              <a:cxn ang="0">
                <a:pos x="362" y="410"/>
              </a:cxn>
              <a:cxn ang="0">
                <a:pos x="298" y="377"/>
              </a:cxn>
              <a:cxn ang="0">
                <a:pos x="204" y="344"/>
              </a:cxn>
              <a:cxn ang="0">
                <a:pos x="144" y="331"/>
              </a:cxn>
              <a:cxn ang="0">
                <a:pos x="107" y="373"/>
              </a:cxn>
              <a:cxn ang="0">
                <a:pos x="127" y="404"/>
              </a:cxn>
              <a:cxn ang="0">
                <a:pos x="270" y="454"/>
              </a:cxn>
              <a:cxn ang="0">
                <a:pos x="381" y="491"/>
              </a:cxn>
              <a:cxn ang="0">
                <a:pos x="472" y="531"/>
              </a:cxn>
              <a:cxn ang="0">
                <a:pos x="570" y="579"/>
              </a:cxn>
              <a:cxn ang="0">
                <a:pos x="680" y="627"/>
              </a:cxn>
              <a:cxn ang="0">
                <a:pos x="763" y="603"/>
              </a:cxn>
              <a:cxn ang="0">
                <a:pos x="816" y="520"/>
              </a:cxn>
              <a:cxn ang="0">
                <a:pos x="858" y="480"/>
              </a:cxn>
              <a:cxn ang="0">
                <a:pos x="845" y="524"/>
              </a:cxn>
              <a:cxn ang="0">
                <a:pos x="776" y="656"/>
              </a:cxn>
              <a:cxn ang="0">
                <a:pos x="717" y="684"/>
              </a:cxn>
              <a:cxn ang="0">
                <a:pos x="645" y="647"/>
              </a:cxn>
              <a:cxn ang="0">
                <a:pos x="583" y="619"/>
              </a:cxn>
              <a:cxn ang="0">
                <a:pos x="511" y="583"/>
              </a:cxn>
              <a:cxn ang="0">
                <a:pos x="425" y="544"/>
              </a:cxn>
              <a:cxn ang="0">
                <a:pos x="329" y="509"/>
              </a:cxn>
              <a:cxn ang="0">
                <a:pos x="213" y="478"/>
              </a:cxn>
              <a:cxn ang="0">
                <a:pos x="48" y="430"/>
              </a:cxn>
              <a:cxn ang="0">
                <a:pos x="15" y="404"/>
              </a:cxn>
              <a:cxn ang="0">
                <a:pos x="70" y="349"/>
              </a:cxn>
              <a:cxn ang="0">
                <a:pos x="77" y="311"/>
              </a:cxn>
              <a:cxn ang="0">
                <a:pos x="13" y="292"/>
              </a:cxn>
              <a:cxn ang="0">
                <a:pos x="22" y="276"/>
              </a:cxn>
              <a:cxn ang="0">
                <a:pos x="61" y="256"/>
              </a:cxn>
              <a:cxn ang="0">
                <a:pos x="123" y="219"/>
              </a:cxn>
              <a:cxn ang="0">
                <a:pos x="200" y="166"/>
              </a:cxn>
              <a:cxn ang="0">
                <a:pos x="287" y="101"/>
              </a:cxn>
              <a:cxn ang="0">
                <a:pos x="412" y="19"/>
              </a:cxn>
              <a:cxn ang="0">
                <a:pos x="472" y="6"/>
              </a:cxn>
              <a:cxn ang="0">
                <a:pos x="550" y="52"/>
              </a:cxn>
            </a:cxnLst>
            <a:rect l="0" t="0" r="r" b="b"/>
            <a:pathLst>
              <a:path w="877" h="697">
                <a:moveTo>
                  <a:pt x="564" y="65"/>
                </a:moveTo>
                <a:lnTo>
                  <a:pt x="555" y="66"/>
                </a:lnTo>
                <a:lnTo>
                  <a:pt x="542" y="65"/>
                </a:lnTo>
                <a:lnTo>
                  <a:pt x="529" y="61"/>
                </a:lnTo>
                <a:lnTo>
                  <a:pt x="513" y="57"/>
                </a:lnTo>
                <a:lnTo>
                  <a:pt x="498" y="52"/>
                </a:lnTo>
                <a:lnTo>
                  <a:pt x="485" y="44"/>
                </a:lnTo>
                <a:lnTo>
                  <a:pt x="474" y="39"/>
                </a:lnTo>
                <a:lnTo>
                  <a:pt x="467" y="35"/>
                </a:lnTo>
                <a:lnTo>
                  <a:pt x="452" y="37"/>
                </a:lnTo>
                <a:lnTo>
                  <a:pt x="428" y="50"/>
                </a:lnTo>
                <a:lnTo>
                  <a:pt x="401" y="70"/>
                </a:lnTo>
                <a:lnTo>
                  <a:pt x="371" y="94"/>
                </a:lnTo>
                <a:lnTo>
                  <a:pt x="342" y="118"/>
                </a:lnTo>
                <a:lnTo>
                  <a:pt x="318" y="140"/>
                </a:lnTo>
                <a:lnTo>
                  <a:pt x="300" y="155"/>
                </a:lnTo>
                <a:lnTo>
                  <a:pt x="294" y="160"/>
                </a:lnTo>
                <a:lnTo>
                  <a:pt x="268" y="179"/>
                </a:lnTo>
                <a:lnTo>
                  <a:pt x="243" y="195"/>
                </a:lnTo>
                <a:lnTo>
                  <a:pt x="217" y="212"/>
                </a:lnTo>
                <a:lnTo>
                  <a:pt x="189" y="228"/>
                </a:lnTo>
                <a:lnTo>
                  <a:pt x="164" y="243"/>
                </a:lnTo>
                <a:lnTo>
                  <a:pt x="136" y="258"/>
                </a:lnTo>
                <a:lnTo>
                  <a:pt x="109" y="272"/>
                </a:lnTo>
                <a:lnTo>
                  <a:pt x="81" y="285"/>
                </a:lnTo>
                <a:lnTo>
                  <a:pt x="98" y="287"/>
                </a:lnTo>
                <a:lnTo>
                  <a:pt x="125" y="291"/>
                </a:lnTo>
                <a:lnTo>
                  <a:pt x="158" y="298"/>
                </a:lnTo>
                <a:lnTo>
                  <a:pt x="197" y="305"/>
                </a:lnTo>
                <a:lnTo>
                  <a:pt x="235" y="316"/>
                </a:lnTo>
                <a:lnTo>
                  <a:pt x="272" y="327"/>
                </a:lnTo>
                <a:lnTo>
                  <a:pt x="305" y="337"/>
                </a:lnTo>
                <a:lnTo>
                  <a:pt x="329" y="348"/>
                </a:lnTo>
                <a:lnTo>
                  <a:pt x="336" y="351"/>
                </a:lnTo>
                <a:lnTo>
                  <a:pt x="359" y="364"/>
                </a:lnTo>
                <a:lnTo>
                  <a:pt x="392" y="381"/>
                </a:lnTo>
                <a:lnTo>
                  <a:pt x="428" y="399"/>
                </a:lnTo>
                <a:lnTo>
                  <a:pt x="469" y="421"/>
                </a:lnTo>
                <a:lnTo>
                  <a:pt x="509" y="439"/>
                </a:lnTo>
                <a:lnTo>
                  <a:pt x="544" y="456"/>
                </a:lnTo>
                <a:lnTo>
                  <a:pt x="570" y="467"/>
                </a:lnTo>
                <a:lnTo>
                  <a:pt x="581" y="472"/>
                </a:lnTo>
                <a:lnTo>
                  <a:pt x="594" y="476"/>
                </a:lnTo>
                <a:lnTo>
                  <a:pt x="607" y="482"/>
                </a:lnTo>
                <a:lnTo>
                  <a:pt x="619" y="485"/>
                </a:lnTo>
                <a:lnTo>
                  <a:pt x="632" y="489"/>
                </a:lnTo>
                <a:lnTo>
                  <a:pt x="645" y="493"/>
                </a:lnTo>
                <a:lnTo>
                  <a:pt x="658" y="496"/>
                </a:lnTo>
                <a:lnTo>
                  <a:pt x="671" y="500"/>
                </a:lnTo>
                <a:lnTo>
                  <a:pt x="680" y="500"/>
                </a:lnTo>
                <a:lnTo>
                  <a:pt x="689" y="502"/>
                </a:lnTo>
                <a:lnTo>
                  <a:pt x="698" y="504"/>
                </a:lnTo>
                <a:lnTo>
                  <a:pt x="708" y="504"/>
                </a:lnTo>
                <a:lnTo>
                  <a:pt x="715" y="504"/>
                </a:lnTo>
                <a:lnTo>
                  <a:pt x="724" y="504"/>
                </a:lnTo>
                <a:lnTo>
                  <a:pt x="733" y="504"/>
                </a:lnTo>
                <a:lnTo>
                  <a:pt x="743" y="502"/>
                </a:lnTo>
                <a:lnTo>
                  <a:pt x="748" y="496"/>
                </a:lnTo>
                <a:lnTo>
                  <a:pt x="761" y="483"/>
                </a:lnTo>
                <a:lnTo>
                  <a:pt x="779" y="465"/>
                </a:lnTo>
                <a:lnTo>
                  <a:pt x="801" y="443"/>
                </a:lnTo>
                <a:lnTo>
                  <a:pt x="825" y="421"/>
                </a:lnTo>
                <a:lnTo>
                  <a:pt x="847" y="399"/>
                </a:lnTo>
                <a:lnTo>
                  <a:pt x="864" y="381"/>
                </a:lnTo>
                <a:lnTo>
                  <a:pt x="877" y="370"/>
                </a:lnTo>
                <a:lnTo>
                  <a:pt x="877" y="386"/>
                </a:lnTo>
                <a:lnTo>
                  <a:pt x="867" y="408"/>
                </a:lnTo>
                <a:lnTo>
                  <a:pt x="851" y="434"/>
                </a:lnTo>
                <a:lnTo>
                  <a:pt x="831" y="461"/>
                </a:lnTo>
                <a:lnTo>
                  <a:pt x="809" y="489"/>
                </a:lnTo>
                <a:lnTo>
                  <a:pt x="787" y="513"/>
                </a:lnTo>
                <a:lnTo>
                  <a:pt x="768" y="533"/>
                </a:lnTo>
                <a:lnTo>
                  <a:pt x="757" y="546"/>
                </a:lnTo>
                <a:lnTo>
                  <a:pt x="607" y="520"/>
                </a:lnTo>
                <a:lnTo>
                  <a:pt x="592" y="515"/>
                </a:lnTo>
                <a:lnTo>
                  <a:pt x="577" y="511"/>
                </a:lnTo>
                <a:lnTo>
                  <a:pt x="562" y="506"/>
                </a:lnTo>
                <a:lnTo>
                  <a:pt x="550" y="500"/>
                </a:lnTo>
                <a:lnTo>
                  <a:pt x="535" y="496"/>
                </a:lnTo>
                <a:lnTo>
                  <a:pt x="522" y="489"/>
                </a:lnTo>
                <a:lnTo>
                  <a:pt x="507" y="483"/>
                </a:lnTo>
                <a:lnTo>
                  <a:pt x="494" y="476"/>
                </a:lnTo>
                <a:lnTo>
                  <a:pt x="482" y="471"/>
                </a:lnTo>
                <a:lnTo>
                  <a:pt x="461" y="461"/>
                </a:lnTo>
                <a:lnTo>
                  <a:pt x="436" y="449"/>
                </a:lnTo>
                <a:lnTo>
                  <a:pt x="410" y="436"/>
                </a:lnTo>
                <a:lnTo>
                  <a:pt x="384" y="421"/>
                </a:lnTo>
                <a:lnTo>
                  <a:pt x="362" y="410"/>
                </a:lnTo>
                <a:lnTo>
                  <a:pt x="347" y="403"/>
                </a:lnTo>
                <a:lnTo>
                  <a:pt x="342" y="399"/>
                </a:lnTo>
                <a:lnTo>
                  <a:pt x="320" y="386"/>
                </a:lnTo>
                <a:lnTo>
                  <a:pt x="298" y="377"/>
                </a:lnTo>
                <a:lnTo>
                  <a:pt x="274" y="368"/>
                </a:lnTo>
                <a:lnTo>
                  <a:pt x="250" y="360"/>
                </a:lnTo>
                <a:lnTo>
                  <a:pt x="228" y="351"/>
                </a:lnTo>
                <a:lnTo>
                  <a:pt x="204" y="344"/>
                </a:lnTo>
                <a:lnTo>
                  <a:pt x="180" y="335"/>
                </a:lnTo>
                <a:lnTo>
                  <a:pt x="158" y="324"/>
                </a:lnTo>
                <a:lnTo>
                  <a:pt x="151" y="325"/>
                </a:lnTo>
                <a:lnTo>
                  <a:pt x="144" y="331"/>
                </a:lnTo>
                <a:lnTo>
                  <a:pt x="134" y="340"/>
                </a:lnTo>
                <a:lnTo>
                  <a:pt x="125" y="351"/>
                </a:lnTo>
                <a:lnTo>
                  <a:pt x="116" y="362"/>
                </a:lnTo>
                <a:lnTo>
                  <a:pt x="107" y="373"/>
                </a:lnTo>
                <a:lnTo>
                  <a:pt x="99" y="382"/>
                </a:lnTo>
                <a:lnTo>
                  <a:pt x="94" y="390"/>
                </a:lnTo>
                <a:lnTo>
                  <a:pt x="105" y="395"/>
                </a:lnTo>
                <a:lnTo>
                  <a:pt x="127" y="404"/>
                </a:lnTo>
                <a:lnTo>
                  <a:pt x="158" y="416"/>
                </a:lnTo>
                <a:lnTo>
                  <a:pt x="195" y="428"/>
                </a:lnTo>
                <a:lnTo>
                  <a:pt x="234" y="441"/>
                </a:lnTo>
                <a:lnTo>
                  <a:pt x="270" y="454"/>
                </a:lnTo>
                <a:lnTo>
                  <a:pt x="305" y="463"/>
                </a:lnTo>
                <a:lnTo>
                  <a:pt x="333" y="472"/>
                </a:lnTo>
                <a:lnTo>
                  <a:pt x="357" y="482"/>
                </a:lnTo>
                <a:lnTo>
                  <a:pt x="381" y="491"/>
                </a:lnTo>
                <a:lnTo>
                  <a:pt x="404" y="500"/>
                </a:lnTo>
                <a:lnTo>
                  <a:pt x="426" y="509"/>
                </a:lnTo>
                <a:lnTo>
                  <a:pt x="450" y="520"/>
                </a:lnTo>
                <a:lnTo>
                  <a:pt x="472" y="531"/>
                </a:lnTo>
                <a:lnTo>
                  <a:pt x="494" y="542"/>
                </a:lnTo>
                <a:lnTo>
                  <a:pt x="517" y="553"/>
                </a:lnTo>
                <a:lnTo>
                  <a:pt x="544" y="566"/>
                </a:lnTo>
                <a:lnTo>
                  <a:pt x="570" y="579"/>
                </a:lnTo>
                <a:lnTo>
                  <a:pt x="597" y="592"/>
                </a:lnTo>
                <a:lnTo>
                  <a:pt x="625" y="603"/>
                </a:lnTo>
                <a:lnTo>
                  <a:pt x="653" y="616"/>
                </a:lnTo>
                <a:lnTo>
                  <a:pt x="680" y="627"/>
                </a:lnTo>
                <a:lnTo>
                  <a:pt x="708" y="638"/>
                </a:lnTo>
                <a:lnTo>
                  <a:pt x="735" y="647"/>
                </a:lnTo>
                <a:lnTo>
                  <a:pt x="750" y="625"/>
                </a:lnTo>
                <a:lnTo>
                  <a:pt x="763" y="603"/>
                </a:lnTo>
                <a:lnTo>
                  <a:pt x="776" y="583"/>
                </a:lnTo>
                <a:lnTo>
                  <a:pt x="788" y="562"/>
                </a:lnTo>
                <a:lnTo>
                  <a:pt x="803" y="542"/>
                </a:lnTo>
                <a:lnTo>
                  <a:pt x="816" y="520"/>
                </a:lnTo>
                <a:lnTo>
                  <a:pt x="831" y="500"/>
                </a:lnTo>
                <a:lnTo>
                  <a:pt x="847" y="480"/>
                </a:lnTo>
                <a:lnTo>
                  <a:pt x="853" y="478"/>
                </a:lnTo>
                <a:lnTo>
                  <a:pt x="858" y="480"/>
                </a:lnTo>
                <a:lnTo>
                  <a:pt x="864" y="483"/>
                </a:lnTo>
                <a:lnTo>
                  <a:pt x="867" y="487"/>
                </a:lnTo>
                <a:lnTo>
                  <a:pt x="858" y="500"/>
                </a:lnTo>
                <a:lnTo>
                  <a:pt x="845" y="524"/>
                </a:lnTo>
                <a:lnTo>
                  <a:pt x="829" y="555"/>
                </a:lnTo>
                <a:lnTo>
                  <a:pt x="811" y="590"/>
                </a:lnTo>
                <a:lnTo>
                  <a:pt x="792" y="625"/>
                </a:lnTo>
                <a:lnTo>
                  <a:pt x="776" y="656"/>
                </a:lnTo>
                <a:lnTo>
                  <a:pt x="761" y="682"/>
                </a:lnTo>
                <a:lnTo>
                  <a:pt x="754" y="697"/>
                </a:lnTo>
                <a:lnTo>
                  <a:pt x="735" y="691"/>
                </a:lnTo>
                <a:lnTo>
                  <a:pt x="717" y="684"/>
                </a:lnTo>
                <a:lnTo>
                  <a:pt x="698" y="675"/>
                </a:lnTo>
                <a:lnTo>
                  <a:pt x="682" y="665"/>
                </a:lnTo>
                <a:lnTo>
                  <a:pt x="664" y="656"/>
                </a:lnTo>
                <a:lnTo>
                  <a:pt x="645" y="647"/>
                </a:lnTo>
                <a:lnTo>
                  <a:pt x="627" y="640"/>
                </a:lnTo>
                <a:lnTo>
                  <a:pt x="608" y="634"/>
                </a:lnTo>
                <a:lnTo>
                  <a:pt x="596" y="627"/>
                </a:lnTo>
                <a:lnTo>
                  <a:pt x="583" y="619"/>
                </a:lnTo>
                <a:lnTo>
                  <a:pt x="566" y="610"/>
                </a:lnTo>
                <a:lnTo>
                  <a:pt x="550" y="603"/>
                </a:lnTo>
                <a:lnTo>
                  <a:pt x="531" y="592"/>
                </a:lnTo>
                <a:lnTo>
                  <a:pt x="511" y="583"/>
                </a:lnTo>
                <a:lnTo>
                  <a:pt x="491" y="573"/>
                </a:lnTo>
                <a:lnTo>
                  <a:pt x="471" y="562"/>
                </a:lnTo>
                <a:lnTo>
                  <a:pt x="447" y="553"/>
                </a:lnTo>
                <a:lnTo>
                  <a:pt x="425" y="544"/>
                </a:lnTo>
                <a:lnTo>
                  <a:pt x="401" y="535"/>
                </a:lnTo>
                <a:lnTo>
                  <a:pt x="377" y="526"/>
                </a:lnTo>
                <a:lnTo>
                  <a:pt x="353" y="517"/>
                </a:lnTo>
                <a:lnTo>
                  <a:pt x="329" y="509"/>
                </a:lnTo>
                <a:lnTo>
                  <a:pt x="305" y="502"/>
                </a:lnTo>
                <a:lnTo>
                  <a:pt x="281" y="496"/>
                </a:lnTo>
                <a:lnTo>
                  <a:pt x="250" y="489"/>
                </a:lnTo>
                <a:lnTo>
                  <a:pt x="213" y="478"/>
                </a:lnTo>
                <a:lnTo>
                  <a:pt x="169" y="467"/>
                </a:lnTo>
                <a:lnTo>
                  <a:pt x="127" y="454"/>
                </a:lnTo>
                <a:lnTo>
                  <a:pt x="85" y="441"/>
                </a:lnTo>
                <a:lnTo>
                  <a:pt x="48" y="430"/>
                </a:lnTo>
                <a:lnTo>
                  <a:pt x="20" y="421"/>
                </a:lnTo>
                <a:lnTo>
                  <a:pt x="6" y="414"/>
                </a:lnTo>
                <a:lnTo>
                  <a:pt x="8" y="412"/>
                </a:lnTo>
                <a:lnTo>
                  <a:pt x="15" y="404"/>
                </a:lnTo>
                <a:lnTo>
                  <a:pt x="26" y="393"/>
                </a:lnTo>
                <a:lnTo>
                  <a:pt x="41" y="379"/>
                </a:lnTo>
                <a:lnTo>
                  <a:pt x="55" y="364"/>
                </a:lnTo>
                <a:lnTo>
                  <a:pt x="70" y="349"/>
                </a:lnTo>
                <a:lnTo>
                  <a:pt x="83" y="333"/>
                </a:lnTo>
                <a:lnTo>
                  <a:pt x="94" y="320"/>
                </a:lnTo>
                <a:lnTo>
                  <a:pt x="88" y="316"/>
                </a:lnTo>
                <a:lnTo>
                  <a:pt x="77" y="311"/>
                </a:lnTo>
                <a:lnTo>
                  <a:pt x="63" y="305"/>
                </a:lnTo>
                <a:lnTo>
                  <a:pt x="46" y="302"/>
                </a:lnTo>
                <a:lnTo>
                  <a:pt x="28" y="296"/>
                </a:lnTo>
                <a:lnTo>
                  <a:pt x="13" y="292"/>
                </a:lnTo>
                <a:lnTo>
                  <a:pt x="4" y="289"/>
                </a:lnTo>
                <a:lnTo>
                  <a:pt x="0" y="287"/>
                </a:lnTo>
                <a:lnTo>
                  <a:pt x="11" y="281"/>
                </a:lnTo>
                <a:lnTo>
                  <a:pt x="22" y="276"/>
                </a:lnTo>
                <a:lnTo>
                  <a:pt x="31" y="272"/>
                </a:lnTo>
                <a:lnTo>
                  <a:pt x="41" y="267"/>
                </a:lnTo>
                <a:lnTo>
                  <a:pt x="52" y="261"/>
                </a:lnTo>
                <a:lnTo>
                  <a:pt x="61" y="256"/>
                </a:lnTo>
                <a:lnTo>
                  <a:pt x="70" y="250"/>
                </a:lnTo>
                <a:lnTo>
                  <a:pt x="81" y="243"/>
                </a:lnTo>
                <a:lnTo>
                  <a:pt x="103" y="230"/>
                </a:lnTo>
                <a:lnTo>
                  <a:pt x="123" y="219"/>
                </a:lnTo>
                <a:lnTo>
                  <a:pt x="142" y="206"/>
                </a:lnTo>
                <a:lnTo>
                  <a:pt x="162" y="191"/>
                </a:lnTo>
                <a:lnTo>
                  <a:pt x="182" y="179"/>
                </a:lnTo>
                <a:lnTo>
                  <a:pt x="200" y="166"/>
                </a:lnTo>
                <a:lnTo>
                  <a:pt x="221" y="151"/>
                </a:lnTo>
                <a:lnTo>
                  <a:pt x="243" y="138"/>
                </a:lnTo>
                <a:lnTo>
                  <a:pt x="261" y="122"/>
                </a:lnTo>
                <a:lnTo>
                  <a:pt x="287" y="101"/>
                </a:lnTo>
                <a:lnTo>
                  <a:pt x="320" y="79"/>
                </a:lnTo>
                <a:lnTo>
                  <a:pt x="353" y="57"/>
                </a:lnTo>
                <a:lnTo>
                  <a:pt x="384" y="37"/>
                </a:lnTo>
                <a:lnTo>
                  <a:pt x="412" y="19"/>
                </a:lnTo>
                <a:lnTo>
                  <a:pt x="430" y="8"/>
                </a:lnTo>
                <a:lnTo>
                  <a:pt x="438" y="4"/>
                </a:lnTo>
                <a:lnTo>
                  <a:pt x="452" y="0"/>
                </a:lnTo>
                <a:lnTo>
                  <a:pt x="472" y="6"/>
                </a:lnTo>
                <a:lnTo>
                  <a:pt x="493" y="15"/>
                </a:lnTo>
                <a:lnTo>
                  <a:pt x="515" y="26"/>
                </a:lnTo>
                <a:lnTo>
                  <a:pt x="535" y="39"/>
                </a:lnTo>
                <a:lnTo>
                  <a:pt x="550" y="52"/>
                </a:lnTo>
                <a:lnTo>
                  <a:pt x="561" y="61"/>
                </a:lnTo>
                <a:lnTo>
                  <a:pt x="564" y="6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0" name="Freeform 48"/>
          <p:cNvSpPr>
            <a:spLocks/>
          </p:cNvSpPr>
          <p:nvPr/>
        </p:nvSpPr>
        <p:spPr bwMode="auto">
          <a:xfrm>
            <a:off x="4552951" y="4879975"/>
            <a:ext cx="882650" cy="688975"/>
          </a:xfrm>
          <a:custGeom>
            <a:avLst/>
            <a:gdLst/>
            <a:ahLst/>
            <a:cxnLst>
              <a:cxn ang="0">
                <a:pos x="1100" y="309"/>
              </a:cxn>
              <a:cxn ang="0">
                <a:pos x="1056" y="206"/>
              </a:cxn>
              <a:cxn ang="0">
                <a:pos x="1008" y="156"/>
              </a:cxn>
              <a:cxn ang="0">
                <a:pos x="946" y="94"/>
              </a:cxn>
              <a:cxn ang="0">
                <a:pos x="861" y="41"/>
              </a:cxn>
              <a:cxn ang="0">
                <a:pos x="744" y="6"/>
              </a:cxn>
              <a:cxn ang="0">
                <a:pos x="600" y="28"/>
              </a:cxn>
              <a:cxn ang="0">
                <a:pos x="496" y="87"/>
              </a:cxn>
              <a:cxn ang="0">
                <a:pos x="448" y="136"/>
              </a:cxn>
              <a:cxn ang="0">
                <a:pos x="417" y="180"/>
              </a:cxn>
              <a:cxn ang="0">
                <a:pos x="409" y="182"/>
              </a:cxn>
              <a:cxn ang="0">
                <a:pos x="360" y="211"/>
              </a:cxn>
              <a:cxn ang="0">
                <a:pos x="292" y="278"/>
              </a:cxn>
              <a:cxn ang="0">
                <a:pos x="246" y="357"/>
              </a:cxn>
              <a:cxn ang="0">
                <a:pos x="251" y="463"/>
              </a:cxn>
              <a:cxn ang="0">
                <a:pos x="301" y="549"/>
              </a:cxn>
              <a:cxn ang="0">
                <a:pos x="329" y="566"/>
              </a:cxn>
              <a:cxn ang="0">
                <a:pos x="373" y="594"/>
              </a:cxn>
              <a:cxn ang="0">
                <a:pos x="389" y="638"/>
              </a:cxn>
              <a:cxn ang="0">
                <a:pos x="356" y="665"/>
              </a:cxn>
              <a:cxn ang="0">
                <a:pos x="384" y="713"/>
              </a:cxn>
              <a:cxn ang="0">
                <a:pos x="448" y="737"/>
              </a:cxn>
              <a:cxn ang="0">
                <a:pos x="544" y="820"/>
              </a:cxn>
              <a:cxn ang="0">
                <a:pos x="626" y="851"/>
              </a:cxn>
              <a:cxn ang="0">
                <a:pos x="707" y="869"/>
              </a:cxn>
              <a:cxn ang="0">
                <a:pos x="654" y="836"/>
              </a:cxn>
              <a:cxn ang="0">
                <a:pos x="593" y="797"/>
              </a:cxn>
              <a:cxn ang="0">
                <a:pos x="490" y="696"/>
              </a:cxn>
              <a:cxn ang="0">
                <a:pos x="411" y="537"/>
              </a:cxn>
              <a:cxn ang="0">
                <a:pos x="435" y="542"/>
              </a:cxn>
              <a:cxn ang="0">
                <a:pos x="479" y="561"/>
              </a:cxn>
              <a:cxn ang="0">
                <a:pos x="487" y="456"/>
              </a:cxn>
              <a:cxn ang="0">
                <a:pos x="466" y="493"/>
              </a:cxn>
              <a:cxn ang="0">
                <a:pos x="431" y="485"/>
              </a:cxn>
              <a:cxn ang="0">
                <a:pos x="389" y="448"/>
              </a:cxn>
              <a:cxn ang="0">
                <a:pos x="369" y="515"/>
              </a:cxn>
              <a:cxn ang="0">
                <a:pos x="334" y="494"/>
              </a:cxn>
              <a:cxn ang="0">
                <a:pos x="327" y="360"/>
              </a:cxn>
              <a:cxn ang="0">
                <a:pos x="358" y="285"/>
              </a:cxn>
              <a:cxn ang="0">
                <a:pos x="393" y="239"/>
              </a:cxn>
              <a:cxn ang="0">
                <a:pos x="422" y="210"/>
              </a:cxn>
              <a:cxn ang="0">
                <a:pos x="472" y="164"/>
              </a:cxn>
              <a:cxn ang="0">
                <a:pos x="542" y="107"/>
              </a:cxn>
              <a:cxn ang="0">
                <a:pos x="650" y="59"/>
              </a:cxn>
              <a:cxn ang="0">
                <a:pos x="757" y="57"/>
              </a:cxn>
              <a:cxn ang="0">
                <a:pos x="841" y="90"/>
              </a:cxn>
              <a:cxn ang="0">
                <a:pos x="981" y="206"/>
              </a:cxn>
              <a:cxn ang="0">
                <a:pos x="1043" y="368"/>
              </a:cxn>
              <a:cxn ang="0">
                <a:pos x="1073" y="568"/>
              </a:cxn>
              <a:cxn ang="0">
                <a:pos x="1108" y="419"/>
              </a:cxn>
            </a:cxnLst>
            <a:rect l="0" t="0" r="r" b="b"/>
            <a:pathLst>
              <a:path w="1111" h="869">
                <a:moveTo>
                  <a:pt x="1111" y="395"/>
                </a:moveTo>
                <a:lnTo>
                  <a:pt x="1109" y="366"/>
                </a:lnTo>
                <a:lnTo>
                  <a:pt x="1106" y="336"/>
                </a:lnTo>
                <a:lnTo>
                  <a:pt x="1100" y="309"/>
                </a:lnTo>
                <a:lnTo>
                  <a:pt x="1093" y="281"/>
                </a:lnTo>
                <a:lnTo>
                  <a:pt x="1082" y="256"/>
                </a:lnTo>
                <a:lnTo>
                  <a:pt x="1071" y="230"/>
                </a:lnTo>
                <a:lnTo>
                  <a:pt x="1056" y="206"/>
                </a:lnTo>
                <a:lnTo>
                  <a:pt x="1038" y="184"/>
                </a:lnTo>
                <a:lnTo>
                  <a:pt x="1034" y="180"/>
                </a:lnTo>
                <a:lnTo>
                  <a:pt x="1023" y="169"/>
                </a:lnTo>
                <a:lnTo>
                  <a:pt x="1008" y="156"/>
                </a:lnTo>
                <a:lnTo>
                  <a:pt x="992" y="138"/>
                </a:lnTo>
                <a:lnTo>
                  <a:pt x="975" y="121"/>
                </a:lnTo>
                <a:lnTo>
                  <a:pt x="959" y="105"/>
                </a:lnTo>
                <a:lnTo>
                  <a:pt x="946" y="94"/>
                </a:lnTo>
                <a:lnTo>
                  <a:pt x="939" y="87"/>
                </a:lnTo>
                <a:lnTo>
                  <a:pt x="913" y="70"/>
                </a:lnTo>
                <a:lnTo>
                  <a:pt x="887" y="55"/>
                </a:lnTo>
                <a:lnTo>
                  <a:pt x="861" y="41"/>
                </a:lnTo>
                <a:lnTo>
                  <a:pt x="836" y="30"/>
                </a:lnTo>
                <a:lnTo>
                  <a:pt x="808" y="20"/>
                </a:lnTo>
                <a:lnTo>
                  <a:pt x="779" y="11"/>
                </a:lnTo>
                <a:lnTo>
                  <a:pt x="744" y="6"/>
                </a:lnTo>
                <a:lnTo>
                  <a:pt x="707" y="0"/>
                </a:lnTo>
                <a:lnTo>
                  <a:pt x="668" y="8"/>
                </a:lnTo>
                <a:lnTo>
                  <a:pt x="634" y="17"/>
                </a:lnTo>
                <a:lnTo>
                  <a:pt x="600" y="28"/>
                </a:lnTo>
                <a:lnTo>
                  <a:pt x="569" y="41"/>
                </a:lnTo>
                <a:lnTo>
                  <a:pt x="542" y="54"/>
                </a:lnTo>
                <a:lnTo>
                  <a:pt x="518" y="70"/>
                </a:lnTo>
                <a:lnTo>
                  <a:pt x="496" y="87"/>
                </a:lnTo>
                <a:lnTo>
                  <a:pt x="476" y="103"/>
                </a:lnTo>
                <a:lnTo>
                  <a:pt x="0" y="63"/>
                </a:lnTo>
                <a:lnTo>
                  <a:pt x="7" y="98"/>
                </a:lnTo>
                <a:lnTo>
                  <a:pt x="448" y="136"/>
                </a:lnTo>
                <a:lnTo>
                  <a:pt x="441" y="147"/>
                </a:lnTo>
                <a:lnTo>
                  <a:pt x="433" y="158"/>
                </a:lnTo>
                <a:lnTo>
                  <a:pt x="426" y="169"/>
                </a:lnTo>
                <a:lnTo>
                  <a:pt x="417" y="180"/>
                </a:lnTo>
                <a:lnTo>
                  <a:pt x="415" y="180"/>
                </a:lnTo>
                <a:lnTo>
                  <a:pt x="413" y="180"/>
                </a:lnTo>
                <a:lnTo>
                  <a:pt x="411" y="180"/>
                </a:lnTo>
                <a:lnTo>
                  <a:pt x="409" y="182"/>
                </a:lnTo>
                <a:lnTo>
                  <a:pt x="413" y="178"/>
                </a:lnTo>
                <a:lnTo>
                  <a:pt x="38" y="149"/>
                </a:lnTo>
                <a:lnTo>
                  <a:pt x="49" y="184"/>
                </a:lnTo>
                <a:lnTo>
                  <a:pt x="360" y="211"/>
                </a:lnTo>
                <a:lnTo>
                  <a:pt x="343" y="226"/>
                </a:lnTo>
                <a:lnTo>
                  <a:pt x="325" y="241"/>
                </a:lnTo>
                <a:lnTo>
                  <a:pt x="308" y="259"/>
                </a:lnTo>
                <a:lnTo>
                  <a:pt x="292" y="278"/>
                </a:lnTo>
                <a:lnTo>
                  <a:pt x="277" y="298"/>
                </a:lnTo>
                <a:lnTo>
                  <a:pt x="264" y="318"/>
                </a:lnTo>
                <a:lnTo>
                  <a:pt x="253" y="336"/>
                </a:lnTo>
                <a:lnTo>
                  <a:pt x="246" y="357"/>
                </a:lnTo>
                <a:lnTo>
                  <a:pt x="244" y="384"/>
                </a:lnTo>
                <a:lnTo>
                  <a:pt x="244" y="410"/>
                </a:lnTo>
                <a:lnTo>
                  <a:pt x="248" y="437"/>
                </a:lnTo>
                <a:lnTo>
                  <a:pt x="251" y="463"/>
                </a:lnTo>
                <a:lnTo>
                  <a:pt x="259" y="487"/>
                </a:lnTo>
                <a:lnTo>
                  <a:pt x="270" y="511"/>
                </a:lnTo>
                <a:lnTo>
                  <a:pt x="283" y="531"/>
                </a:lnTo>
                <a:lnTo>
                  <a:pt x="301" y="549"/>
                </a:lnTo>
                <a:lnTo>
                  <a:pt x="303" y="551"/>
                </a:lnTo>
                <a:lnTo>
                  <a:pt x="308" y="555"/>
                </a:lnTo>
                <a:lnTo>
                  <a:pt x="318" y="561"/>
                </a:lnTo>
                <a:lnTo>
                  <a:pt x="329" y="566"/>
                </a:lnTo>
                <a:lnTo>
                  <a:pt x="340" y="573"/>
                </a:lnTo>
                <a:lnTo>
                  <a:pt x="351" y="581"/>
                </a:lnTo>
                <a:lnTo>
                  <a:pt x="363" y="588"/>
                </a:lnTo>
                <a:lnTo>
                  <a:pt x="373" y="594"/>
                </a:lnTo>
                <a:lnTo>
                  <a:pt x="376" y="605"/>
                </a:lnTo>
                <a:lnTo>
                  <a:pt x="380" y="616"/>
                </a:lnTo>
                <a:lnTo>
                  <a:pt x="384" y="627"/>
                </a:lnTo>
                <a:lnTo>
                  <a:pt x="389" y="638"/>
                </a:lnTo>
                <a:lnTo>
                  <a:pt x="389" y="649"/>
                </a:lnTo>
                <a:lnTo>
                  <a:pt x="378" y="654"/>
                </a:lnTo>
                <a:lnTo>
                  <a:pt x="365" y="658"/>
                </a:lnTo>
                <a:lnTo>
                  <a:pt x="356" y="665"/>
                </a:lnTo>
                <a:lnTo>
                  <a:pt x="360" y="678"/>
                </a:lnTo>
                <a:lnTo>
                  <a:pt x="365" y="691"/>
                </a:lnTo>
                <a:lnTo>
                  <a:pt x="374" y="702"/>
                </a:lnTo>
                <a:lnTo>
                  <a:pt x="384" y="713"/>
                </a:lnTo>
                <a:lnTo>
                  <a:pt x="415" y="698"/>
                </a:lnTo>
                <a:lnTo>
                  <a:pt x="420" y="706"/>
                </a:lnTo>
                <a:lnTo>
                  <a:pt x="431" y="718"/>
                </a:lnTo>
                <a:lnTo>
                  <a:pt x="448" y="737"/>
                </a:lnTo>
                <a:lnTo>
                  <a:pt x="470" y="759"/>
                </a:lnTo>
                <a:lnTo>
                  <a:pt x="494" y="781"/>
                </a:lnTo>
                <a:lnTo>
                  <a:pt x="520" y="803"/>
                </a:lnTo>
                <a:lnTo>
                  <a:pt x="544" y="820"/>
                </a:lnTo>
                <a:lnTo>
                  <a:pt x="567" y="831"/>
                </a:lnTo>
                <a:lnTo>
                  <a:pt x="584" y="836"/>
                </a:lnTo>
                <a:lnTo>
                  <a:pt x="604" y="843"/>
                </a:lnTo>
                <a:lnTo>
                  <a:pt x="626" y="851"/>
                </a:lnTo>
                <a:lnTo>
                  <a:pt x="650" y="858"/>
                </a:lnTo>
                <a:lnTo>
                  <a:pt x="672" y="864"/>
                </a:lnTo>
                <a:lnTo>
                  <a:pt x="692" y="867"/>
                </a:lnTo>
                <a:lnTo>
                  <a:pt x="707" y="869"/>
                </a:lnTo>
                <a:lnTo>
                  <a:pt x="714" y="867"/>
                </a:lnTo>
                <a:lnTo>
                  <a:pt x="692" y="858"/>
                </a:lnTo>
                <a:lnTo>
                  <a:pt x="672" y="847"/>
                </a:lnTo>
                <a:lnTo>
                  <a:pt x="654" y="836"/>
                </a:lnTo>
                <a:lnTo>
                  <a:pt x="637" y="825"/>
                </a:lnTo>
                <a:lnTo>
                  <a:pt x="621" y="816"/>
                </a:lnTo>
                <a:lnTo>
                  <a:pt x="606" y="805"/>
                </a:lnTo>
                <a:lnTo>
                  <a:pt x="593" y="797"/>
                </a:lnTo>
                <a:lnTo>
                  <a:pt x="578" y="790"/>
                </a:lnTo>
                <a:lnTo>
                  <a:pt x="549" y="770"/>
                </a:lnTo>
                <a:lnTo>
                  <a:pt x="520" y="737"/>
                </a:lnTo>
                <a:lnTo>
                  <a:pt x="490" y="696"/>
                </a:lnTo>
                <a:lnTo>
                  <a:pt x="465" y="651"/>
                </a:lnTo>
                <a:lnTo>
                  <a:pt x="441" y="606"/>
                </a:lnTo>
                <a:lnTo>
                  <a:pt x="424" y="568"/>
                </a:lnTo>
                <a:lnTo>
                  <a:pt x="411" y="537"/>
                </a:lnTo>
                <a:lnTo>
                  <a:pt x="408" y="522"/>
                </a:lnTo>
                <a:lnTo>
                  <a:pt x="417" y="529"/>
                </a:lnTo>
                <a:lnTo>
                  <a:pt x="426" y="537"/>
                </a:lnTo>
                <a:lnTo>
                  <a:pt x="435" y="542"/>
                </a:lnTo>
                <a:lnTo>
                  <a:pt x="446" y="548"/>
                </a:lnTo>
                <a:lnTo>
                  <a:pt x="455" y="553"/>
                </a:lnTo>
                <a:lnTo>
                  <a:pt x="466" y="557"/>
                </a:lnTo>
                <a:lnTo>
                  <a:pt x="479" y="561"/>
                </a:lnTo>
                <a:lnTo>
                  <a:pt x="490" y="562"/>
                </a:lnTo>
                <a:lnTo>
                  <a:pt x="501" y="544"/>
                </a:lnTo>
                <a:lnTo>
                  <a:pt x="498" y="500"/>
                </a:lnTo>
                <a:lnTo>
                  <a:pt x="487" y="456"/>
                </a:lnTo>
                <a:lnTo>
                  <a:pt x="476" y="436"/>
                </a:lnTo>
                <a:lnTo>
                  <a:pt x="470" y="445"/>
                </a:lnTo>
                <a:lnTo>
                  <a:pt x="468" y="467"/>
                </a:lnTo>
                <a:lnTo>
                  <a:pt x="466" y="493"/>
                </a:lnTo>
                <a:lnTo>
                  <a:pt x="463" y="515"/>
                </a:lnTo>
                <a:lnTo>
                  <a:pt x="453" y="507"/>
                </a:lnTo>
                <a:lnTo>
                  <a:pt x="442" y="498"/>
                </a:lnTo>
                <a:lnTo>
                  <a:pt x="431" y="485"/>
                </a:lnTo>
                <a:lnTo>
                  <a:pt x="419" y="474"/>
                </a:lnTo>
                <a:lnTo>
                  <a:pt x="408" y="463"/>
                </a:lnTo>
                <a:lnTo>
                  <a:pt x="398" y="454"/>
                </a:lnTo>
                <a:lnTo>
                  <a:pt x="389" y="448"/>
                </a:lnTo>
                <a:lnTo>
                  <a:pt x="384" y="447"/>
                </a:lnTo>
                <a:lnTo>
                  <a:pt x="378" y="461"/>
                </a:lnTo>
                <a:lnTo>
                  <a:pt x="373" y="487"/>
                </a:lnTo>
                <a:lnTo>
                  <a:pt x="369" y="515"/>
                </a:lnTo>
                <a:lnTo>
                  <a:pt x="369" y="537"/>
                </a:lnTo>
                <a:lnTo>
                  <a:pt x="354" y="524"/>
                </a:lnTo>
                <a:lnTo>
                  <a:pt x="343" y="509"/>
                </a:lnTo>
                <a:lnTo>
                  <a:pt x="334" y="494"/>
                </a:lnTo>
                <a:lnTo>
                  <a:pt x="327" y="478"/>
                </a:lnTo>
                <a:lnTo>
                  <a:pt x="319" y="436"/>
                </a:lnTo>
                <a:lnTo>
                  <a:pt x="319" y="397"/>
                </a:lnTo>
                <a:lnTo>
                  <a:pt x="327" y="360"/>
                </a:lnTo>
                <a:lnTo>
                  <a:pt x="341" y="324"/>
                </a:lnTo>
                <a:lnTo>
                  <a:pt x="345" y="309"/>
                </a:lnTo>
                <a:lnTo>
                  <a:pt x="351" y="296"/>
                </a:lnTo>
                <a:lnTo>
                  <a:pt x="358" y="285"/>
                </a:lnTo>
                <a:lnTo>
                  <a:pt x="367" y="272"/>
                </a:lnTo>
                <a:lnTo>
                  <a:pt x="376" y="261"/>
                </a:lnTo>
                <a:lnTo>
                  <a:pt x="384" y="250"/>
                </a:lnTo>
                <a:lnTo>
                  <a:pt x="393" y="239"/>
                </a:lnTo>
                <a:lnTo>
                  <a:pt x="400" y="228"/>
                </a:lnTo>
                <a:lnTo>
                  <a:pt x="404" y="226"/>
                </a:lnTo>
                <a:lnTo>
                  <a:pt x="411" y="219"/>
                </a:lnTo>
                <a:lnTo>
                  <a:pt x="422" y="210"/>
                </a:lnTo>
                <a:lnTo>
                  <a:pt x="437" y="197"/>
                </a:lnTo>
                <a:lnTo>
                  <a:pt x="450" y="186"/>
                </a:lnTo>
                <a:lnTo>
                  <a:pt x="463" y="173"/>
                </a:lnTo>
                <a:lnTo>
                  <a:pt x="472" y="164"/>
                </a:lnTo>
                <a:lnTo>
                  <a:pt x="477" y="158"/>
                </a:lnTo>
                <a:lnTo>
                  <a:pt x="492" y="140"/>
                </a:lnTo>
                <a:lnTo>
                  <a:pt x="514" y="123"/>
                </a:lnTo>
                <a:lnTo>
                  <a:pt x="542" y="107"/>
                </a:lnTo>
                <a:lnTo>
                  <a:pt x="571" y="92"/>
                </a:lnTo>
                <a:lnTo>
                  <a:pt x="602" y="79"/>
                </a:lnTo>
                <a:lnTo>
                  <a:pt x="628" y="68"/>
                </a:lnTo>
                <a:lnTo>
                  <a:pt x="650" y="59"/>
                </a:lnTo>
                <a:lnTo>
                  <a:pt x="663" y="54"/>
                </a:lnTo>
                <a:lnTo>
                  <a:pt x="700" y="52"/>
                </a:lnTo>
                <a:lnTo>
                  <a:pt x="729" y="54"/>
                </a:lnTo>
                <a:lnTo>
                  <a:pt x="757" y="57"/>
                </a:lnTo>
                <a:lnTo>
                  <a:pt x="779" y="63"/>
                </a:lnTo>
                <a:lnTo>
                  <a:pt x="801" y="70"/>
                </a:lnTo>
                <a:lnTo>
                  <a:pt x="821" y="79"/>
                </a:lnTo>
                <a:lnTo>
                  <a:pt x="841" y="90"/>
                </a:lnTo>
                <a:lnTo>
                  <a:pt x="863" y="103"/>
                </a:lnTo>
                <a:lnTo>
                  <a:pt x="911" y="136"/>
                </a:lnTo>
                <a:lnTo>
                  <a:pt x="951" y="169"/>
                </a:lnTo>
                <a:lnTo>
                  <a:pt x="981" y="206"/>
                </a:lnTo>
                <a:lnTo>
                  <a:pt x="1005" y="243"/>
                </a:lnTo>
                <a:lnTo>
                  <a:pt x="1021" y="283"/>
                </a:lnTo>
                <a:lnTo>
                  <a:pt x="1034" y="324"/>
                </a:lnTo>
                <a:lnTo>
                  <a:pt x="1043" y="368"/>
                </a:lnTo>
                <a:lnTo>
                  <a:pt x="1051" y="414"/>
                </a:lnTo>
                <a:lnTo>
                  <a:pt x="1056" y="465"/>
                </a:lnTo>
                <a:lnTo>
                  <a:pt x="1062" y="522"/>
                </a:lnTo>
                <a:lnTo>
                  <a:pt x="1073" y="568"/>
                </a:lnTo>
                <a:lnTo>
                  <a:pt x="1102" y="584"/>
                </a:lnTo>
                <a:lnTo>
                  <a:pt x="1095" y="538"/>
                </a:lnTo>
                <a:lnTo>
                  <a:pt x="1098" y="474"/>
                </a:lnTo>
                <a:lnTo>
                  <a:pt x="1108" y="419"/>
                </a:lnTo>
                <a:lnTo>
                  <a:pt x="1111" y="39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1" name="Freeform 49"/>
          <p:cNvSpPr>
            <a:spLocks/>
          </p:cNvSpPr>
          <p:nvPr/>
        </p:nvSpPr>
        <p:spPr bwMode="auto">
          <a:xfrm>
            <a:off x="4521201" y="5257800"/>
            <a:ext cx="1214438" cy="1206500"/>
          </a:xfrm>
          <a:custGeom>
            <a:avLst/>
            <a:gdLst/>
            <a:ahLst/>
            <a:cxnLst>
              <a:cxn ang="0">
                <a:pos x="1196" y="136"/>
              </a:cxn>
              <a:cxn ang="0">
                <a:pos x="1143" y="197"/>
              </a:cxn>
              <a:cxn ang="0">
                <a:pos x="1059" y="230"/>
              </a:cxn>
              <a:cxn ang="0">
                <a:pos x="987" y="277"/>
              </a:cxn>
              <a:cxn ang="0">
                <a:pos x="928" y="344"/>
              </a:cxn>
              <a:cxn ang="0">
                <a:pos x="858" y="397"/>
              </a:cxn>
              <a:cxn ang="0">
                <a:pos x="858" y="325"/>
              </a:cxn>
              <a:cxn ang="0">
                <a:pos x="919" y="263"/>
              </a:cxn>
              <a:cxn ang="0">
                <a:pos x="948" y="222"/>
              </a:cxn>
              <a:cxn ang="0">
                <a:pos x="1009" y="219"/>
              </a:cxn>
              <a:cxn ang="0">
                <a:pos x="1057" y="171"/>
              </a:cxn>
              <a:cxn ang="0">
                <a:pos x="1082" y="138"/>
              </a:cxn>
              <a:cxn ang="0">
                <a:pos x="965" y="160"/>
              </a:cxn>
              <a:cxn ang="0">
                <a:pos x="928" y="180"/>
              </a:cxn>
              <a:cxn ang="0">
                <a:pos x="893" y="228"/>
              </a:cxn>
              <a:cxn ang="0">
                <a:pos x="844" y="208"/>
              </a:cxn>
              <a:cxn ang="0">
                <a:pos x="807" y="255"/>
              </a:cxn>
              <a:cxn ang="0">
                <a:pos x="717" y="191"/>
              </a:cxn>
              <a:cxn ang="0">
                <a:pos x="693" y="29"/>
              </a:cxn>
              <a:cxn ang="0">
                <a:pos x="597" y="4"/>
              </a:cxn>
              <a:cxn ang="0">
                <a:pos x="597" y="64"/>
              </a:cxn>
              <a:cxn ang="0">
                <a:pos x="675" y="73"/>
              </a:cxn>
              <a:cxn ang="0">
                <a:pos x="680" y="204"/>
              </a:cxn>
              <a:cxn ang="0">
                <a:pos x="796" y="287"/>
              </a:cxn>
              <a:cxn ang="0">
                <a:pos x="770" y="434"/>
              </a:cxn>
              <a:cxn ang="0">
                <a:pos x="601" y="546"/>
              </a:cxn>
              <a:cxn ang="0">
                <a:pos x="434" y="663"/>
              </a:cxn>
              <a:cxn ang="0">
                <a:pos x="257" y="827"/>
              </a:cxn>
              <a:cxn ang="0">
                <a:pos x="208" y="1064"/>
              </a:cxn>
              <a:cxn ang="0">
                <a:pos x="292" y="1155"/>
              </a:cxn>
              <a:cxn ang="0">
                <a:pos x="441" y="1141"/>
              </a:cxn>
              <a:cxn ang="0">
                <a:pos x="594" y="1095"/>
              </a:cxn>
              <a:cxn ang="0">
                <a:pos x="721" y="1095"/>
              </a:cxn>
              <a:cxn ang="0">
                <a:pos x="713" y="1189"/>
              </a:cxn>
              <a:cxn ang="0">
                <a:pos x="564" y="1352"/>
              </a:cxn>
              <a:cxn ang="0">
                <a:pos x="601" y="1521"/>
              </a:cxn>
              <a:cxn ang="0">
                <a:pos x="607" y="1380"/>
              </a:cxn>
              <a:cxn ang="0">
                <a:pos x="722" y="1282"/>
              </a:cxn>
              <a:cxn ang="0">
                <a:pos x="770" y="1378"/>
              </a:cxn>
              <a:cxn ang="0">
                <a:pos x="871" y="1422"/>
              </a:cxn>
              <a:cxn ang="0">
                <a:pos x="886" y="1477"/>
              </a:cxn>
              <a:cxn ang="0">
                <a:pos x="941" y="1444"/>
              </a:cxn>
              <a:cxn ang="0">
                <a:pos x="849" y="1372"/>
              </a:cxn>
              <a:cxn ang="0">
                <a:pos x="779" y="1082"/>
              </a:cxn>
              <a:cxn ang="0">
                <a:pos x="853" y="1086"/>
              </a:cxn>
              <a:cxn ang="0">
                <a:pos x="866" y="1053"/>
              </a:cxn>
              <a:cxn ang="0">
                <a:pos x="943" y="1049"/>
              </a:cxn>
              <a:cxn ang="0">
                <a:pos x="840" y="1007"/>
              </a:cxn>
              <a:cxn ang="0">
                <a:pos x="673" y="1021"/>
              </a:cxn>
              <a:cxn ang="0">
                <a:pos x="513" y="1064"/>
              </a:cxn>
              <a:cxn ang="0">
                <a:pos x="335" y="1102"/>
              </a:cxn>
              <a:cxn ang="0">
                <a:pos x="294" y="884"/>
              </a:cxn>
              <a:cxn ang="0">
                <a:pos x="463" y="716"/>
              </a:cxn>
              <a:cxn ang="0">
                <a:pos x="693" y="564"/>
              </a:cxn>
              <a:cxn ang="0">
                <a:pos x="880" y="452"/>
              </a:cxn>
              <a:cxn ang="0">
                <a:pos x="1046" y="399"/>
              </a:cxn>
              <a:cxn ang="0">
                <a:pos x="991" y="373"/>
              </a:cxn>
              <a:cxn ang="0">
                <a:pos x="1116" y="265"/>
              </a:cxn>
              <a:cxn ang="0">
                <a:pos x="1332" y="344"/>
              </a:cxn>
              <a:cxn ang="0">
                <a:pos x="1461" y="498"/>
              </a:cxn>
              <a:cxn ang="0">
                <a:pos x="1514" y="456"/>
              </a:cxn>
              <a:cxn ang="0">
                <a:pos x="1373" y="314"/>
              </a:cxn>
              <a:cxn ang="0">
                <a:pos x="1228" y="206"/>
              </a:cxn>
            </a:cxnLst>
            <a:rect l="0" t="0" r="r" b="b"/>
            <a:pathLst>
              <a:path w="1531" h="1521">
                <a:moveTo>
                  <a:pt x="1228" y="206"/>
                </a:moveTo>
                <a:lnTo>
                  <a:pt x="1217" y="198"/>
                </a:lnTo>
                <a:lnTo>
                  <a:pt x="1217" y="186"/>
                </a:lnTo>
                <a:lnTo>
                  <a:pt x="1217" y="171"/>
                </a:lnTo>
                <a:lnTo>
                  <a:pt x="1215" y="156"/>
                </a:lnTo>
                <a:lnTo>
                  <a:pt x="1206" y="145"/>
                </a:lnTo>
                <a:lnTo>
                  <a:pt x="1196" y="136"/>
                </a:lnTo>
                <a:lnTo>
                  <a:pt x="1184" y="132"/>
                </a:lnTo>
                <a:lnTo>
                  <a:pt x="1171" y="134"/>
                </a:lnTo>
                <a:lnTo>
                  <a:pt x="1169" y="151"/>
                </a:lnTo>
                <a:lnTo>
                  <a:pt x="1167" y="165"/>
                </a:lnTo>
                <a:lnTo>
                  <a:pt x="1163" y="180"/>
                </a:lnTo>
                <a:lnTo>
                  <a:pt x="1156" y="193"/>
                </a:lnTo>
                <a:lnTo>
                  <a:pt x="1143" y="197"/>
                </a:lnTo>
                <a:lnTo>
                  <a:pt x="1132" y="200"/>
                </a:lnTo>
                <a:lnTo>
                  <a:pt x="1119" y="204"/>
                </a:lnTo>
                <a:lnTo>
                  <a:pt x="1106" y="208"/>
                </a:lnTo>
                <a:lnTo>
                  <a:pt x="1094" y="213"/>
                </a:lnTo>
                <a:lnTo>
                  <a:pt x="1082" y="219"/>
                </a:lnTo>
                <a:lnTo>
                  <a:pt x="1070" y="224"/>
                </a:lnTo>
                <a:lnTo>
                  <a:pt x="1059" y="230"/>
                </a:lnTo>
                <a:lnTo>
                  <a:pt x="1049" y="237"/>
                </a:lnTo>
                <a:lnTo>
                  <a:pt x="1038" y="244"/>
                </a:lnTo>
                <a:lnTo>
                  <a:pt x="1027" y="252"/>
                </a:lnTo>
                <a:lnTo>
                  <a:pt x="1018" y="257"/>
                </a:lnTo>
                <a:lnTo>
                  <a:pt x="1007" y="265"/>
                </a:lnTo>
                <a:lnTo>
                  <a:pt x="996" y="270"/>
                </a:lnTo>
                <a:lnTo>
                  <a:pt x="987" y="277"/>
                </a:lnTo>
                <a:lnTo>
                  <a:pt x="978" y="287"/>
                </a:lnTo>
                <a:lnTo>
                  <a:pt x="969" y="294"/>
                </a:lnTo>
                <a:lnTo>
                  <a:pt x="959" y="303"/>
                </a:lnTo>
                <a:lnTo>
                  <a:pt x="950" y="312"/>
                </a:lnTo>
                <a:lnTo>
                  <a:pt x="943" y="323"/>
                </a:lnTo>
                <a:lnTo>
                  <a:pt x="935" y="334"/>
                </a:lnTo>
                <a:lnTo>
                  <a:pt x="928" y="344"/>
                </a:lnTo>
                <a:lnTo>
                  <a:pt x="921" y="355"/>
                </a:lnTo>
                <a:lnTo>
                  <a:pt x="913" y="366"/>
                </a:lnTo>
                <a:lnTo>
                  <a:pt x="910" y="373"/>
                </a:lnTo>
                <a:lnTo>
                  <a:pt x="901" y="380"/>
                </a:lnTo>
                <a:lnTo>
                  <a:pt x="888" y="386"/>
                </a:lnTo>
                <a:lnTo>
                  <a:pt x="873" y="391"/>
                </a:lnTo>
                <a:lnTo>
                  <a:pt x="858" y="397"/>
                </a:lnTo>
                <a:lnTo>
                  <a:pt x="845" y="399"/>
                </a:lnTo>
                <a:lnTo>
                  <a:pt x="834" y="402"/>
                </a:lnTo>
                <a:lnTo>
                  <a:pt x="827" y="402"/>
                </a:lnTo>
                <a:lnTo>
                  <a:pt x="829" y="389"/>
                </a:lnTo>
                <a:lnTo>
                  <a:pt x="836" y="371"/>
                </a:lnTo>
                <a:lnTo>
                  <a:pt x="847" y="349"/>
                </a:lnTo>
                <a:lnTo>
                  <a:pt x="858" y="325"/>
                </a:lnTo>
                <a:lnTo>
                  <a:pt x="869" y="301"/>
                </a:lnTo>
                <a:lnTo>
                  <a:pt x="880" y="281"/>
                </a:lnTo>
                <a:lnTo>
                  <a:pt x="888" y="266"/>
                </a:lnTo>
                <a:lnTo>
                  <a:pt x="891" y="259"/>
                </a:lnTo>
                <a:lnTo>
                  <a:pt x="899" y="263"/>
                </a:lnTo>
                <a:lnTo>
                  <a:pt x="910" y="265"/>
                </a:lnTo>
                <a:lnTo>
                  <a:pt x="919" y="263"/>
                </a:lnTo>
                <a:lnTo>
                  <a:pt x="926" y="261"/>
                </a:lnTo>
                <a:lnTo>
                  <a:pt x="930" y="252"/>
                </a:lnTo>
                <a:lnTo>
                  <a:pt x="930" y="241"/>
                </a:lnTo>
                <a:lnTo>
                  <a:pt x="930" y="230"/>
                </a:lnTo>
                <a:lnTo>
                  <a:pt x="932" y="219"/>
                </a:lnTo>
                <a:lnTo>
                  <a:pt x="939" y="220"/>
                </a:lnTo>
                <a:lnTo>
                  <a:pt x="948" y="222"/>
                </a:lnTo>
                <a:lnTo>
                  <a:pt x="956" y="226"/>
                </a:lnTo>
                <a:lnTo>
                  <a:pt x="965" y="228"/>
                </a:lnTo>
                <a:lnTo>
                  <a:pt x="972" y="230"/>
                </a:lnTo>
                <a:lnTo>
                  <a:pt x="981" y="230"/>
                </a:lnTo>
                <a:lnTo>
                  <a:pt x="991" y="231"/>
                </a:lnTo>
                <a:lnTo>
                  <a:pt x="1000" y="231"/>
                </a:lnTo>
                <a:lnTo>
                  <a:pt x="1009" y="219"/>
                </a:lnTo>
                <a:lnTo>
                  <a:pt x="1009" y="204"/>
                </a:lnTo>
                <a:lnTo>
                  <a:pt x="1007" y="187"/>
                </a:lnTo>
                <a:lnTo>
                  <a:pt x="1005" y="171"/>
                </a:lnTo>
                <a:lnTo>
                  <a:pt x="1009" y="171"/>
                </a:lnTo>
                <a:lnTo>
                  <a:pt x="1020" y="171"/>
                </a:lnTo>
                <a:lnTo>
                  <a:pt x="1037" y="171"/>
                </a:lnTo>
                <a:lnTo>
                  <a:pt x="1057" y="171"/>
                </a:lnTo>
                <a:lnTo>
                  <a:pt x="1077" y="171"/>
                </a:lnTo>
                <a:lnTo>
                  <a:pt x="1099" y="167"/>
                </a:lnTo>
                <a:lnTo>
                  <a:pt x="1117" y="163"/>
                </a:lnTo>
                <a:lnTo>
                  <a:pt x="1134" y="158"/>
                </a:lnTo>
                <a:lnTo>
                  <a:pt x="1127" y="154"/>
                </a:lnTo>
                <a:lnTo>
                  <a:pt x="1108" y="149"/>
                </a:lnTo>
                <a:lnTo>
                  <a:pt x="1082" y="138"/>
                </a:lnTo>
                <a:lnTo>
                  <a:pt x="1051" y="127"/>
                </a:lnTo>
                <a:lnTo>
                  <a:pt x="1020" y="118"/>
                </a:lnTo>
                <a:lnTo>
                  <a:pt x="992" y="110"/>
                </a:lnTo>
                <a:lnTo>
                  <a:pt x="970" y="107"/>
                </a:lnTo>
                <a:lnTo>
                  <a:pt x="959" y="110"/>
                </a:lnTo>
                <a:lnTo>
                  <a:pt x="959" y="136"/>
                </a:lnTo>
                <a:lnTo>
                  <a:pt x="965" y="160"/>
                </a:lnTo>
                <a:lnTo>
                  <a:pt x="970" y="182"/>
                </a:lnTo>
                <a:lnTo>
                  <a:pt x="974" y="206"/>
                </a:lnTo>
                <a:lnTo>
                  <a:pt x="972" y="204"/>
                </a:lnTo>
                <a:lnTo>
                  <a:pt x="965" y="200"/>
                </a:lnTo>
                <a:lnTo>
                  <a:pt x="954" y="195"/>
                </a:lnTo>
                <a:lnTo>
                  <a:pt x="941" y="187"/>
                </a:lnTo>
                <a:lnTo>
                  <a:pt x="928" y="180"/>
                </a:lnTo>
                <a:lnTo>
                  <a:pt x="915" y="175"/>
                </a:lnTo>
                <a:lnTo>
                  <a:pt x="904" y="169"/>
                </a:lnTo>
                <a:lnTo>
                  <a:pt x="897" y="165"/>
                </a:lnTo>
                <a:lnTo>
                  <a:pt x="890" y="180"/>
                </a:lnTo>
                <a:lnTo>
                  <a:pt x="891" y="195"/>
                </a:lnTo>
                <a:lnTo>
                  <a:pt x="895" y="211"/>
                </a:lnTo>
                <a:lnTo>
                  <a:pt x="893" y="228"/>
                </a:lnTo>
                <a:lnTo>
                  <a:pt x="886" y="224"/>
                </a:lnTo>
                <a:lnTo>
                  <a:pt x="880" y="220"/>
                </a:lnTo>
                <a:lnTo>
                  <a:pt x="873" y="217"/>
                </a:lnTo>
                <a:lnTo>
                  <a:pt x="866" y="213"/>
                </a:lnTo>
                <a:lnTo>
                  <a:pt x="858" y="211"/>
                </a:lnTo>
                <a:lnTo>
                  <a:pt x="851" y="209"/>
                </a:lnTo>
                <a:lnTo>
                  <a:pt x="844" y="208"/>
                </a:lnTo>
                <a:lnTo>
                  <a:pt x="836" y="209"/>
                </a:lnTo>
                <a:lnTo>
                  <a:pt x="836" y="224"/>
                </a:lnTo>
                <a:lnTo>
                  <a:pt x="838" y="239"/>
                </a:lnTo>
                <a:lnTo>
                  <a:pt x="840" y="252"/>
                </a:lnTo>
                <a:lnTo>
                  <a:pt x="842" y="266"/>
                </a:lnTo>
                <a:lnTo>
                  <a:pt x="825" y="261"/>
                </a:lnTo>
                <a:lnTo>
                  <a:pt x="807" y="255"/>
                </a:lnTo>
                <a:lnTo>
                  <a:pt x="788" y="248"/>
                </a:lnTo>
                <a:lnTo>
                  <a:pt x="772" y="241"/>
                </a:lnTo>
                <a:lnTo>
                  <a:pt x="757" y="231"/>
                </a:lnTo>
                <a:lnTo>
                  <a:pt x="741" y="222"/>
                </a:lnTo>
                <a:lnTo>
                  <a:pt x="728" y="209"/>
                </a:lnTo>
                <a:lnTo>
                  <a:pt x="717" y="197"/>
                </a:lnTo>
                <a:lnTo>
                  <a:pt x="717" y="191"/>
                </a:lnTo>
                <a:lnTo>
                  <a:pt x="719" y="175"/>
                </a:lnTo>
                <a:lnTo>
                  <a:pt x="721" y="151"/>
                </a:lnTo>
                <a:lnTo>
                  <a:pt x="721" y="123"/>
                </a:lnTo>
                <a:lnTo>
                  <a:pt x="721" y="114"/>
                </a:lnTo>
                <a:lnTo>
                  <a:pt x="719" y="90"/>
                </a:lnTo>
                <a:lnTo>
                  <a:pt x="711" y="59"/>
                </a:lnTo>
                <a:lnTo>
                  <a:pt x="693" y="29"/>
                </a:lnTo>
                <a:lnTo>
                  <a:pt x="682" y="20"/>
                </a:lnTo>
                <a:lnTo>
                  <a:pt x="669" y="13"/>
                </a:lnTo>
                <a:lnTo>
                  <a:pt x="656" y="6"/>
                </a:lnTo>
                <a:lnTo>
                  <a:pt x="641" y="2"/>
                </a:lnTo>
                <a:lnTo>
                  <a:pt x="627" y="0"/>
                </a:lnTo>
                <a:lnTo>
                  <a:pt x="612" y="0"/>
                </a:lnTo>
                <a:lnTo>
                  <a:pt x="597" y="4"/>
                </a:lnTo>
                <a:lnTo>
                  <a:pt x="583" y="9"/>
                </a:lnTo>
                <a:lnTo>
                  <a:pt x="570" y="29"/>
                </a:lnTo>
                <a:lnTo>
                  <a:pt x="568" y="61"/>
                </a:lnTo>
                <a:lnTo>
                  <a:pt x="570" y="88"/>
                </a:lnTo>
                <a:lnTo>
                  <a:pt x="574" y="96"/>
                </a:lnTo>
                <a:lnTo>
                  <a:pt x="583" y="77"/>
                </a:lnTo>
                <a:lnTo>
                  <a:pt x="597" y="64"/>
                </a:lnTo>
                <a:lnTo>
                  <a:pt x="610" y="55"/>
                </a:lnTo>
                <a:lnTo>
                  <a:pt x="619" y="50"/>
                </a:lnTo>
                <a:lnTo>
                  <a:pt x="638" y="53"/>
                </a:lnTo>
                <a:lnTo>
                  <a:pt x="653" y="57"/>
                </a:lnTo>
                <a:lnTo>
                  <a:pt x="662" y="62"/>
                </a:lnTo>
                <a:lnTo>
                  <a:pt x="671" y="68"/>
                </a:lnTo>
                <a:lnTo>
                  <a:pt x="675" y="73"/>
                </a:lnTo>
                <a:lnTo>
                  <a:pt x="678" y="83"/>
                </a:lnTo>
                <a:lnTo>
                  <a:pt x="680" y="92"/>
                </a:lnTo>
                <a:lnTo>
                  <a:pt x="682" y="105"/>
                </a:lnTo>
                <a:lnTo>
                  <a:pt x="684" y="130"/>
                </a:lnTo>
                <a:lnTo>
                  <a:pt x="684" y="156"/>
                </a:lnTo>
                <a:lnTo>
                  <a:pt x="682" y="180"/>
                </a:lnTo>
                <a:lnTo>
                  <a:pt x="680" y="204"/>
                </a:lnTo>
                <a:lnTo>
                  <a:pt x="689" y="215"/>
                </a:lnTo>
                <a:lnTo>
                  <a:pt x="702" y="230"/>
                </a:lnTo>
                <a:lnTo>
                  <a:pt x="719" y="242"/>
                </a:lnTo>
                <a:lnTo>
                  <a:pt x="739" y="257"/>
                </a:lnTo>
                <a:lnTo>
                  <a:pt x="757" y="270"/>
                </a:lnTo>
                <a:lnTo>
                  <a:pt x="777" y="279"/>
                </a:lnTo>
                <a:lnTo>
                  <a:pt x="796" y="287"/>
                </a:lnTo>
                <a:lnTo>
                  <a:pt x="812" y="290"/>
                </a:lnTo>
                <a:lnTo>
                  <a:pt x="803" y="318"/>
                </a:lnTo>
                <a:lnTo>
                  <a:pt x="794" y="358"/>
                </a:lnTo>
                <a:lnTo>
                  <a:pt x="790" y="397"/>
                </a:lnTo>
                <a:lnTo>
                  <a:pt x="792" y="419"/>
                </a:lnTo>
                <a:lnTo>
                  <a:pt x="783" y="424"/>
                </a:lnTo>
                <a:lnTo>
                  <a:pt x="770" y="434"/>
                </a:lnTo>
                <a:lnTo>
                  <a:pt x="754" y="445"/>
                </a:lnTo>
                <a:lnTo>
                  <a:pt x="733" y="457"/>
                </a:lnTo>
                <a:lnTo>
                  <a:pt x="709" y="472"/>
                </a:lnTo>
                <a:lnTo>
                  <a:pt x="686" y="489"/>
                </a:lnTo>
                <a:lnTo>
                  <a:pt x="658" y="507"/>
                </a:lnTo>
                <a:lnTo>
                  <a:pt x="630" y="527"/>
                </a:lnTo>
                <a:lnTo>
                  <a:pt x="601" y="546"/>
                </a:lnTo>
                <a:lnTo>
                  <a:pt x="574" y="566"/>
                </a:lnTo>
                <a:lnTo>
                  <a:pt x="546" y="584"/>
                </a:lnTo>
                <a:lnTo>
                  <a:pt x="518" y="603"/>
                </a:lnTo>
                <a:lnTo>
                  <a:pt x="493" y="621"/>
                </a:lnTo>
                <a:lnTo>
                  <a:pt x="471" y="637"/>
                </a:lnTo>
                <a:lnTo>
                  <a:pt x="450" y="650"/>
                </a:lnTo>
                <a:lnTo>
                  <a:pt x="434" y="663"/>
                </a:lnTo>
                <a:lnTo>
                  <a:pt x="408" y="685"/>
                </a:lnTo>
                <a:lnTo>
                  <a:pt x="382" y="705"/>
                </a:lnTo>
                <a:lnTo>
                  <a:pt x="355" y="727"/>
                </a:lnTo>
                <a:lnTo>
                  <a:pt x="329" y="751"/>
                </a:lnTo>
                <a:lnTo>
                  <a:pt x="303" y="775"/>
                </a:lnTo>
                <a:lnTo>
                  <a:pt x="280" y="799"/>
                </a:lnTo>
                <a:lnTo>
                  <a:pt x="257" y="827"/>
                </a:lnTo>
                <a:lnTo>
                  <a:pt x="237" y="854"/>
                </a:lnTo>
                <a:lnTo>
                  <a:pt x="217" y="893"/>
                </a:lnTo>
                <a:lnTo>
                  <a:pt x="206" y="933"/>
                </a:lnTo>
                <a:lnTo>
                  <a:pt x="199" y="977"/>
                </a:lnTo>
                <a:lnTo>
                  <a:pt x="199" y="1025"/>
                </a:lnTo>
                <a:lnTo>
                  <a:pt x="204" y="1043"/>
                </a:lnTo>
                <a:lnTo>
                  <a:pt x="208" y="1064"/>
                </a:lnTo>
                <a:lnTo>
                  <a:pt x="213" y="1084"/>
                </a:lnTo>
                <a:lnTo>
                  <a:pt x="221" y="1102"/>
                </a:lnTo>
                <a:lnTo>
                  <a:pt x="230" y="1121"/>
                </a:lnTo>
                <a:lnTo>
                  <a:pt x="241" y="1135"/>
                </a:lnTo>
                <a:lnTo>
                  <a:pt x="256" y="1146"/>
                </a:lnTo>
                <a:lnTo>
                  <a:pt x="274" y="1154"/>
                </a:lnTo>
                <a:lnTo>
                  <a:pt x="292" y="1155"/>
                </a:lnTo>
                <a:lnTo>
                  <a:pt x="313" y="1157"/>
                </a:lnTo>
                <a:lnTo>
                  <a:pt x="333" y="1157"/>
                </a:lnTo>
                <a:lnTo>
                  <a:pt x="353" y="1155"/>
                </a:lnTo>
                <a:lnTo>
                  <a:pt x="375" y="1152"/>
                </a:lnTo>
                <a:lnTo>
                  <a:pt x="397" y="1150"/>
                </a:lnTo>
                <a:lnTo>
                  <a:pt x="419" y="1144"/>
                </a:lnTo>
                <a:lnTo>
                  <a:pt x="441" y="1141"/>
                </a:lnTo>
                <a:lnTo>
                  <a:pt x="465" y="1135"/>
                </a:lnTo>
                <a:lnTo>
                  <a:pt x="487" y="1128"/>
                </a:lnTo>
                <a:lnTo>
                  <a:pt x="509" y="1122"/>
                </a:lnTo>
                <a:lnTo>
                  <a:pt x="531" y="1115"/>
                </a:lnTo>
                <a:lnTo>
                  <a:pt x="553" y="1110"/>
                </a:lnTo>
                <a:lnTo>
                  <a:pt x="574" y="1102"/>
                </a:lnTo>
                <a:lnTo>
                  <a:pt x="594" y="1095"/>
                </a:lnTo>
                <a:lnTo>
                  <a:pt x="614" y="1089"/>
                </a:lnTo>
                <a:lnTo>
                  <a:pt x="0" y="1521"/>
                </a:lnTo>
                <a:lnTo>
                  <a:pt x="65" y="1521"/>
                </a:lnTo>
                <a:lnTo>
                  <a:pt x="698" y="1064"/>
                </a:lnTo>
                <a:lnTo>
                  <a:pt x="704" y="1067"/>
                </a:lnTo>
                <a:lnTo>
                  <a:pt x="713" y="1078"/>
                </a:lnTo>
                <a:lnTo>
                  <a:pt x="721" y="1095"/>
                </a:lnTo>
                <a:lnTo>
                  <a:pt x="724" y="1111"/>
                </a:lnTo>
                <a:lnTo>
                  <a:pt x="188" y="1521"/>
                </a:lnTo>
                <a:lnTo>
                  <a:pt x="265" y="1521"/>
                </a:lnTo>
                <a:lnTo>
                  <a:pt x="722" y="1154"/>
                </a:lnTo>
                <a:lnTo>
                  <a:pt x="721" y="1168"/>
                </a:lnTo>
                <a:lnTo>
                  <a:pt x="719" y="1179"/>
                </a:lnTo>
                <a:lnTo>
                  <a:pt x="713" y="1189"/>
                </a:lnTo>
                <a:lnTo>
                  <a:pt x="708" y="1194"/>
                </a:lnTo>
                <a:lnTo>
                  <a:pt x="684" y="1220"/>
                </a:lnTo>
                <a:lnTo>
                  <a:pt x="658" y="1245"/>
                </a:lnTo>
                <a:lnTo>
                  <a:pt x="634" y="1271"/>
                </a:lnTo>
                <a:lnTo>
                  <a:pt x="610" y="1297"/>
                </a:lnTo>
                <a:lnTo>
                  <a:pt x="586" y="1324"/>
                </a:lnTo>
                <a:lnTo>
                  <a:pt x="564" y="1352"/>
                </a:lnTo>
                <a:lnTo>
                  <a:pt x="544" y="1381"/>
                </a:lnTo>
                <a:lnTo>
                  <a:pt x="524" y="1413"/>
                </a:lnTo>
                <a:lnTo>
                  <a:pt x="513" y="1427"/>
                </a:lnTo>
                <a:lnTo>
                  <a:pt x="496" y="1453"/>
                </a:lnTo>
                <a:lnTo>
                  <a:pt x="485" y="1486"/>
                </a:lnTo>
                <a:lnTo>
                  <a:pt x="489" y="1521"/>
                </a:lnTo>
                <a:lnTo>
                  <a:pt x="601" y="1521"/>
                </a:lnTo>
                <a:lnTo>
                  <a:pt x="586" y="1493"/>
                </a:lnTo>
                <a:lnTo>
                  <a:pt x="575" y="1470"/>
                </a:lnTo>
                <a:lnTo>
                  <a:pt x="574" y="1448"/>
                </a:lnTo>
                <a:lnTo>
                  <a:pt x="583" y="1420"/>
                </a:lnTo>
                <a:lnTo>
                  <a:pt x="586" y="1414"/>
                </a:lnTo>
                <a:lnTo>
                  <a:pt x="594" y="1400"/>
                </a:lnTo>
                <a:lnTo>
                  <a:pt x="607" y="1380"/>
                </a:lnTo>
                <a:lnTo>
                  <a:pt x="623" y="1356"/>
                </a:lnTo>
                <a:lnTo>
                  <a:pt x="643" y="1328"/>
                </a:lnTo>
                <a:lnTo>
                  <a:pt x="667" y="1304"/>
                </a:lnTo>
                <a:lnTo>
                  <a:pt x="695" y="1282"/>
                </a:lnTo>
                <a:lnTo>
                  <a:pt x="722" y="1266"/>
                </a:lnTo>
                <a:lnTo>
                  <a:pt x="722" y="1273"/>
                </a:lnTo>
                <a:lnTo>
                  <a:pt x="722" y="1282"/>
                </a:lnTo>
                <a:lnTo>
                  <a:pt x="722" y="1290"/>
                </a:lnTo>
                <a:lnTo>
                  <a:pt x="724" y="1297"/>
                </a:lnTo>
                <a:lnTo>
                  <a:pt x="726" y="1319"/>
                </a:lnTo>
                <a:lnTo>
                  <a:pt x="732" y="1335"/>
                </a:lnTo>
                <a:lnTo>
                  <a:pt x="743" y="1352"/>
                </a:lnTo>
                <a:lnTo>
                  <a:pt x="755" y="1365"/>
                </a:lnTo>
                <a:lnTo>
                  <a:pt x="770" y="1378"/>
                </a:lnTo>
                <a:lnTo>
                  <a:pt x="788" y="1387"/>
                </a:lnTo>
                <a:lnTo>
                  <a:pt x="805" y="1396"/>
                </a:lnTo>
                <a:lnTo>
                  <a:pt x="823" y="1403"/>
                </a:lnTo>
                <a:lnTo>
                  <a:pt x="834" y="1409"/>
                </a:lnTo>
                <a:lnTo>
                  <a:pt x="847" y="1413"/>
                </a:lnTo>
                <a:lnTo>
                  <a:pt x="860" y="1418"/>
                </a:lnTo>
                <a:lnTo>
                  <a:pt x="871" y="1422"/>
                </a:lnTo>
                <a:lnTo>
                  <a:pt x="882" y="1429"/>
                </a:lnTo>
                <a:lnTo>
                  <a:pt x="893" y="1435"/>
                </a:lnTo>
                <a:lnTo>
                  <a:pt x="902" y="1444"/>
                </a:lnTo>
                <a:lnTo>
                  <a:pt x="910" y="1453"/>
                </a:lnTo>
                <a:lnTo>
                  <a:pt x="902" y="1462"/>
                </a:lnTo>
                <a:lnTo>
                  <a:pt x="893" y="1470"/>
                </a:lnTo>
                <a:lnTo>
                  <a:pt x="886" y="1477"/>
                </a:lnTo>
                <a:lnTo>
                  <a:pt x="884" y="1481"/>
                </a:lnTo>
                <a:lnTo>
                  <a:pt x="890" y="1481"/>
                </a:lnTo>
                <a:lnTo>
                  <a:pt x="899" y="1477"/>
                </a:lnTo>
                <a:lnTo>
                  <a:pt x="910" y="1471"/>
                </a:lnTo>
                <a:lnTo>
                  <a:pt x="921" y="1464"/>
                </a:lnTo>
                <a:lnTo>
                  <a:pt x="932" y="1455"/>
                </a:lnTo>
                <a:lnTo>
                  <a:pt x="941" y="1444"/>
                </a:lnTo>
                <a:lnTo>
                  <a:pt x="948" y="1435"/>
                </a:lnTo>
                <a:lnTo>
                  <a:pt x="952" y="1425"/>
                </a:lnTo>
                <a:lnTo>
                  <a:pt x="943" y="1414"/>
                </a:lnTo>
                <a:lnTo>
                  <a:pt x="926" y="1403"/>
                </a:lnTo>
                <a:lnTo>
                  <a:pt x="902" y="1392"/>
                </a:lnTo>
                <a:lnTo>
                  <a:pt x="877" y="1381"/>
                </a:lnTo>
                <a:lnTo>
                  <a:pt x="849" y="1372"/>
                </a:lnTo>
                <a:lnTo>
                  <a:pt x="823" y="1361"/>
                </a:lnTo>
                <a:lnTo>
                  <a:pt x="803" y="1352"/>
                </a:lnTo>
                <a:lnTo>
                  <a:pt x="788" y="1343"/>
                </a:lnTo>
                <a:lnTo>
                  <a:pt x="774" y="1291"/>
                </a:lnTo>
                <a:lnTo>
                  <a:pt x="772" y="1203"/>
                </a:lnTo>
                <a:lnTo>
                  <a:pt x="776" y="1119"/>
                </a:lnTo>
                <a:lnTo>
                  <a:pt x="779" y="1082"/>
                </a:lnTo>
                <a:lnTo>
                  <a:pt x="781" y="1082"/>
                </a:lnTo>
                <a:lnTo>
                  <a:pt x="785" y="1080"/>
                </a:lnTo>
                <a:lnTo>
                  <a:pt x="794" y="1078"/>
                </a:lnTo>
                <a:lnTo>
                  <a:pt x="805" y="1078"/>
                </a:lnTo>
                <a:lnTo>
                  <a:pt x="818" y="1078"/>
                </a:lnTo>
                <a:lnTo>
                  <a:pt x="834" y="1080"/>
                </a:lnTo>
                <a:lnTo>
                  <a:pt x="853" y="1086"/>
                </a:lnTo>
                <a:lnTo>
                  <a:pt x="875" y="1093"/>
                </a:lnTo>
                <a:lnTo>
                  <a:pt x="877" y="1080"/>
                </a:lnTo>
                <a:lnTo>
                  <a:pt x="869" y="1071"/>
                </a:lnTo>
                <a:lnTo>
                  <a:pt x="856" y="1065"/>
                </a:lnTo>
                <a:lnTo>
                  <a:pt x="847" y="1058"/>
                </a:lnTo>
                <a:lnTo>
                  <a:pt x="853" y="1053"/>
                </a:lnTo>
                <a:lnTo>
                  <a:pt x="866" y="1053"/>
                </a:lnTo>
                <a:lnTo>
                  <a:pt x="882" y="1054"/>
                </a:lnTo>
                <a:lnTo>
                  <a:pt x="902" y="1056"/>
                </a:lnTo>
                <a:lnTo>
                  <a:pt x="921" y="1062"/>
                </a:lnTo>
                <a:lnTo>
                  <a:pt x="937" y="1064"/>
                </a:lnTo>
                <a:lnTo>
                  <a:pt x="948" y="1064"/>
                </a:lnTo>
                <a:lnTo>
                  <a:pt x="952" y="1062"/>
                </a:lnTo>
                <a:lnTo>
                  <a:pt x="943" y="1049"/>
                </a:lnTo>
                <a:lnTo>
                  <a:pt x="932" y="1038"/>
                </a:lnTo>
                <a:lnTo>
                  <a:pt x="919" y="1029"/>
                </a:lnTo>
                <a:lnTo>
                  <a:pt x="906" y="1021"/>
                </a:lnTo>
                <a:lnTo>
                  <a:pt x="890" y="1016"/>
                </a:lnTo>
                <a:lnTo>
                  <a:pt x="875" y="1012"/>
                </a:lnTo>
                <a:lnTo>
                  <a:pt x="856" y="1008"/>
                </a:lnTo>
                <a:lnTo>
                  <a:pt x="840" y="1007"/>
                </a:lnTo>
                <a:lnTo>
                  <a:pt x="816" y="1007"/>
                </a:lnTo>
                <a:lnTo>
                  <a:pt x="792" y="1008"/>
                </a:lnTo>
                <a:lnTo>
                  <a:pt x="766" y="1010"/>
                </a:lnTo>
                <a:lnTo>
                  <a:pt x="743" y="1012"/>
                </a:lnTo>
                <a:lnTo>
                  <a:pt x="721" y="1014"/>
                </a:lnTo>
                <a:lnTo>
                  <a:pt x="697" y="1018"/>
                </a:lnTo>
                <a:lnTo>
                  <a:pt x="673" y="1021"/>
                </a:lnTo>
                <a:lnTo>
                  <a:pt x="649" y="1027"/>
                </a:lnTo>
                <a:lnTo>
                  <a:pt x="627" y="1032"/>
                </a:lnTo>
                <a:lnTo>
                  <a:pt x="603" y="1038"/>
                </a:lnTo>
                <a:lnTo>
                  <a:pt x="581" y="1043"/>
                </a:lnTo>
                <a:lnTo>
                  <a:pt x="559" y="1049"/>
                </a:lnTo>
                <a:lnTo>
                  <a:pt x="535" y="1056"/>
                </a:lnTo>
                <a:lnTo>
                  <a:pt x="513" y="1064"/>
                </a:lnTo>
                <a:lnTo>
                  <a:pt x="491" y="1071"/>
                </a:lnTo>
                <a:lnTo>
                  <a:pt x="469" y="1078"/>
                </a:lnTo>
                <a:lnTo>
                  <a:pt x="454" y="1082"/>
                </a:lnTo>
                <a:lnTo>
                  <a:pt x="432" y="1089"/>
                </a:lnTo>
                <a:lnTo>
                  <a:pt x="401" y="1097"/>
                </a:lnTo>
                <a:lnTo>
                  <a:pt x="368" y="1100"/>
                </a:lnTo>
                <a:lnTo>
                  <a:pt x="335" y="1102"/>
                </a:lnTo>
                <a:lnTo>
                  <a:pt x="303" y="1099"/>
                </a:lnTo>
                <a:lnTo>
                  <a:pt x="280" y="1087"/>
                </a:lnTo>
                <a:lnTo>
                  <a:pt x="263" y="1067"/>
                </a:lnTo>
                <a:lnTo>
                  <a:pt x="257" y="1018"/>
                </a:lnTo>
                <a:lnTo>
                  <a:pt x="261" y="970"/>
                </a:lnTo>
                <a:lnTo>
                  <a:pt x="274" y="926"/>
                </a:lnTo>
                <a:lnTo>
                  <a:pt x="294" y="884"/>
                </a:lnTo>
                <a:lnTo>
                  <a:pt x="322" y="845"/>
                </a:lnTo>
                <a:lnTo>
                  <a:pt x="353" y="808"/>
                </a:lnTo>
                <a:lnTo>
                  <a:pt x="388" y="775"/>
                </a:lnTo>
                <a:lnTo>
                  <a:pt x="425" y="744"/>
                </a:lnTo>
                <a:lnTo>
                  <a:pt x="430" y="738"/>
                </a:lnTo>
                <a:lnTo>
                  <a:pt x="443" y="729"/>
                </a:lnTo>
                <a:lnTo>
                  <a:pt x="463" y="716"/>
                </a:lnTo>
                <a:lnTo>
                  <a:pt x="487" y="700"/>
                </a:lnTo>
                <a:lnTo>
                  <a:pt x="517" y="680"/>
                </a:lnTo>
                <a:lnTo>
                  <a:pt x="548" y="658"/>
                </a:lnTo>
                <a:lnTo>
                  <a:pt x="583" y="636"/>
                </a:lnTo>
                <a:lnTo>
                  <a:pt x="619" y="612"/>
                </a:lnTo>
                <a:lnTo>
                  <a:pt x="656" y="588"/>
                </a:lnTo>
                <a:lnTo>
                  <a:pt x="693" y="564"/>
                </a:lnTo>
                <a:lnTo>
                  <a:pt x="728" y="540"/>
                </a:lnTo>
                <a:lnTo>
                  <a:pt x="761" y="520"/>
                </a:lnTo>
                <a:lnTo>
                  <a:pt x="790" y="500"/>
                </a:lnTo>
                <a:lnTo>
                  <a:pt x="816" y="485"/>
                </a:lnTo>
                <a:lnTo>
                  <a:pt x="838" y="472"/>
                </a:lnTo>
                <a:lnTo>
                  <a:pt x="853" y="465"/>
                </a:lnTo>
                <a:lnTo>
                  <a:pt x="880" y="452"/>
                </a:lnTo>
                <a:lnTo>
                  <a:pt x="904" y="439"/>
                </a:lnTo>
                <a:lnTo>
                  <a:pt x="928" y="428"/>
                </a:lnTo>
                <a:lnTo>
                  <a:pt x="952" y="419"/>
                </a:lnTo>
                <a:lnTo>
                  <a:pt x="974" y="411"/>
                </a:lnTo>
                <a:lnTo>
                  <a:pt x="996" y="406"/>
                </a:lnTo>
                <a:lnTo>
                  <a:pt x="1020" y="400"/>
                </a:lnTo>
                <a:lnTo>
                  <a:pt x="1046" y="399"/>
                </a:lnTo>
                <a:lnTo>
                  <a:pt x="1044" y="397"/>
                </a:lnTo>
                <a:lnTo>
                  <a:pt x="1038" y="395"/>
                </a:lnTo>
                <a:lnTo>
                  <a:pt x="1031" y="391"/>
                </a:lnTo>
                <a:lnTo>
                  <a:pt x="1022" y="386"/>
                </a:lnTo>
                <a:lnTo>
                  <a:pt x="1011" y="382"/>
                </a:lnTo>
                <a:lnTo>
                  <a:pt x="1002" y="377"/>
                </a:lnTo>
                <a:lnTo>
                  <a:pt x="991" y="373"/>
                </a:lnTo>
                <a:lnTo>
                  <a:pt x="981" y="369"/>
                </a:lnTo>
                <a:lnTo>
                  <a:pt x="996" y="342"/>
                </a:lnTo>
                <a:lnTo>
                  <a:pt x="1016" y="320"/>
                </a:lnTo>
                <a:lnTo>
                  <a:pt x="1038" y="301"/>
                </a:lnTo>
                <a:lnTo>
                  <a:pt x="1062" y="287"/>
                </a:lnTo>
                <a:lnTo>
                  <a:pt x="1088" y="276"/>
                </a:lnTo>
                <a:lnTo>
                  <a:pt x="1116" y="265"/>
                </a:lnTo>
                <a:lnTo>
                  <a:pt x="1141" y="254"/>
                </a:lnTo>
                <a:lnTo>
                  <a:pt x="1167" y="242"/>
                </a:lnTo>
                <a:lnTo>
                  <a:pt x="1206" y="259"/>
                </a:lnTo>
                <a:lnTo>
                  <a:pt x="1242" y="277"/>
                </a:lnTo>
                <a:lnTo>
                  <a:pt x="1275" y="298"/>
                </a:lnTo>
                <a:lnTo>
                  <a:pt x="1305" y="320"/>
                </a:lnTo>
                <a:lnTo>
                  <a:pt x="1332" y="344"/>
                </a:lnTo>
                <a:lnTo>
                  <a:pt x="1358" y="367"/>
                </a:lnTo>
                <a:lnTo>
                  <a:pt x="1382" y="391"/>
                </a:lnTo>
                <a:lnTo>
                  <a:pt x="1402" y="415"/>
                </a:lnTo>
                <a:lnTo>
                  <a:pt x="1419" y="437"/>
                </a:lnTo>
                <a:lnTo>
                  <a:pt x="1435" y="459"/>
                </a:lnTo>
                <a:lnTo>
                  <a:pt x="1450" y="479"/>
                </a:lnTo>
                <a:lnTo>
                  <a:pt x="1461" y="498"/>
                </a:lnTo>
                <a:lnTo>
                  <a:pt x="1470" y="514"/>
                </a:lnTo>
                <a:lnTo>
                  <a:pt x="1478" y="527"/>
                </a:lnTo>
                <a:lnTo>
                  <a:pt x="1485" y="536"/>
                </a:lnTo>
                <a:lnTo>
                  <a:pt x="1489" y="544"/>
                </a:lnTo>
                <a:lnTo>
                  <a:pt x="1531" y="478"/>
                </a:lnTo>
                <a:lnTo>
                  <a:pt x="1525" y="468"/>
                </a:lnTo>
                <a:lnTo>
                  <a:pt x="1514" y="456"/>
                </a:lnTo>
                <a:lnTo>
                  <a:pt x="1501" y="441"/>
                </a:lnTo>
                <a:lnTo>
                  <a:pt x="1485" y="423"/>
                </a:lnTo>
                <a:lnTo>
                  <a:pt x="1467" y="402"/>
                </a:lnTo>
                <a:lnTo>
                  <a:pt x="1444" y="382"/>
                </a:lnTo>
                <a:lnTo>
                  <a:pt x="1422" y="358"/>
                </a:lnTo>
                <a:lnTo>
                  <a:pt x="1399" y="336"/>
                </a:lnTo>
                <a:lnTo>
                  <a:pt x="1373" y="314"/>
                </a:lnTo>
                <a:lnTo>
                  <a:pt x="1349" y="292"/>
                </a:lnTo>
                <a:lnTo>
                  <a:pt x="1325" y="272"/>
                </a:lnTo>
                <a:lnTo>
                  <a:pt x="1301" y="252"/>
                </a:lnTo>
                <a:lnTo>
                  <a:pt x="1279" y="235"/>
                </a:lnTo>
                <a:lnTo>
                  <a:pt x="1261" y="222"/>
                </a:lnTo>
                <a:lnTo>
                  <a:pt x="1242" y="211"/>
                </a:lnTo>
                <a:lnTo>
                  <a:pt x="1228" y="20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TextBox 56"/>
          <p:cNvSpPr txBox="1"/>
          <p:nvPr/>
        </p:nvSpPr>
        <p:spPr>
          <a:xfrm>
            <a:off x="0" y="6645064"/>
            <a:ext cx="9144000" cy="230832"/>
          </a:xfrm>
          <a:prstGeom prst="rect">
            <a:avLst/>
          </a:prstGeom>
          <a:noFill/>
        </p:spPr>
        <p:txBody>
          <a:bodyPr wrap="square" rtlCol="0">
            <a:spAutoFit/>
          </a:bodyPr>
          <a:lstStyle/>
          <a:p>
            <a:r>
              <a:rPr lang="en-US" sz="900" dirty="0"/>
              <a:t>© 2014 New York State Office of Children and Family Services.</a:t>
            </a:r>
            <a:endParaRPr lang="en-US" sz="900" i="1"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914400"/>
            <a:ext cx="6934200" cy="5257800"/>
          </a:xfrm>
          <a:prstGeom prst="rect">
            <a:avLst/>
          </a:prstGeom>
          <a:solidFill>
            <a:schemeClr val="accent1">
              <a:alpha val="17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0"/>
            <a:ext cx="8839200" cy="914400"/>
          </a:xfrm>
        </p:spPr>
        <p:txBody>
          <a:bodyPr/>
          <a:lstStyle/>
          <a:p>
            <a:r>
              <a:rPr lang="en-US" dirty="0" smtClean="0"/>
              <a:t>Review to Renew</a:t>
            </a:r>
            <a:endParaRPr lang="en-US" dirty="0"/>
          </a:p>
        </p:txBody>
      </p:sp>
      <p:sp>
        <p:nvSpPr>
          <p:cNvPr id="3" name="Content Placeholder 2"/>
          <p:cNvSpPr>
            <a:spLocks noGrp="1"/>
          </p:cNvSpPr>
          <p:nvPr>
            <p:ph idx="1"/>
          </p:nvPr>
        </p:nvSpPr>
        <p:spPr>
          <a:xfrm>
            <a:off x="1447800" y="1295400"/>
            <a:ext cx="7543800" cy="5486400"/>
          </a:xfrm>
        </p:spPr>
        <p:txBody>
          <a:bodyPr>
            <a:noAutofit/>
          </a:bodyPr>
          <a:lstStyle/>
          <a:p>
            <a:pPr marL="569913" indent="-569913">
              <a:lnSpc>
                <a:spcPts val="2200"/>
              </a:lnSpc>
              <a:buNone/>
            </a:pPr>
            <a:r>
              <a:rPr lang="pt-BR" sz="3500" dirty="0" smtClean="0"/>
              <a:t>A 	</a:t>
            </a:r>
            <a:r>
              <a:rPr lang="pt-BR" sz="2000" b="0" dirty="0" smtClean="0">
                <a:solidFill>
                  <a:srgbClr val="7FA3CF"/>
                </a:solidFill>
              </a:rPr>
              <a:t>________________________________________</a:t>
            </a:r>
          </a:p>
          <a:p>
            <a:pPr marL="569913" indent="-569913">
              <a:lnSpc>
                <a:spcPts val="2200"/>
              </a:lnSpc>
              <a:buNone/>
            </a:pPr>
            <a:r>
              <a:rPr lang="pt-BR" sz="3500" dirty="0" smtClean="0"/>
              <a:t>D	</a:t>
            </a:r>
            <a:r>
              <a:rPr lang="pt-BR" sz="2000" b="0" dirty="0" smtClean="0">
                <a:solidFill>
                  <a:srgbClr val="7FA3CF"/>
                </a:solidFill>
              </a:rPr>
              <a:t>________________________________________</a:t>
            </a:r>
            <a:endParaRPr lang="pt-BR" sz="2000" dirty="0" smtClean="0">
              <a:solidFill>
                <a:schemeClr val="accent1">
                  <a:lumMod val="60000"/>
                  <a:lumOff val="40000"/>
                </a:schemeClr>
              </a:solidFill>
            </a:endParaRPr>
          </a:p>
          <a:p>
            <a:pPr marL="569913" indent="-569913">
              <a:lnSpc>
                <a:spcPts val="2200"/>
              </a:lnSpc>
              <a:buNone/>
            </a:pPr>
            <a:r>
              <a:rPr lang="pt-BR" sz="3500" dirty="0" smtClean="0"/>
              <a:t>V	</a:t>
            </a:r>
            <a:r>
              <a:rPr lang="pt-BR" sz="2000" b="0" dirty="0" smtClean="0">
                <a:solidFill>
                  <a:srgbClr val="7FA3CF"/>
                </a:solidFill>
              </a:rPr>
              <a:t>________________________________________</a:t>
            </a:r>
            <a:endParaRPr lang="pt-BR" sz="2000" dirty="0" smtClean="0"/>
          </a:p>
          <a:p>
            <a:pPr marL="569913" indent="-569913">
              <a:lnSpc>
                <a:spcPts val="2200"/>
              </a:lnSpc>
              <a:buNone/>
            </a:pPr>
            <a:r>
              <a:rPr lang="pt-BR" sz="3500" dirty="0" smtClean="0"/>
              <a:t>O</a:t>
            </a:r>
            <a:r>
              <a:rPr lang="pt-BR" sz="3500" b="0" dirty="0" smtClean="0"/>
              <a:t> 	</a:t>
            </a:r>
            <a:r>
              <a:rPr lang="pt-BR" sz="2000" b="0" dirty="0" smtClean="0">
                <a:solidFill>
                  <a:srgbClr val="7FA3CF"/>
                </a:solidFill>
              </a:rPr>
              <a:t>________________________________________</a:t>
            </a:r>
            <a:endParaRPr lang="pt-BR" sz="2000" dirty="0" smtClean="0"/>
          </a:p>
          <a:p>
            <a:pPr marL="569913" indent="-569913">
              <a:lnSpc>
                <a:spcPts val="2200"/>
              </a:lnSpc>
              <a:buNone/>
            </a:pPr>
            <a:r>
              <a:rPr lang="pt-BR" sz="3500" dirty="0" smtClean="0"/>
              <a:t>C</a:t>
            </a:r>
            <a:r>
              <a:rPr lang="pt-BR" sz="3500" b="0" dirty="0" smtClean="0"/>
              <a:t> 	</a:t>
            </a:r>
            <a:r>
              <a:rPr lang="pt-BR" sz="2000" b="0" dirty="0" smtClean="0">
                <a:solidFill>
                  <a:srgbClr val="7FA3CF"/>
                </a:solidFill>
              </a:rPr>
              <a:t>________________________________________</a:t>
            </a:r>
            <a:endParaRPr lang="pt-BR" sz="2000" dirty="0" smtClean="0"/>
          </a:p>
          <a:p>
            <a:pPr marL="569913" indent="-569913">
              <a:lnSpc>
                <a:spcPts val="2200"/>
              </a:lnSpc>
              <a:buNone/>
            </a:pPr>
            <a:r>
              <a:rPr lang="pt-BR" sz="3500" dirty="0" smtClean="0"/>
              <a:t>A	</a:t>
            </a:r>
            <a:r>
              <a:rPr lang="pt-BR" sz="2000" b="0" dirty="0" smtClean="0">
                <a:solidFill>
                  <a:srgbClr val="7FA3CF"/>
                </a:solidFill>
              </a:rPr>
              <a:t>________________________________________</a:t>
            </a:r>
            <a:endParaRPr lang="pt-BR" sz="2000" dirty="0" smtClean="0"/>
          </a:p>
          <a:p>
            <a:pPr marL="569913" indent="-569913">
              <a:lnSpc>
                <a:spcPts val="2200"/>
              </a:lnSpc>
              <a:buNone/>
            </a:pPr>
            <a:r>
              <a:rPr lang="pt-BR" sz="3500" dirty="0" smtClean="0"/>
              <a:t>T	</a:t>
            </a:r>
            <a:r>
              <a:rPr lang="pt-BR" sz="2000" b="0" dirty="0" smtClean="0">
                <a:solidFill>
                  <a:srgbClr val="7FA3CF"/>
                </a:solidFill>
              </a:rPr>
              <a:t>________________________________________</a:t>
            </a:r>
            <a:endParaRPr lang="pt-BR" sz="2000" dirty="0" smtClean="0"/>
          </a:p>
          <a:p>
            <a:pPr marL="569913" indent="-569913">
              <a:lnSpc>
                <a:spcPts val="2200"/>
              </a:lnSpc>
              <a:buNone/>
            </a:pPr>
            <a:r>
              <a:rPr lang="pt-BR" sz="3500" dirty="0" smtClean="0"/>
              <a:t>E</a:t>
            </a:r>
            <a:r>
              <a:rPr lang="pt-BR" sz="3500" b="0" dirty="0" smtClean="0"/>
              <a:t> 	</a:t>
            </a:r>
            <a:r>
              <a:rPr lang="pt-BR" sz="2000" b="0" dirty="0" smtClean="0">
                <a:solidFill>
                  <a:srgbClr val="7FA3CF"/>
                </a:solidFill>
              </a:rPr>
              <a:t>________________________________________</a:t>
            </a:r>
            <a:endParaRPr lang="pt-BR" sz="2000" dirty="0" smtClean="0"/>
          </a:p>
        </p:txBody>
      </p:sp>
      <p:pic>
        <p:nvPicPr>
          <p:cNvPr id="5" name="Picture 1" descr="C:\Documents and Settings\kelleyb\My Documents\My Pictures\Microsoft Clip Organizer\j0441310.png"/>
          <p:cNvPicPr>
            <a:picLocks noChangeAspect="1" noChangeArrowheads="1"/>
          </p:cNvPicPr>
          <p:nvPr/>
        </p:nvPicPr>
        <p:blipFill>
          <a:blip r:embed="rId3" cstate="print"/>
          <a:srcRect/>
          <a:stretch>
            <a:fillRect/>
          </a:stretch>
        </p:blipFill>
        <p:spPr bwMode="auto">
          <a:xfrm>
            <a:off x="6553200" y="0"/>
            <a:ext cx="1447800" cy="1447800"/>
          </a:xfrm>
          <a:prstGeom prst="rect">
            <a:avLst/>
          </a:prstGeom>
          <a:noFill/>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839200" cy="1143000"/>
          </a:xfrm>
        </p:spPr>
        <p:txBody>
          <a:bodyPr/>
          <a:lstStyle/>
          <a:p>
            <a:pPr>
              <a:lnSpc>
                <a:spcPts val="3300"/>
              </a:lnSpc>
            </a:pPr>
            <a:r>
              <a:rPr lang="en-US" dirty="0" smtClean="0"/>
              <a:t>Roles &amp; Responsibilities in Meeting Children’s Educational Needs</a:t>
            </a:r>
            <a:endParaRPr lang="en-US" dirty="0"/>
          </a:p>
        </p:txBody>
      </p:sp>
      <p:sp>
        <p:nvSpPr>
          <p:cNvPr id="3" name="Content Placeholder 2"/>
          <p:cNvSpPr>
            <a:spLocks noGrp="1"/>
          </p:cNvSpPr>
          <p:nvPr>
            <p:ph idx="1"/>
          </p:nvPr>
        </p:nvSpPr>
        <p:spPr>
          <a:xfrm>
            <a:off x="1828800" y="1570037"/>
            <a:ext cx="5715000" cy="2773363"/>
          </a:xfrm>
        </p:spPr>
        <p:txBody>
          <a:bodyPr/>
          <a:lstStyle/>
          <a:p>
            <a:pPr>
              <a:lnSpc>
                <a:spcPts val="4300"/>
              </a:lnSpc>
            </a:pPr>
            <a:r>
              <a:rPr lang="en-US" dirty="0" smtClean="0"/>
              <a:t>Kinship Caregiver</a:t>
            </a:r>
          </a:p>
          <a:p>
            <a:pPr>
              <a:lnSpc>
                <a:spcPts val="4300"/>
              </a:lnSpc>
            </a:pPr>
            <a:r>
              <a:rPr lang="en-US" dirty="0" smtClean="0"/>
              <a:t>Caseworker</a:t>
            </a:r>
          </a:p>
          <a:p>
            <a:pPr>
              <a:lnSpc>
                <a:spcPts val="4300"/>
              </a:lnSpc>
            </a:pPr>
            <a:r>
              <a:rPr lang="en-US" dirty="0" smtClean="0"/>
              <a:t>School</a:t>
            </a:r>
          </a:p>
        </p:txBody>
      </p:sp>
      <p:pic>
        <p:nvPicPr>
          <p:cNvPr id="4" name="Picture 108" descr="C:\Documents and Settings\kelleyb\My Documents\My Pictures\Microsoft Clip Organizer\j0398145.wmf"/>
          <p:cNvPicPr>
            <a:picLocks noChangeAspect="1" noChangeArrowheads="1"/>
          </p:cNvPicPr>
          <p:nvPr/>
        </p:nvPicPr>
        <p:blipFill>
          <a:blip r:embed="rId3" cstate="print"/>
          <a:srcRect/>
          <a:stretch>
            <a:fillRect/>
          </a:stretch>
        </p:blipFill>
        <p:spPr bwMode="auto">
          <a:xfrm>
            <a:off x="3324941" y="4270075"/>
            <a:ext cx="2642608" cy="2515200"/>
          </a:xfrm>
          <a:prstGeom prst="rect">
            <a:avLst/>
          </a:prstGeom>
          <a:noFill/>
        </p:spPr>
      </p:pic>
      <p:sp>
        <p:nvSpPr>
          <p:cNvPr id="5" name="Rectangle 4"/>
          <p:cNvSpPr/>
          <p:nvPr/>
        </p:nvSpPr>
        <p:spPr>
          <a:xfrm>
            <a:off x="4114800" y="6477000"/>
            <a:ext cx="1676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bwMode="auto">
          <a:xfrm rot="5400000">
            <a:off x="4419600" y="2139696"/>
            <a:ext cx="304800" cy="9144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traight Connector 6"/>
          <p:cNvSpPr>
            <a:spLocks noChangeShapeType="1"/>
          </p:cNvSpPr>
          <p:nvPr/>
        </p:nvSpPr>
        <p:spPr bwMode="auto">
          <a:xfrm rot="5400000">
            <a:off x="4572000" y="1904999"/>
            <a:ext cx="0" cy="9144000"/>
          </a:xfrm>
          <a:prstGeom prst="line">
            <a:avLst/>
          </a:prstGeom>
          <a:noFill/>
          <a:ln w="381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Straight Connector 7"/>
          <p:cNvSpPr>
            <a:spLocks noChangeShapeType="1"/>
          </p:cNvSpPr>
          <p:nvPr/>
        </p:nvSpPr>
        <p:spPr bwMode="auto">
          <a:xfrm rot="5400000">
            <a:off x="4572000" y="2133599"/>
            <a:ext cx="0" cy="9144000"/>
          </a:xfrm>
          <a:prstGeom prst="line">
            <a:avLst/>
          </a:prstGeom>
          <a:noFill/>
          <a:ln w="76200" cap="flat" cmpd="sng" algn="ctr">
            <a:solidFill>
              <a:schemeClr val="accent1">
                <a:alpha val="4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rot="5400000">
            <a:off x="4572000" y="2057399"/>
            <a:ext cx="0" cy="9144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TextBox 9"/>
          <p:cNvSpPr txBox="1"/>
          <p:nvPr/>
        </p:nvSpPr>
        <p:spPr>
          <a:xfrm>
            <a:off x="0" y="6645064"/>
            <a:ext cx="9144000" cy="230832"/>
          </a:xfrm>
          <a:prstGeom prst="rect">
            <a:avLst/>
          </a:prstGeom>
          <a:noFill/>
        </p:spPr>
        <p:txBody>
          <a:bodyPr wrap="square" rtlCol="0">
            <a:spAutoFit/>
          </a:bodyPr>
          <a:lstStyle/>
          <a:p>
            <a:r>
              <a:rPr lang="en-US" sz="900" dirty="0"/>
              <a:t>© 2014 New York State Office of Children and Family Services.</a:t>
            </a:r>
            <a:endParaRPr lang="en-US" sz="900" i="1"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839200" cy="1143000"/>
          </a:xfrm>
        </p:spPr>
        <p:txBody>
          <a:bodyPr/>
          <a:lstStyle/>
          <a:p>
            <a:r>
              <a:rPr lang="en-US" dirty="0" smtClean="0"/>
              <a:t>Emancipation </a:t>
            </a:r>
            <a:r>
              <a:rPr lang="en-US" sz="2100" b="0" dirty="0" smtClean="0">
                <a:solidFill>
                  <a:schemeClr val="tx1"/>
                </a:solidFill>
              </a:rPr>
              <a:t>(1 of 2)</a:t>
            </a:r>
            <a:endParaRPr lang="en-US" sz="2100" dirty="0"/>
          </a:p>
        </p:txBody>
      </p:sp>
      <p:sp>
        <p:nvSpPr>
          <p:cNvPr id="3" name="Content Placeholder 2"/>
          <p:cNvSpPr>
            <a:spLocks noGrp="1"/>
          </p:cNvSpPr>
          <p:nvPr>
            <p:ph idx="1"/>
          </p:nvPr>
        </p:nvSpPr>
        <p:spPr>
          <a:xfrm>
            <a:off x="914400" y="914400"/>
            <a:ext cx="8458200" cy="5334000"/>
          </a:xfrm>
        </p:spPr>
        <p:txBody>
          <a:bodyPr>
            <a:noAutofit/>
          </a:bodyPr>
          <a:lstStyle/>
          <a:p>
            <a:pPr marL="0" indent="0">
              <a:buNone/>
            </a:pPr>
            <a:r>
              <a:rPr lang="en-US" sz="4000" dirty="0" smtClean="0"/>
              <a:t>Emancipation is the process whereby a child becomes </a:t>
            </a:r>
            <a:br>
              <a:rPr lang="en-US" sz="4000" dirty="0" smtClean="0"/>
            </a:br>
            <a:r>
              <a:rPr lang="en-US" sz="4000" dirty="0" smtClean="0"/>
              <a:t>an adult at the age of 21 </a:t>
            </a:r>
            <a:br>
              <a:rPr lang="en-US" sz="4000" dirty="0" smtClean="0"/>
            </a:br>
            <a:r>
              <a:rPr lang="en-US" sz="4000" dirty="0" smtClean="0"/>
              <a:t>(or earlier if the youth demonstrates that he or she </a:t>
            </a:r>
            <a:br>
              <a:rPr lang="en-US" sz="4000" dirty="0" smtClean="0"/>
            </a:br>
            <a:r>
              <a:rPr lang="en-US" sz="4000" dirty="0" smtClean="0"/>
              <a:t>has all essential independent living skills). </a:t>
            </a:r>
            <a:endParaRPr lang="en-US" sz="4000"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839200" cy="1143000"/>
          </a:xfrm>
        </p:spPr>
        <p:txBody>
          <a:bodyPr/>
          <a:lstStyle/>
          <a:p>
            <a:r>
              <a:rPr lang="en-US" dirty="0" smtClean="0"/>
              <a:t>Emancipation </a:t>
            </a:r>
            <a:r>
              <a:rPr lang="en-US" sz="2100" b="0" dirty="0" smtClean="0">
                <a:solidFill>
                  <a:schemeClr val="tx1"/>
                </a:solidFill>
              </a:rPr>
              <a:t>(2 of 2)</a:t>
            </a:r>
            <a:endParaRPr lang="en-US" sz="2100" dirty="0"/>
          </a:p>
        </p:txBody>
      </p:sp>
      <p:sp>
        <p:nvSpPr>
          <p:cNvPr id="3" name="Content Placeholder 2"/>
          <p:cNvSpPr>
            <a:spLocks noGrp="1"/>
          </p:cNvSpPr>
          <p:nvPr>
            <p:ph idx="1"/>
          </p:nvPr>
        </p:nvSpPr>
        <p:spPr>
          <a:xfrm>
            <a:off x="914400" y="914400"/>
            <a:ext cx="8458200" cy="5715000"/>
          </a:xfrm>
        </p:spPr>
        <p:txBody>
          <a:bodyPr>
            <a:noAutofit/>
          </a:bodyPr>
          <a:lstStyle/>
          <a:p>
            <a:pPr marL="0" indent="0">
              <a:buNone/>
            </a:pPr>
            <a:r>
              <a:rPr lang="en-US" sz="4000" dirty="0" smtClean="0"/>
              <a:t>At the age of 21, the youth </a:t>
            </a:r>
            <a:br>
              <a:rPr lang="en-US" sz="4000" dirty="0" smtClean="0"/>
            </a:br>
            <a:r>
              <a:rPr lang="en-US" sz="4000" dirty="0" smtClean="0"/>
              <a:t>is terminated from DSS and </a:t>
            </a:r>
            <a:br>
              <a:rPr lang="en-US" sz="4000" dirty="0" smtClean="0"/>
            </a:br>
            <a:r>
              <a:rPr lang="en-US" sz="4000" dirty="0" smtClean="0"/>
              <a:t>family court jurisdiction, and </a:t>
            </a:r>
            <a:br>
              <a:rPr lang="en-US" sz="4000" dirty="0" smtClean="0"/>
            </a:br>
            <a:r>
              <a:rPr lang="en-US" sz="4000" dirty="0" smtClean="0"/>
              <a:t>is no longer in need of child protective services. The </a:t>
            </a:r>
            <a:br>
              <a:rPr lang="en-US" sz="4000" dirty="0" smtClean="0"/>
            </a:br>
            <a:r>
              <a:rPr lang="en-US" sz="4000" dirty="0" smtClean="0"/>
              <a:t>youth becomes responsible </a:t>
            </a:r>
            <a:br>
              <a:rPr lang="en-US" sz="4000" dirty="0" smtClean="0"/>
            </a:br>
            <a:r>
              <a:rPr lang="en-US" sz="4000" dirty="0" smtClean="0"/>
              <a:t>for securing his or her basic necessities of life, such as shelter, food, clothing, etc.”</a:t>
            </a:r>
            <a:endParaRPr lang="en-US" sz="4000"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839200" cy="1143000"/>
          </a:xfrm>
        </p:spPr>
        <p:txBody>
          <a:bodyPr/>
          <a:lstStyle/>
          <a:p>
            <a:r>
              <a:rPr lang="en-US" dirty="0" smtClean="0"/>
              <a:t>Emancipation Planning</a:t>
            </a:r>
            <a:endParaRPr lang="en-US" dirty="0"/>
          </a:p>
        </p:txBody>
      </p:sp>
      <p:sp>
        <p:nvSpPr>
          <p:cNvPr id="3" name="Content Placeholder 2"/>
          <p:cNvSpPr>
            <a:spLocks noGrp="1"/>
          </p:cNvSpPr>
          <p:nvPr>
            <p:ph idx="1"/>
          </p:nvPr>
        </p:nvSpPr>
        <p:spPr>
          <a:xfrm>
            <a:off x="609600" y="1066800"/>
            <a:ext cx="8763000" cy="5334000"/>
          </a:xfrm>
        </p:spPr>
        <p:txBody>
          <a:bodyPr>
            <a:noAutofit/>
          </a:bodyPr>
          <a:lstStyle/>
          <a:p>
            <a:pPr marL="0" indent="0">
              <a:lnSpc>
                <a:spcPts val="5000"/>
              </a:lnSpc>
              <a:spcAft>
                <a:spcPts val="3000"/>
              </a:spcAft>
              <a:buNone/>
            </a:pPr>
            <a:r>
              <a:rPr lang="en-US" sz="4200" dirty="0" smtClean="0"/>
              <a:t>An ongoing process whereby specific services are identified which will enable a youth </a:t>
            </a:r>
            <a:br>
              <a:rPr lang="en-US" sz="4200" dirty="0" smtClean="0"/>
            </a:br>
            <a:r>
              <a:rPr lang="en-US" sz="4200" dirty="0" smtClean="0"/>
              <a:t>in out-of-home placement </a:t>
            </a:r>
            <a:br>
              <a:rPr lang="en-US" sz="4200" dirty="0" smtClean="0"/>
            </a:br>
            <a:r>
              <a:rPr lang="en-US" sz="4200" dirty="0" smtClean="0"/>
              <a:t>to emancipate from the child welfare system.</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dirty="0" err="1" smtClean="0"/>
              <a:t>EcoMap</a:t>
            </a:r>
            <a:r>
              <a:rPr lang="en-US" dirty="0" smtClean="0"/>
              <a:t> Symbols</a:t>
            </a:r>
            <a:endParaRPr lang="en-US" dirty="0"/>
          </a:p>
        </p:txBody>
      </p:sp>
      <p:sp>
        <p:nvSpPr>
          <p:cNvPr id="4" name="Rectangle 3"/>
          <p:cNvSpPr/>
          <p:nvPr/>
        </p:nvSpPr>
        <p:spPr>
          <a:xfrm>
            <a:off x="457200" y="914400"/>
            <a:ext cx="8229600" cy="5486400"/>
          </a:xfrm>
          <a:prstGeom prst="rect">
            <a:avLst/>
          </a:prstGeom>
          <a:solidFill>
            <a:srgbClr val="D6EDDD">
              <a:alpha val="50000"/>
            </a:srgbClr>
          </a:solidFill>
          <a:ln w="19050">
            <a:solidFill>
              <a:srgbClr val="65BB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30"/>
          <p:cNvSpPr>
            <a:spLocks noChangeArrowheads="1"/>
          </p:cNvSpPr>
          <p:nvPr/>
        </p:nvSpPr>
        <p:spPr bwMode="auto">
          <a:xfrm>
            <a:off x="1295400" y="5591503"/>
            <a:ext cx="609600" cy="504497"/>
          </a:xfrm>
          <a:prstGeom prst="rect">
            <a:avLst/>
          </a:prstGeom>
          <a:solidFill>
            <a:schemeClr val="accent4">
              <a:lumMod val="40000"/>
              <a:lumOff val="60000"/>
            </a:schemeClr>
          </a:solidFill>
          <a:ln w="15875">
            <a:solidFill>
              <a:schemeClr val="accent4">
                <a:lumMod val="75000"/>
              </a:schemeClr>
            </a:solidFill>
            <a:miter lim="800000"/>
            <a:headEnd/>
            <a:tailEnd/>
          </a:ln>
        </p:spPr>
        <p:txBody>
          <a:bodyPr wrap="none" anchor="ctr"/>
          <a:lstStyle/>
          <a:p>
            <a:endParaRPr lang="en-US"/>
          </a:p>
        </p:txBody>
      </p:sp>
      <p:sp>
        <p:nvSpPr>
          <p:cNvPr id="11" name="Text Box 31"/>
          <p:cNvSpPr txBox="1">
            <a:spLocks noChangeArrowheads="1"/>
          </p:cNvSpPr>
          <p:nvPr/>
        </p:nvSpPr>
        <p:spPr bwMode="auto">
          <a:xfrm>
            <a:off x="1867297" y="5582454"/>
            <a:ext cx="1529586" cy="553998"/>
          </a:xfrm>
          <a:prstGeom prst="rect">
            <a:avLst/>
          </a:prstGeom>
          <a:noFill/>
          <a:ln w="9525">
            <a:noFill/>
            <a:miter lim="800000"/>
            <a:headEnd/>
            <a:tailEnd/>
          </a:ln>
        </p:spPr>
        <p:txBody>
          <a:bodyPr wrap="none">
            <a:spAutoFit/>
          </a:bodyPr>
          <a:lstStyle/>
          <a:p>
            <a:pPr algn="ctr"/>
            <a:r>
              <a:rPr lang="en-US" sz="3000" b="1" dirty="0">
                <a:solidFill>
                  <a:schemeClr val="accent1"/>
                </a:solidFill>
                <a:latin typeface="Tahoma" pitchFamily="34" charset="0"/>
                <a:cs typeface="Tahoma" pitchFamily="34" charset="0"/>
              </a:rPr>
              <a:t>=</a:t>
            </a:r>
            <a:r>
              <a:rPr lang="en-US" sz="3000" b="1" dirty="0">
                <a:latin typeface="Tahoma" pitchFamily="34" charset="0"/>
                <a:cs typeface="Tahoma" pitchFamily="34" charset="0"/>
              </a:rPr>
              <a:t> Male</a:t>
            </a:r>
          </a:p>
        </p:txBody>
      </p:sp>
      <p:sp>
        <p:nvSpPr>
          <p:cNvPr id="12" name="Oval 32"/>
          <p:cNvSpPr>
            <a:spLocks noChangeArrowheads="1"/>
          </p:cNvSpPr>
          <p:nvPr/>
        </p:nvSpPr>
        <p:spPr bwMode="auto">
          <a:xfrm>
            <a:off x="4347029" y="5562600"/>
            <a:ext cx="605971" cy="609600"/>
          </a:xfrm>
          <a:prstGeom prst="ellipse">
            <a:avLst/>
          </a:prstGeom>
          <a:solidFill>
            <a:schemeClr val="accent4">
              <a:lumMod val="40000"/>
              <a:lumOff val="60000"/>
            </a:schemeClr>
          </a:solidFill>
          <a:ln w="15875">
            <a:solidFill>
              <a:schemeClr val="accent4">
                <a:lumMod val="75000"/>
              </a:schemeClr>
            </a:solidFill>
            <a:round/>
            <a:headEnd/>
            <a:tailEnd/>
          </a:ln>
        </p:spPr>
        <p:txBody>
          <a:bodyPr wrap="none" anchor="ctr"/>
          <a:lstStyle/>
          <a:p>
            <a:endParaRPr lang="en-US"/>
          </a:p>
        </p:txBody>
      </p:sp>
      <p:sp>
        <p:nvSpPr>
          <p:cNvPr id="13" name="Text Box 33"/>
          <p:cNvSpPr txBox="1">
            <a:spLocks noChangeArrowheads="1"/>
          </p:cNvSpPr>
          <p:nvPr/>
        </p:nvSpPr>
        <p:spPr bwMode="auto">
          <a:xfrm>
            <a:off x="4873625" y="5582454"/>
            <a:ext cx="2060575" cy="553998"/>
          </a:xfrm>
          <a:prstGeom prst="rect">
            <a:avLst/>
          </a:prstGeom>
          <a:noFill/>
          <a:ln w="9525">
            <a:noFill/>
            <a:miter lim="800000"/>
            <a:headEnd/>
            <a:tailEnd/>
          </a:ln>
        </p:spPr>
        <p:txBody>
          <a:bodyPr wrap="square">
            <a:spAutoFit/>
          </a:bodyPr>
          <a:lstStyle/>
          <a:p>
            <a:pPr algn="ctr"/>
            <a:r>
              <a:rPr lang="en-US" sz="3000" b="1" dirty="0">
                <a:solidFill>
                  <a:schemeClr val="accent1"/>
                </a:solidFill>
                <a:latin typeface="Tahoma" pitchFamily="34" charset="0"/>
                <a:cs typeface="Tahoma" pitchFamily="34" charset="0"/>
              </a:rPr>
              <a:t>=</a:t>
            </a:r>
            <a:r>
              <a:rPr lang="en-US" sz="3000" b="1" dirty="0">
                <a:latin typeface="Tahoma" pitchFamily="34" charset="0"/>
                <a:cs typeface="Tahoma" pitchFamily="34" charset="0"/>
              </a:rPr>
              <a:t> Female</a:t>
            </a:r>
          </a:p>
        </p:txBody>
      </p:sp>
      <p:sp>
        <p:nvSpPr>
          <p:cNvPr id="8" name="Rectangle 28"/>
          <p:cNvSpPr>
            <a:spLocks noChangeArrowheads="1"/>
          </p:cNvSpPr>
          <p:nvPr/>
        </p:nvSpPr>
        <p:spPr bwMode="auto">
          <a:xfrm>
            <a:off x="2514600" y="3637002"/>
            <a:ext cx="5376793" cy="553998"/>
          </a:xfrm>
          <a:prstGeom prst="rect">
            <a:avLst/>
          </a:prstGeom>
          <a:noFill/>
          <a:ln w="9525">
            <a:noFill/>
            <a:miter lim="800000"/>
            <a:headEnd/>
            <a:tailEnd/>
          </a:ln>
        </p:spPr>
        <p:txBody>
          <a:bodyPr wrap="none">
            <a:spAutoFit/>
          </a:bodyPr>
          <a:lstStyle/>
          <a:p>
            <a:pPr algn="ctr"/>
            <a:r>
              <a:rPr lang="en-US" sz="3000" b="1" dirty="0">
                <a:latin typeface="Tahoma" pitchFamily="34" charset="0"/>
                <a:cs typeface="Tahoma" pitchFamily="34" charset="0"/>
              </a:rPr>
              <a:t> </a:t>
            </a:r>
            <a:r>
              <a:rPr lang="en-US" sz="3000" b="1" dirty="0">
                <a:solidFill>
                  <a:schemeClr val="accent1"/>
                </a:solidFill>
                <a:latin typeface="Tahoma" pitchFamily="34" charset="0"/>
                <a:cs typeface="Tahoma" pitchFamily="34" charset="0"/>
              </a:rPr>
              <a:t>=</a:t>
            </a:r>
            <a:r>
              <a:rPr lang="en-US" sz="3000" b="1" dirty="0">
                <a:latin typeface="Tahoma" pitchFamily="34" charset="0"/>
                <a:cs typeface="Tahoma" pitchFamily="34" charset="0"/>
              </a:rPr>
              <a:t> Giving/Receiving 1-way</a:t>
            </a:r>
          </a:p>
        </p:txBody>
      </p:sp>
      <p:sp>
        <p:nvSpPr>
          <p:cNvPr id="9" name="Text Box 29"/>
          <p:cNvSpPr txBox="1">
            <a:spLocks noChangeArrowheads="1"/>
          </p:cNvSpPr>
          <p:nvPr/>
        </p:nvSpPr>
        <p:spPr bwMode="auto">
          <a:xfrm>
            <a:off x="2667000" y="4475202"/>
            <a:ext cx="3499676" cy="553998"/>
          </a:xfrm>
          <a:prstGeom prst="rect">
            <a:avLst/>
          </a:prstGeom>
          <a:noFill/>
          <a:ln w="9525">
            <a:noFill/>
            <a:miter lim="800000"/>
            <a:headEnd/>
            <a:tailEnd/>
          </a:ln>
        </p:spPr>
        <p:txBody>
          <a:bodyPr wrap="none">
            <a:spAutoFit/>
          </a:bodyPr>
          <a:lstStyle/>
          <a:p>
            <a:pPr algn="ctr"/>
            <a:r>
              <a:rPr lang="en-US" sz="3000" b="1" dirty="0">
                <a:solidFill>
                  <a:schemeClr val="accent1"/>
                </a:solidFill>
                <a:latin typeface="Tahoma" pitchFamily="34" charset="0"/>
                <a:cs typeface="Tahoma" pitchFamily="34" charset="0"/>
              </a:rPr>
              <a:t>=</a:t>
            </a:r>
            <a:r>
              <a:rPr lang="en-US" sz="3000" b="1" dirty="0">
                <a:latin typeface="Tahoma" pitchFamily="34" charset="0"/>
                <a:cs typeface="Tahoma" pitchFamily="34" charset="0"/>
              </a:rPr>
              <a:t> Give &amp; Receive</a:t>
            </a:r>
          </a:p>
        </p:txBody>
      </p:sp>
      <p:sp>
        <p:nvSpPr>
          <p:cNvPr id="5" name="Line 17"/>
          <p:cNvSpPr>
            <a:spLocks noChangeShapeType="1"/>
          </p:cNvSpPr>
          <p:nvPr/>
        </p:nvSpPr>
        <p:spPr bwMode="auto">
          <a:xfrm>
            <a:off x="1295400" y="3783652"/>
            <a:ext cx="1327030" cy="0"/>
          </a:xfrm>
          <a:prstGeom prst="line">
            <a:avLst/>
          </a:prstGeom>
          <a:noFill/>
          <a:ln w="22225">
            <a:solidFill>
              <a:schemeClr val="tx1"/>
            </a:solidFill>
            <a:round/>
            <a:headEnd/>
            <a:tailEnd type="triangle" w="med" len="med"/>
          </a:ln>
        </p:spPr>
        <p:txBody>
          <a:bodyPr/>
          <a:lstStyle/>
          <a:p>
            <a:endParaRPr lang="en-US"/>
          </a:p>
        </p:txBody>
      </p:sp>
      <p:sp>
        <p:nvSpPr>
          <p:cNvPr id="15" name="Line 17"/>
          <p:cNvSpPr>
            <a:spLocks noChangeShapeType="1"/>
          </p:cNvSpPr>
          <p:nvPr/>
        </p:nvSpPr>
        <p:spPr bwMode="auto">
          <a:xfrm>
            <a:off x="1295400" y="4089890"/>
            <a:ext cx="1327030" cy="0"/>
          </a:xfrm>
          <a:prstGeom prst="line">
            <a:avLst/>
          </a:prstGeom>
          <a:noFill/>
          <a:ln w="22225">
            <a:solidFill>
              <a:schemeClr val="tx1"/>
            </a:solidFill>
            <a:round/>
            <a:headEnd type="triangle"/>
            <a:tailEnd type="none" w="med" len="med"/>
          </a:ln>
        </p:spPr>
        <p:txBody>
          <a:bodyPr/>
          <a:lstStyle/>
          <a:p>
            <a:endParaRPr lang="en-US"/>
          </a:p>
        </p:txBody>
      </p:sp>
      <p:sp>
        <p:nvSpPr>
          <p:cNvPr id="16" name="Line 17"/>
          <p:cNvSpPr>
            <a:spLocks noChangeShapeType="1"/>
          </p:cNvSpPr>
          <p:nvPr/>
        </p:nvSpPr>
        <p:spPr bwMode="auto">
          <a:xfrm>
            <a:off x="1295400" y="4800600"/>
            <a:ext cx="1327030" cy="0"/>
          </a:xfrm>
          <a:prstGeom prst="line">
            <a:avLst/>
          </a:prstGeom>
          <a:noFill/>
          <a:ln w="22225">
            <a:solidFill>
              <a:schemeClr val="tx1"/>
            </a:solidFill>
            <a:round/>
            <a:headEnd type="triangle"/>
            <a:tailEnd type="triangle" w="med" len="med"/>
          </a:ln>
        </p:spPr>
        <p:txBody>
          <a:bodyPr/>
          <a:lstStyle/>
          <a:p>
            <a:endParaRPr lang="en-US"/>
          </a:p>
        </p:txBody>
      </p:sp>
      <p:sp>
        <p:nvSpPr>
          <p:cNvPr id="3" name="Content Placeholder 2"/>
          <p:cNvSpPr>
            <a:spLocks noGrp="1"/>
          </p:cNvSpPr>
          <p:nvPr>
            <p:ph idx="4294967295"/>
          </p:nvPr>
        </p:nvSpPr>
        <p:spPr>
          <a:xfrm>
            <a:off x="1219200" y="1066800"/>
            <a:ext cx="7696200" cy="2544763"/>
          </a:xfrm>
          <a:prstGeom prst="rect">
            <a:avLst/>
          </a:prstGeom>
        </p:spPr>
        <p:txBody>
          <a:bodyPr>
            <a:noAutofit/>
          </a:bodyPr>
          <a:lstStyle/>
          <a:p>
            <a:pPr lvl="0">
              <a:lnSpc>
                <a:spcPts val="4900"/>
              </a:lnSpc>
              <a:spcAft>
                <a:spcPts val="0"/>
              </a:spcAft>
              <a:buNone/>
              <a:defRPr/>
            </a:pPr>
            <a:r>
              <a:rPr lang="en-US" sz="3000" b="1" dirty="0" smtClean="0">
                <a:latin typeface="Tahoma" pitchFamily="34" charset="0"/>
                <a:cs typeface="Tahoma" pitchFamily="34" charset="0"/>
              </a:rPr>
              <a:t>Solid </a:t>
            </a:r>
            <a:r>
              <a:rPr lang="en-US" sz="3000" dirty="0" smtClean="0">
                <a:latin typeface="Tahoma" pitchFamily="34" charset="0"/>
                <a:cs typeface="Tahoma" pitchFamily="34" charset="0"/>
              </a:rPr>
              <a:t>____</a:t>
            </a:r>
            <a:r>
              <a:rPr lang="en-US" sz="3000" b="1" dirty="0" smtClean="0">
                <a:latin typeface="Tahoma" pitchFamily="34" charset="0"/>
                <a:cs typeface="Tahoma" pitchFamily="34" charset="0"/>
              </a:rPr>
              <a:t> </a:t>
            </a:r>
            <a:r>
              <a:rPr lang="en-US" sz="3000" b="1" dirty="0" smtClean="0">
                <a:solidFill>
                  <a:schemeClr val="accent1"/>
                </a:solidFill>
                <a:latin typeface="Tahoma" pitchFamily="34" charset="0"/>
                <a:cs typeface="Tahoma" pitchFamily="34" charset="0"/>
              </a:rPr>
              <a:t>=</a:t>
            </a:r>
            <a:r>
              <a:rPr lang="en-US" sz="3000" b="1" dirty="0" smtClean="0">
                <a:latin typeface="Tahoma" pitchFamily="34" charset="0"/>
                <a:cs typeface="Tahoma" pitchFamily="34" charset="0"/>
              </a:rPr>
              <a:t> Strong Relationship</a:t>
            </a:r>
          </a:p>
          <a:p>
            <a:pPr lvl="0">
              <a:lnSpc>
                <a:spcPts val="4900"/>
              </a:lnSpc>
              <a:spcAft>
                <a:spcPts val="0"/>
              </a:spcAft>
              <a:buNone/>
              <a:defRPr/>
            </a:pPr>
            <a:r>
              <a:rPr lang="en-US" sz="3000" b="1" dirty="0" smtClean="0">
                <a:latin typeface="Tahoma" pitchFamily="34" charset="0"/>
                <a:cs typeface="Tahoma" pitchFamily="34" charset="0"/>
              </a:rPr>
              <a:t>Dotted </a:t>
            </a:r>
            <a:r>
              <a:rPr lang="en-US" sz="3000" dirty="0" smtClean="0">
                <a:latin typeface="Tahoma" pitchFamily="34" charset="0"/>
                <a:cs typeface="Tahoma" pitchFamily="34" charset="0"/>
              </a:rPr>
              <a:t>_ _ _ </a:t>
            </a:r>
            <a:r>
              <a:rPr lang="en-US" sz="3000" b="1" dirty="0" smtClean="0">
                <a:solidFill>
                  <a:schemeClr val="accent1"/>
                </a:solidFill>
                <a:latin typeface="Tahoma" pitchFamily="34" charset="0"/>
                <a:cs typeface="Tahoma" pitchFamily="34" charset="0"/>
              </a:rPr>
              <a:t>=</a:t>
            </a:r>
            <a:r>
              <a:rPr lang="en-US" sz="3000" b="1" dirty="0" smtClean="0">
                <a:latin typeface="Tahoma" pitchFamily="34" charset="0"/>
                <a:cs typeface="Tahoma" pitchFamily="34" charset="0"/>
              </a:rPr>
              <a:t> Weak Relationship</a:t>
            </a:r>
          </a:p>
          <a:p>
            <a:pPr lvl="0">
              <a:lnSpc>
                <a:spcPts val="4900"/>
              </a:lnSpc>
              <a:spcAft>
                <a:spcPts val="0"/>
              </a:spcAft>
              <a:buNone/>
              <a:defRPr/>
            </a:pPr>
            <a:r>
              <a:rPr lang="en-US" sz="3000" b="1" dirty="0" smtClean="0">
                <a:latin typeface="Tahoma" pitchFamily="34" charset="0"/>
                <a:cs typeface="Tahoma" pitchFamily="34" charset="0"/>
              </a:rPr>
              <a:t>Hash </a:t>
            </a:r>
            <a:r>
              <a:rPr lang="en-US" sz="3000" dirty="0" smtClean="0">
                <a:latin typeface="Tahoma" pitchFamily="34" charset="0"/>
                <a:cs typeface="Tahoma" pitchFamily="34" charset="0"/>
              </a:rPr>
              <a:t>///////</a:t>
            </a:r>
            <a:r>
              <a:rPr lang="en-US" sz="3000" b="1" dirty="0" smtClean="0">
                <a:latin typeface="Tahoma" pitchFamily="34" charset="0"/>
                <a:cs typeface="Tahoma" pitchFamily="34" charset="0"/>
              </a:rPr>
              <a:t> </a:t>
            </a:r>
            <a:r>
              <a:rPr lang="en-US" sz="3000" b="1" dirty="0" smtClean="0">
                <a:solidFill>
                  <a:schemeClr val="accent1"/>
                </a:solidFill>
                <a:latin typeface="Tahoma" pitchFamily="34" charset="0"/>
                <a:cs typeface="Tahoma" pitchFamily="34" charset="0"/>
              </a:rPr>
              <a:t>=</a:t>
            </a:r>
            <a:r>
              <a:rPr lang="en-US" sz="3000" b="1" dirty="0" smtClean="0">
                <a:latin typeface="Tahoma" pitchFamily="34" charset="0"/>
                <a:cs typeface="Tahoma" pitchFamily="34" charset="0"/>
              </a:rPr>
              <a:t> Difficult Relationship                    </a:t>
            </a:r>
          </a:p>
        </p:txBody>
      </p:sp>
      <p:sp>
        <p:nvSpPr>
          <p:cNvPr id="17" name="TextBox 16"/>
          <p:cNvSpPr txBox="1"/>
          <p:nvPr/>
        </p:nvSpPr>
        <p:spPr>
          <a:xfrm>
            <a:off x="0" y="6645064"/>
            <a:ext cx="9144000" cy="230832"/>
          </a:xfrm>
          <a:prstGeom prst="rect">
            <a:avLst/>
          </a:prstGeom>
          <a:noFill/>
        </p:spPr>
        <p:txBody>
          <a:bodyPr wrap="square" rtlCol="0">
            <a:spAutoFit/>
          </a:bodyPr>
          <a:lstStyle/>
          <a:p>
            <a:r>
              <a:rPr lang="en-US" sz="900" dirty="0"/>
              <a:t>© 2014 New York State Office of Children and Family Services.</a:t>
            </a:r>
            <a:endParaRPr lang="en-US" sz="900" i="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Reasons for Relative/Kinship Placement</a:t>
            </a:r>
            <a:br>
              <a:rPr lang="en-US" dirty="0" smtClean="0"/>
            </a:br>
            <a:r>
              <a:rPr lang="en-US" sz="2100" b="0" dirty="0" smtClean="0">
                <a:solidFill>
                  <a:schemeClr val="tx1"/>
                </a:solidFill>
              </a:rPr>
              <a:t>(1 of 2)</a:t>
            </a:r>
            <a:endParaRPr lang="en-US" sz="2100" b="0" dirty="0">
              <a:solidFill>
                <a:schemeClr val="tx1"/>
              </a:solidFill>
            </a:endParaRPr>
          </a:p>
        </p:txBody>
      </p:sp>
      <p:sp>
        <p:nvSpPr>
          <p:cNvPr id="3" name="Content Placeholder 2"/>
          <p:cNvSpPr>
            <a:spLocks noGrp="1"/>
          </p:cNvSpPr>
          <p:nvPr>
            <p:ph idx="1"/>
          </p:nvPr>
        </p:nvSpPr>
        <p:spPr>
          <a:xfrm>
            <a:off x="685800" y="1219200"/>
            <a:ext cx="8153400" cy="5334000"/>
          </a:xfrm>
        </p:spPr>
        <p:txBody>
          <a:bodyPr>
            <a:noAutofit/>
          </a:bodyPr>
          <a:lstStyle/>
          <a:p>
            <a:pPr>
              <a:lnSpc>
                <a:spcPts val="4200"/>
              </a:lnSpc>
            </a:pPr>
            <a:r>
              <a:rPr lang="en-US" sz="3800" dirty="0" smtClean="0"/>
              <a:t>Enables children to live with people they know and trust.</a:t>
            </a:r>
          </a:p>
          <a:p>
            <a:pPr>
              <a:lnSpc>
                <a:spcPts val="4200"/>
              </a:lnSpc>
            </a:pPr>
            <a:r>
              <a:rPr lang="en-US" sz="3800" dirty="0" smtClean="0"/>
              <a:t>Reduces the trauma of living </a:t>
            </a:r>
            <a:br>
              <a:rPr lang="en-US" sz="3800" dirty="0" smtClean="0"/>
            </a:br>
            <a:r>
              <a:rPr lang="en-US" sz="3800" dirty="0" smtClean="0"/>
              <a:t>with persons who initially are unknown.</a:t>
            </a:r>
          </a:p>
          <a:p>
            <a:pPr>
              <a:lnSpc>
                <a:spcPts val="4200"/>
              </a:lnSpc>
            </a:pPr>
            <a:r>
              <a:rPr lang="en-US" sz="3800" dirty="0" smtClean="0"/>
              <a:t>Supports the transmission of a child’s family identity, culture </a:t>
            </a:r>
            <a:br>
              <a:rPr lang="en-US" sz="3800" dirty="0" smtClean="0"/>
            </a:br>
            <a:r>
              <a:rPr lang="en-US" sz="3800" dirty="0" smtClean="0"/>
              <a:t>and ethnicity.</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Individual Activity </a:t>
            </a:r>
            <a:r>
              <a:rPr lang="en-US" sz="2100" b="0" dirty="0" smtClean="0">
                <a:solidFill>
                  <a:schemeClr val="tx1"/>
                </a:solidFill>
              </a:rPr>
              <a:t>(1 of 2)</a:t>
            </a:r>
            <a:endParaRPr lang="en-US" sz="2100" dirty="0"/>
          </a:p>
        </p:txBody>
      </p:sp>
      <p:sp>
        <p:nvSpPr>
          <p:cNvPr id="4" name="Content Placeholder 3"/>
          <p:cNvSpPr>
            <a:spLocks noGrp="1"/>
          </p:cNvSpPr>
          <p:nvPr>
            <p:ph idx="1"/>
          </p:nvPr>
        </p:nvSpPr>
        <p:spPr/>
        <p:txBody>
          <a:bodyPr>
            <a:noAutofit/>
          </a:bodyPr>
          <a:lstStyle/>
          <a:p>
            <a:pPr marL="630238" indent="-630238">
              <a:lnSpc>
                <a:spcPts val="4000"/>
              </a:lnSpc>
              <a:buNone/>
            </a:pPr>
            <a:r>
              <a:rPr lang="en-US" sz="3500" dirty="0" smtClean="0">
                <a:solidFill>
                  <a:schemeClr val="accent1"/>
                </a:solidFill>
              </a:rPr>
              <a:t>1.</a:t>
            </a:r>
            <a:r>
              <a:rPr lang="en-US" sz="3500" dirty="0" smtClean="0"/>
              <a:t>	Imagine yourself as the birth parents.</a:t>
            </a:r>
          </a:p>
          <a:p>
            <a:pPr marL="630238" indent="-630238">
              <a:lnSpc>
                <a:spcPts val="4000"/>
              </a:lnSpc>
              <a:buNone/>
            </a:pPr>
            <a:r>
              <a:rPr lang="en-US" sz="3500" dirty="0" smtClean="0">
                <a:solidFill>
                  <a:schemeClr val="accent1"/>
                </a:solidFill>
              </a:rPr>
              <a:t>2.</a:t>
            </a:r>
            <a:r>
              <a:rPr lang="en-US" sz="3500" dirty="0" smtClean="0"/>
              <a:t>	Identify persons in the immediate family of the birth parents (self, partner/spouse, children).</a:t>
            </a:r>
          </a:p>
          <a:p>
            <a:pPr marL="630238" indent="-630238">
              <a:lnSpc>
                <a:spcPts val="4000"/>
              </a:lnSpc>
              <a:buNone/>
            </a:pPr>
            <a:r>
              <a:rPr lang="en-US" sz="3500" dirty="0" smtClean="0">
                <a:solidFill>
                  <a:schemeClr val="accent1"/>
                </a:solidFill>
              </a:rPr>
              <a:t>3.</a:t>
            </a:r>
            <a:r>
              <a:rPr lang="en-US" sz="3500" dirty="0" smtClean="0"/>
              <a:t>	Identify outside systems with which the birth parents are involved.</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Individual Activity </a:t>
            </a:r>
            <a:r>
              <a:rPr lang="en-US" sz="2100" b="0" dirty="0" smtClean="0">
                <a:solidFill>
                  <a:schemeClr val="tx1"/>
                </a:solidFill>
              </a:rPr>
              <a:t>(2 of 2)</a:t>
            </a:r>
            <a:endParaRPr lang="en-US" sz="2100" dirty="0"/>
          </a:p>
        </p:txBody>
      </p:sp>
      <p:sp>
        <p:nvSpPr>
          <p:cNvPr id="4" name="Content Placeholder 3"/>
          <p:cNvSpPr>
            <a:spLocks noGrp="1"/>
          </p:cNvSpPr>
          <p:nvPr>
            <p:ph idx="1"/>
          </p:nvPr>
        </p:nvSpPr>
        <p:spPr/>
        <p:txBody>
          <a:bodyPr>
            <a:noAutofit/>
          </a:bodyPr>
          <a:lstStyle/>
          <a:p>
            <a:pPr marL="630238" indent="-630238">
              <a:lnSpc>
                <a:spcPts val="4000"/>
              </a:lnSpc>
              <a:buNone/>
            </a:pPr>
            <a:r>
              <a:rPr lang="en-US" sz="3500" dirty="0" smtClean="0">
                <a:solidFill>
                  <a:schemeClr val="accent1"/>
                </a:solidFill>
              </a:rPr>
              <a:t>4.</a:t>
            </a:r>
            <a:r>
              <a:rPr lang="en-US" sz="3500" dirty="0" smtClean="0"/>
              <a:t>	Draw the </a:t>
            </a:r>
            <a:r>
              <a:rPr lang="en-US" sz="3500" dirty="0" err="1" smtClean="0"/>
              <a:t>EcoMap</a:t>
            </a:r>
            <a:r>
              <a:rPr lang="en-US" sz="3500" dirty="0" smtClean="0"/>
              <a:t> of the birth parents.</a:t>
            </a:r>
          </a:p>
          <a:p>
            <a:pPr marL="630238" indent="-630238">
              <a:lnSpc>
                <a:spcPts val="4000"/>
              </a:lnSpc>
              <a:buNone/>
            </a:pPr>
            <a:r>
              <a:rPr lang="en-US" sz="3500" dirty="0" smtClean="0">
                <a:solidFill>
                  <a:schemeClr val="accent1"/>
                </a:solidFill>
              </a:rPr>
              <a:t>5.</a:t>
            </a:r>
            <a:r>
              <a:rPr lang="en-US" sz="3500" dirty="0" smtClean="0"/>
              <a:t>	Identify the kinds of relationships (using the </a:t>
            </a:r>
            <a:r>
              <a:rPr lang="en-US" sz="3500" dirty="0" err="1" smtClean="0"/>
              <a:t>EcoMap</a:t>
            </a:r>
            <a:r>
              <a:rPr lang="en-US" sz="3500" dirty="0" smtClean="0"/>
              <a:t> symbols).</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Questions for Large Group Discussion </a:t>
            </a:r>
            <a:r>
              <a:rPr lang="en-US" sz="2100" b="0" dirty="0" smtClean="0">
                <a:solidFill>
                  <a:schemeClr val="tx1"/>
                </a:solidFill>
              </a:rPr>
              <a:t>(1 of 2)</a:t>
            </a:r>
            <a:endParaRPr lang="en-US" sz="2100" dirty="0"/>
          </a:p>
        </p:txBody>
      </p:sp>
      <p:sp>
        <p:nvSpPr>
          <p:cNvPr id="4" name="Content Placeholder 3"/>
          <p:cNvSpPr>
            <a:spLocks noGrp="1"/>
          </p:cNvSpPr>
          <p:nvPr>
            <p:ph idx="1"/>
          </p:nvPr>
        </p:nvSpPr>
        <p:spPr/>
        <p:txBody>
          <a:bodyPr>
            <a:noAutofit/>
          </a:bodyPr>
          <a:lstStyle/>
          <a:p>
            <a:pPr marL="630238" lvl="0" indent="-630238">
              <a:lnSpc>
                <a:spcPts val="4200"/>
              </a:lnSpc>
              <a:buNone/>
            </a:pPr>
            <a:r>
              <a:rPr lang="en-US" sz="3800" dirty="0" smtClean="0">
                <a:solidFill>
                  <a:schemeClr val="accent1"/>
                </a:solidFill>
              </a:rPr>
              <a:t>1.</a:t>
            </a:r>
            <a:r>
              <a:rPr lang="en-US" sz="3800" dirty="0" smtClean="0"/>
              <a:t>	How would you describe the </a:t>
            </a:r>
            <a:br>
              <a:rPr lang="en-US" sz="3800" dirty="0" smtClean="0"/>
            </a:br>
            <a:r>
              <a:rPr lang="en-US" sz="3800" dirty="0" smtClean="0"/>
              <a:t>birth parents’ relationships? </a:t>
            </a:r>
            <a:br>
              <a:rPr lang="en-US" sz="3800" dirty="0" smtClean="0"/>
            </a:br>
            <a:r>
              <a:rPr lang="en-US" sz="3800" dirty="0" smtClean="0"/>
              <a:t>Are they strong? weak? difficult?</a:t>
            </a:r>
          </a:p>
          <a:p>
            <a:pPr marL="630238" lvl="0" indent="-630238">
              <a:lnSpc>
                <a:spcPts val="4200"/>
              </a:lnSpc>
              <a:buNone/>
            </a:pPr>
            <a:r>
              <a:rPr lang="en-US" sz="3800" dirty="0" smtClean="0">
                <a:solidFill>
                  <a:schemeClr val="accent1"/>
                </a:solidFill>
              </a:rPr>
              <a:t>2.</a:t>
            </a:r>
            <a:r>
              <a:rPr lang="en-US" sz="3800" dirty="0" smtClean="0"/>
              <a:t>	Which relationships are strong?</a:t>
            </a:r>
          </a:p>
          <a:p>
            <a:pPr marL="630238" lvl="0" indent="-630238">
              <a:lnSpc>
                <a:spcPts val="4200"/>
              </a:lnSpc>
              <a:buNone/>
            </a:pPr>
            <a:r>
              <a:rPr lang="en-US" sz="3800" dirty="0" smtClean="0">
                <a:solidFill>
                  <a:schemeClr val="accent1"/>
                </a:solidFill>
              </a:rPr>
              <a:t>3.</a:t>
            </a:r>
            <a:r>
              <a:rPr lang="en-US" sz="3800" dirty="0" smtClean="0"/>
              <a:t>	Which relationships are </a:t>
            </a:r>
            <a:br>
              <a:rPr lang="en-US" sz="3800" dirty="0" smtClean="0"/>
            </a:br>
            <a:r>
              <a:rPr lang="en-US" sz="3800" dirty="0" smtClean="0"/>
              <a:t>stressful?</a:t>
            </a:r>
          </a:p>
          <a:p>
            <a:pPr marL="630238" lvl="0" indent="-630238">
              <a:lnSpc>
                <a:spcPts val="4200"/>
              </a:lnSpc>
              <a:buNone/>
            </a:pPr>
            <a:endParaRPr lang="en-US" sz="3800"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Questions for Large Group Discussion </a:t>
            </a:r>
            <a:r>
              <a:rPr lang="en-US" sz="2100" b="0" dirty="0" smtClean="0">
                <a:solidFill>
                  <a:schemeClr val="tx1"/>
                </a:solidFill>
              </a:rPr>
              <a:t>(2 of 2)</a:t>
            </a:r>
            <a:endParaRPr lang="en-US" sz="2100" dirty="0"/>
          </a:p>
        </p:txBody>
      </p:sp>
      <p:sp>
        <p:nvSpPr>
          <p:cNvPr id="4" name="Content Placeholder 3"/>
          <p:cNvSpPr>
            <a:spLocks noGrp="1"/>
          </p:cNvSpPr>
          <p:nvPr>
            <p:ph idx="1"/>
          </p:nvPr>
        </p:nvSpPr>
        <p:spPr/>
        <p:txBody>
          <a:bodyPr>
            <a:noAutofit/>
          </a:bodyPr>
          <a:lstStyle/>
          <a:p>
            <a:pPr marL="630238" indent="-630238">
              <a:lnSpc>
                <a:spcPts val="4200"/>
              </a:lnSpc>
              <a:buNone/>
            </a:pPr>
            <a:r>
              <a:rPr lang="en-US" sz="3800" dirty="0" smtClean="0">
                <a:solidFill>
                  <a:schemeClr val="accent1"/>
                </a:solidFill>
              </a:rPr>
              <a:t>4.</a:t>
            </a:r>
            <a:r>
              <a:rPr lang="en-US" sz="3800" dirty="0" smtClean="0"/>
              <a:t>	With whom are the birth </a:t>
            </a:r>
            <a:br>
              <a:rPr lang="en-US" sz="3800" dirty="0" smtClean="0"/>
            </a:br>
            <a:r>
              <a:rPr lang="en-US" sz="3800" dirty="0" smtClean="0"/>
              <a:t>parents experiencing conflict?</a:t>
            </a:r>
          </a:p>
          <a:p>
            <a:pPr marL="630238" indent="-630238">
              <a:lnSpc>
                <a:spcPts val="4200"/>
              </a:lnSpc>
              <a:buNone/>
            </a:pPr>
            <a:r>
              <a:rPr lang="en-US" sz="3800" dirty="0" smtClean="0">
                <a:solidFill>
                  <a:schemeClr val="accent1"/>
                </a:solidFill>
              </a:rPr>
              <a:t>5.</a:t>
            </a:r>
            <a:r>
              <a:rPr lang="en-US" sz="3800" dirty="0" smtClean="0"/>
              <a:t>	What symbols did you use to </a:t>
            </a:r>
            <a:br>
              <a:rPr lang="en-US" sz="3800" dirty="0" smtClean="0"/>
            </a:br>
            <a:r>
              <a:rPr lang="en-US" sz="3800" dirty="0" smtClean="0"/>
              <a:t>depict the relationship between the birth parents and yourself? How do you think the birth </a:t>
            </a:r>
            <a:br>
              <a:rPr lang="en-US" sz="3800" dirty="0" smtClean="0"/>
            </a:br>
            <a:r>
              <a:rPr lang="en-US" sz="3800" dirty="0" smtClean="0"/>
              <a:t>parents perceive their </a:t>
            </a:r>
            <a:br>
              <a:rPr lang="en-US" sz="3800" dirty="0" smtClean="0"/>
            </a:br>
            <a:r>
              <a:rPr lang="en-US" sz="3800" dirty="0" smtClean="0"/>
              <a:t>relationship with you?</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0" y="0"/>
            <a:ext cx="9144000" cy="6858000"/>
          </a:xfrm>
          <a:prstGeom prst="rect">
            <a:avLst/>
          </a:prstGeom>
          <a:solidFill>
            <a:srgbClr val="D6EDDD"/>
          </a:solidFill>
          <a:ln w="9525">
            <a:noFill/>
            <a:miter lim="800000"/>
            <a:headEnd/>
            <a:tailEnd/>
          </a:ln>
          <a:effectLst/>
        </p:spPr>
        <p:txBody>
          <a:bodyPr wrap="none" anchor="ctr"/>
          <a:lstStyle/>
          <a:p>
            <a:endParaRPr lang="en-US"/>
          </a:p>
        </p:txBody>
      </p:sp>
      <p:pic>
        <p:nvPicPr>
          <p:cNvPr id="69" name="Picture 12" descr="C:\Documents and Settings\kelleyb\My Documents\My Pictures\Microsoft Clip Organizer\j0423994.wmf"/>
          <p:cNvPicPr>
            <a:picLocks noChangeAspect="1" noChangeArrowheads="1"/>
          </p:cNvPicPr>
          <p:nvPr/>
        </p:nvPicPr>
        <p:blipFill>
          <a:blip r:embed="rId3" cstate="print"/>
          <a:srcRect/>
          <a:stretch>
            <a:fillRect/>
          </a:stretch>
        </p:blipFill>
        <p:spPr bwMode="auto">
          <a:xfrm>
            <a:off x="3324764" y="3741182"/>
            <a:ext cx="2989772" cy="3040618"/>
          </a:xfrm>
          <a:prstGeom prst="rect">
            <a:avLst/>
          </a:prstGeom>
          <a:noFill/>
        </p:spPr>
      </p:pic>
      <p:sp>
        <p:nvSpPr>
          <p:cNvPr id="75" name="Rectangle 74"/>
          <p:cNvSpPr/>
          <p:nvPr/>
        </p:nvSpPr>
        <p:spPr>
          <a:xfrm>
            <a:off x="3505200" y="6464808"/>
            <a:ext cx="1905000" cy="381000"/>
          </a:xfrm>
          <a:prstGeom prst="rect">
            <a:avLst/>
          </a:prstGeom>
          <a:solidFill>
            <a:srgbClr val="D6E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4"/>
          <p:cNvSpPr>
            <a:spLocks noChangeArrowheads="1"/>
          </p:cNvSpPr>
          <p:nvPr/>
        </p:nvSpPr>
        <p:spPr bwMode="auto">
          <a:xfrm>
            <a:off x="0" y="1676400"/>
            <a:ext cx="9144000" cy="2438400"/>
          </a:xfrm>
          <a:prstGeom prst="rect">
            <a:avLst/>
          </a:prstGeom>
          <a:noFill/>
          <a:ln w="9525">
            <a:noFill/>
            <a:miter lim="800000"/>
            <a:headEnd/>
            <a:tailEnd/>
          </a:ln>
          <a:effectLst/>
        </p:spPr>
        <p:txBody>
          <a:bodyPr/>
          <a:lstStyle/>
          <a:p>
            <a:pPr algn="ctr">
              <a:lnSpc>
                <a:spcPts val="5800"/>
              </a:lnSpc>
            </a:pPr>
            <a:r>
              <a:rPr lang="en-US" sz="5500" b="1" i="1" dirty="0" smtClean="0">
                <a:latin typeface="Times" pitchFamily="18" charset="0"/>
              </a:rPr>
              <a:t>Understanding the </a:t>
            </a:r>
            <a:br>
              <a:rPr lang="en-US" sz="5500" b="1" i="1" dirty="0" smtClean="0">
                <a:latin typeface="Times" pitchFamily="18" charset="0"/>
              </a:rPr>
            </a:br>
            <a:r>
              <a:rPr lang="en-US" sz="5500" b="1" i="1" dirty="0" smtClean="0">
                <a:latin typeface="Times" pitchFamily="18" charset="0"/>
              </a:rPr>
              <a:t>Issues of Birth Parents</a:t>
            </a:r>
          </a:p>
        </p:txBody>
      </p:sp>
      <p:sp>
        <p:nvSpPr>
          <p:cNvPr id="9" name="Rounded Rectangle 8"/>
          <p:cNvSpPr/>
          <p:nvPr/>
        </p:nvSpPr>
        <p:spPr>
          <a:xfrm>
            <a:off x="2768600" y="533400"/>
            <a:ext cx="3530600" cy="932688"/>
          </a:xfrm>
          <a:prstGeom prst="roundRect">
            <a:avLst/>
          </a:prstGeom>
          <a:ln w="12700"/>
          <a:effectLst>
            <a:outerShdw blurRad="101600" dist="38100" dir="2700000" algn="tl" rotWithShape="0">
              <a:prstClr val="black">
                <a:alpha val="40000"/>
              </a:prstClr>
            </a:outerShdw>
          </a:effectLst>
          <a:scene3d>
            <a:camera prst="orthographicFront"/>
            <a:lightRig rig="threePt" dir="t"/>
          </a:scene3d>
          <a:sp3d extrusionH="12700">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4"/>
          <p:cNvSpPr>
            <a:spLocks noChangeArrowheads="1"/>
          </p:cNvSpPr>
          <p:nvPr/>
        </p:nvSpPr>
        <p:spPr bwMode="auto">
          <a:xfrm>
            <a:off x="0" y="857080"/>
            <a:ext cx="9144000" cy="685800"/>
          </a:xfrm>
          <a:prstGeom prst="rect">
            <a:avLst/>
          </a:prstGeom>
          <a:noFill/>
          <a:ln w="9525">
            <a:noFill/>
            <a:miter lim="800000"/>
            <a:headEnd/>
            <a:tailEnd/>
          </a:ln>
          <a:effectLst/>
        </p:spPr>
        <p:txBody>
          <a:bodyPr/>
          <a:lstStyle/>
          <a:p>
            <a:pPr algn="ctr">
              <a:lnSpc>
                <a:spcPts val="3300"/>
              </a:lnSpc>
              <a:spcAft>
                <a:spcPct val="50000"/>
              </a:spcAft>
            </a:pPr>
            <a:r>
              <a:rPr lang="en-US" sz="4300" b="1" spc="80" dirty="0" smtClean="0">
                <a:solidFill>
                  <a:schemeClr val="bg1"/>
                </a:solidFill>
                <a:latin typeface="Tahoma" pitchFamily="34" charset="0"/>
                <a:cs typeface="Tahoma" pitchFamily="34" charset="0"/>
              </a:rPr>
              <a:t>Meeting 7</a:t>
            </a:r>
          </a:p>
        </p:txBody>
      </p:sp>
      <p:sp>
        <p:nvSpPr>
          <p:cNvPr id="62" name="Rectangle 61"/>
          <p:cNvSpPr/>
          <p:nvPr/>
        </p:nvSpPr>
        <p:spPr bwMode="auto">
          <a:xfrm rot="5400000">
            <a:off x="4419600" y="2139696"/>
            <a:ext cx="304800" cy="9144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3" name="Straight Connector 62"/>
          <p:cNvSpPr>
            <a:spLocks noChangeShapeType="1"/>
          </p:cNvSpPr>
          <p:nvPr/>
        </p:nvSpPr>
        <p:spPr bwMode="auto">
          <a:xfrm rot="5400000">
            <a:off x="4572000" y="1904999"/>
            <a:ext cx="0" cy="9144000"/>
          </a:xfrm>
          <a:prstGeom prst="line">
            <a:avLst/>
          </a:prstGeom>
          <a:noFill/>
          <a:ln w="381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4" name="Straight Connector 63"/>
          <p:cNvSpPr>
            <a:spLocks noChangeShapeType="1"/>
          </p:cNvSpPr>
          <p:nvPr/>
        </p:nvSpPr>
        <p:spPr bwMode="auto">
          <a:xfrm rot="5400000">
            <a:off x="4572000" y="2133599"/>
            <a:ext cx="0" cy="9144000"/>
          </a:xfrm>
          <a:prstGeom prst="line">
            <a:avLst/>
          </a:prstGeom>
          <a:noFill/>
          <a:ln w="76200" cap="flat" cmpd="sng" algn="ctr">
            <a:solidFill>
              <a:schemeClr val="accent1">
                <a:alpha val="4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5" name="Straight Connector 64"/>
          <p:cNvSpPr>
            <a:spLocks noChangeShapeType="1"/>
          </p:cNvSpPr>
          <p:nvPr/>
        </p:nvSpPr>
        <p:spPr bwMode="auto">
          <a:xfrm rot="5400000">
            <a:off x="4572000" y="2057399"/>
            <a:ext cx="0" cy="9144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78" name="Straight Connector 77"/>
          <p:cNvSpPr>
            <a:spLocks noChangeShapeType="1"/>
          </p:cNvSpPr>
          <p:nvPr/>
        </p:nvSpPr>
        <p:spPr bwMode="auto">
          <a:xfrm rot="5400000">
            <a:off x="4572000" y="1905000"/>
            <a:ext cx="0" cy="9144000"/>
          </a:xfrm>
          <a:prstGeom prst="line">
            <a:avLst/>
          </a:prstGeom>
          <a:noFill/>
          <a:ln w="381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3075" name="AutoShape 3"/>
          <p:cNvSpPr>
            <a:spLocks noChangeAspect="1" noChangeArrowheads="1" noTextEdit="1"/>
          </p:cNvSpPr>
          <p:nvPr/>
        </p:nvSpPr>
        <p:spPr bwMode="auto">
          <a:xfrm>
            <a:off x="3113088" y="3978275"/>
            <a:ext cx="2908300" cy="24860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6" name="Straight Connector 75"/>
          <p:cNvSpPr>
            <a:spLocks noChangeShapeType="1"/>
          </p:cNvSpPr>
          <p:nvPr/>
        </p:nvSpPr>
        <p:spPr bwMode="auto">
          <a:xfrm rot="5400000">
            <a:off x="4572000" y="1905000"/>
            <a:ext cx="0" cy="9144000"/>
          </a:xfrm>
          <a:prstGeom prst="line">
            <a:avLst/>
          </a:prstGeom>
          <a:noFill/>
          <a:ln w="381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TextBox 14"/>
          <p:cNvSpPr txBox="1"/>
          <p:nvPr/>
        </p:nvSpPr>
        <p:spPr>
          <a:xfrm>
            <a:off x="0" y="6645064"/>
            <a:ext cx="9144000" cy="230832"/>
          </a:xfrm>
          <a:prstGeom prst="rect">
            <a:avLst/>
          </a:prstGeom>
          <a:noFill/>
        </p:spPr>
        <p:txBody>
          <a:bodyPr wrap="square" rtlCol="0">
            <a:spAutoFit/>
          </a:bodyPr>
          <a:lstStyle/>
          <a:p>
            <a:r>
              <a:rPr lang="en-US" sz="900" dirty="0"/>
              <a:t>© 2014 New York State Office of Children and Family Services.</a:t>
            </a:r>
            <a:endParaRPr lang="en-US" sz="900" i="1"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1066800"/>
            <a:ext cx="6934200" cy="4800600"/>
          </a:xfrm>
          <a:prstGeom prst="rect">
            <a:avLst/>
          </a:prstGeom>
          <a:solidFill>
            <a:schemeClr val="accent1">
              <a:alpha val="17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76200"/>
            <a:ext cx="8839200" cy="914400"/>
          </a:xfrm>
        </p:spPr>
        <p:txBody>
          <a:bodyPr/>
          <a:lstStyle/>
          <a:p>
            <a:r>
              <a:rPr lang="en-US" dirty="0" smtClean="0"/>
              <a:t>Review to Renew</a:t>
            </a:r>
            <a:endParaRPr lang="en-US" dirty="0"/>
          </a:p>
        </p:txBody>
      </p:sp>
      <p:sp>
        <p:nvSpPr>
          <p:cNvPr id="3" name="Content Placeholder 2"/>
          <p:cNvSpPr>
            <a:spLocks noGrp="1"/>
          </p:cNvSpPr>
          <p:nvPr>
            <p:ph idx="1"/>
          </p:nvPr>
        </p:nvSpPr>
        <p:spPr>
          <a:xfrm>
            <a:off x="1447800" y="1447800"/>
            <a:ext cx="7543800" cy="4419600"/>
          </a:xfrm>
        </p:spPr>
        <p:txBody>
          <a:bodyPr>
            <a:noAutofit/>
          </a:bodyPr>
          <a:lstStyle/>
          <a:p>
            <a:pPr marL="569913" indent="-569913">
              <a:lnSpc>
                <a:spcPts val="3000"/>
              </a:lnSpc>
              <a:buNone/>
            </a:pPr>
            <a:r>
              <a:rPr lang="pt-BR" sz="3500" dirty="0" smtClean="0"/>
              <a:t>P 	</a:t>
            </a:r>
            <a:r>
              <a:rPr lang="pt-BR" sz="2000" b="0" dirty="0" smtClean="0">
                <a:solidFill>
                  <a:srgbClr val="7FA3CF"/>
                </a:solidFill>
              </a:rPr>
              <a:t>________________________________________</a:t>
            </a:r>
          </a:p>
          <a:p>
            <a:pPr marL="569913" indent="-569913">
              <a:lnSpc>
                <a:spcPts val="3000"/>
              </a:lnSpc>
              <a:buNone/>
            </a:pPr>
            <a:r>
              <a:rPr lang="pt-BR" sz="3500" dirty="0" smtClean="0"/>
              <a:t>A	</a:t>
            </a:r>
            <a:r>
              <a:rPr lang="pt-BR" sz="2000" b="0" dirty="0" smtClean="0">
                <a:solidFill>
                  <a:srgbClr val="7FA3CF"/>
                </a:solidFill>
              </a:rPr>
              <a:t>________________________________________</a:t>
            </a:r>
            <a:endParaRPr lang="pt-BR" sz="2000" dirty="0" smtClean="0">
              <a:solidFill>
                <a:schemeClr val="accent1">
                  <a:lumMod val="60000"/>
                  <a:lumOff val="40000"/>
                </a:schemeClr>
              </a:solidFill>
            </a:endParaRPr>
          </a:p>
          <a:p>
            <a:pPr marL="569913" indent="-569913">
              <a:lnSpc>
                <a:spcPts val="3000"/>
              </a:lnSpc>
              <a:buNone/>
            </a:pPr>
            <a:r>
              <a:rPr lang="pt-BR" sz="3500" dirty="0" smtClean="0"/>
              <a:t>R	</a:t>
            </a:r>
            <a:r>
              <a:rPr lang="pt-BR" sz="2000" b="0" dirty="0" smtClean="0">
                <a:solidFill>
                  <a:srgbClr val="7FA3CF"/>
                </a:solidFill>
              </a:rPr>
              <a:t>________________________________________</a:t>
            </a:r>
            <a:endParaRPr lang="pt-BR" sz="2000" dirty="0" smtClean="0"/>
          </a:p>
          <a:p>
            <a:pPr marL="569913" indent="-569913">
              <a:lnSpc>
                <a:spcPts val="3000"/>
              </a:lnSpc>
              <a:buNone/>
            </a:pPr>
            <a:r>
              <a:rPr lang="pt-BR" sz="3500" dirty="0" smtClean="0"/>
              <a:t>E</a:t>
            </a:r>
            <a:r>
              <a:rPr lang="pt-BR" sz="3500" b="0" dirty="0" smtClean="0"/>
              <a:t> 	</a:t>
            </a:r>
            <a:r>
              <a:rPr lang="pt-BR" sz="2000" b="0" dirty="0" smtClean="0">
                <a:solidFill>
                  <a:srgbClr val="7FA3CF"/>
                </a:solidFill>
              </a:rPr>
              <a:t>________________________________________</a:t>
            </a:r>
            <a:endParaRPr lang="pt-BR" sz="2000" dirty="0" smtClean="0"/>
          </a:p>
          <a:p>
            <a:pPr marL="569913" indent="-569913">
              <a:lnSpc>
                <a:spcPts val="3000"/>
              </a:lnSpc>
              <a:buNone/>
            </a:pPr>
            <a:r>
              <a:rPr lang="pt-BR" sz="3500" dirty="0" smtClean="0"/>
              <a:t>N</a:t>
            </a:r>
            <a:r>
              <a:rPr lang="pt-BR" sz="3500" b="0" dirty="0" smtClean="0"/>
              <a:t> 	</a:t>
            </a:r>
            <a:r>
              <a:rPr lang="pt-BR" sz="2000" b="0" dirty="0" smtClean="0">
                <a:solidFill>
                  <a:srgbClr val="7FA3CF"/>
                </a:solidFill>
              </a:rPr>
              <a:t>________________________________________</a:t>
            </a:r>
          </a:p>
          <a:p>
            <a:pPr marL="569913" indent="-569913">
              <a:lnSpc>
                <a:spcPts val="3000"/>
              </a:lnSpc>
              <a:buNone/>
            </a:pPr>
            <a:r>
              <a:rPr lang="pt-BR" sz="3500" dirty="0" smtClean="0"/>
              <a:t>T	</a:t>
            </a:r>
            <a:r>
              <a:rPr lang="pt-BR" sz="2000" b="0" dirty="0" smtClean="0">
                <a:solidFill>
                  <a:srgbClr val="7FA3CF"/>
                </a:solidFill>
              </a:rPr>
              <a:t>________________________________________</a:t>
            </a:r>
            <a:endParaRPr lang="pt-BR" sz="2000" dirty="0" smtClean="0"/>
          </a:p>
        </p:txBody>
      </p:sp>
      <p:pic>
        <p:nvPicPr>
          <p:cNvPr id="5" name="Picture 1" descr="C:\Documents and Settings\kelleyb\My Documents\My Pictures\Microsoft Clip Organizer\j0441310.png"/>
          <p:cNvPicPr>
            <a:picLocks noChangeAspect="1" noChangeArrowheads="1"/>
          </p:cNvPicPr>
          <p:nvPr/>
        </p:nvPicPr>
        <p:blipFill>
          <a:blip r:embed="rId3" cstate="print"/>
          <a:srcRect/>
          <a:stretch>
            <a:fillRect/>
          </a:stretch>
        </p:blipFill>
        <p:spPr bwMode="auto">
          <a:xfrm>
            <a:off x="6553200" y="152400"/>
            <a:ext cx="1447800" cy="1447800"/>
          </a:xfrm>
          <a:prstGeom prst="rect">
            <a:avLst/>
          </a:prstGeom>
          <a:noFill/>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Transitional Issues</a:t>
            </a:r>
            <a:endParaRPr lang="en-US" dirty="0"/>
          </a:p>
        </p:txBody>
      </p:sp>
      <p:sp>
        <p:nvSpPr>
          <p:cNvPr id="3" name="Content Placeholder 2"/>
          <p:cNvSpPr>
            <a:spLocks noGrp="1"/>
          </p:cNvSpPr>
          <p:nvPr>
            <p:ph idx="1"/>
          </p:nvPr>
        </p:nvSpPr>
        <p:spPr>
          <a:xfrm>
            <a:off x="762000" y="1189037"/>
            <a:ext cx="8229600" cy="5059363"/>
          </a:xfrm>
        </p:spPr>
        <p:txBody>
          <a:bodyPr>
            <a:normAutofit/>
          </a:bodyPr>
          <a:lstStyle/>
          <a:p>
            <a:pPr marL="0" indent="0">
              <a:lnSpc>
                <a:spcPts val="5500"/>
              </a:lnSpc>
              <a:buNone/>
            </a:pPr>
            <a:r>
              <a:rPr lang="en-US" dirty="0" smtClean="0"/>
              <a:t>The </a:t>
            </a:r>
            <a:r>
              <a:rPr lang="en-US" u="sng" dirty="0" smtClean="0"/>
              <a:t>natural reactions </a:t>
            </a:r>
            <a:r>
              <a:rPr lang="en-US" dirty="0" smtClean="0"/>
              <a:t>that </a:t>
            </a:r>
            <a:r>
              <a:rPr lang="en-US" dirty="0" smtClean="0">
                <a:solidFill>
                  <a:schemeClr val="accent1"/>
                </a:solidFill>
              </a:rPr>
              <a:t>Kinship Caregivers,</a:t>
            </a:r>
            <a:r>
              <a:rPr lang="en-US" dirty="0" smtClean="0"/>
              <a:t> </a:t>
            </a:r>
            <a:r>
              <a:rPr lang="en-US" dirty="0" smtClean="0">
                <a:solidFill>
                  <a:schemeClr val="accent1"/>
                </a:solidFill>
              </a:rPr>
              <a:t>Children</a:t>
            </a:r>
            <a:r>
              <a:rPr lang="en-US" dirty="0" smtClean="0"/>
              <a:t> </a:t>
            </a:r>
            <a:br>
              <a:rPr lang="en-US" dirty="0" smtClean="0"/>
            </a:br>
            <a:r>
              <a:rPr lang="en-US" dirty="0" smtClean="0"/>
              <a:t>and </a:t>
            </a:r>
            <a:r>
              <a:rPr lang="en-US" dirty="0" smtClean="0">
                <a:solidFill>
                  <a:schemeClr val="accent1"/>
                </a:solidFill>
              </a:rPr>
              <a:t>Birth Parents </a:t>
            </a:r>
            <a:r>
              <a:rPr lang="en-US" dirty="0" smtClean="0"/>
              <a:t>experience </a:t>
            </a:r>
            <a:br>
              <a:rPr lang="en-US" dirty="0" smtClean="0"/>
            </a:br>
            <a:r>
              <a:rPr lang="en-US" dirty="0" smtClean="0"/>
              <a:t>as a result of </a:t>
            </a:r>
            <a:r>
              <a:rPr lang="en-US" u="sng" dirty="0" smtClean="0"/>
              <a:t>changes</a:t>
            </a:r>
            <a:r>
              <a:rPr lang="en-US" dirty="0" smtClean="0"/>
              <a:t> in </a:t>
            </a:r>
            <a:br>
              <a:rPr lang="en-US" dirty="0" smtClean="0"/>
            </a:br>
            <a:r>
              <a:rPr lang="en-US" dirty="0" smtClean="0"/>
              <a:t>their living arrangements, lifestyles and family roles.</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978104" y="667510"/>
            <a:ext cx="2819400" cy="5885690"/>
          </a:xfrm>
          <a:prstGeom prst="rect">
            <a:avLst/>
          </a:prstGeom>
          <a:solidFill>
            <a:schemeClr val="accent3">
              <a:lumMod val="20000"/>
              <a:lumOff val="8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158704" y="667510"/>
            <a:ext cx="2819400" cy="5885690"/>
          </a:xfrm>
          <a:prstGeom prst="rect">
            <a:avLst/>
          </a:prstGeom>
          <a:solidFill>
            <a:schemeClr val="accent5">
              <a:lumMod val="20000"/>
              <a:lumOff val="8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39304" y="667510"/>
            <a:ext cx="2819400" cy="5885690"/>
          </a:xfrm>
          <a:prstGeom prst="rect">
            <a:avLst/>
          </a:prstGeom>
          <a:solidFill>
            <a:schemeClr val="accent4">
              <a:lumMod val="20000"/>
              <a:lumOff val="8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idx="4294967295"/>
          </p:nvPr>
        </p:nvSpPr>
        <p:spPr>
          <a:xfrm>
            <a:off x="0" y="152400"/>
            <a:ext cx="9144000" cy="609600"/>
          </a:xfrm>
          <a:prstGeom prst="rect">
            <a:avLst/>
          </a:prstGeom>
        </p:spPr>
        <p:txBody>
          <a:bodyPr/>
          <a:lstStyle/>
          <a:p>
            <a:r>
              <a:rPr lang="en-US" sz="1900" b="0" dirty="0" smtClean="0">
                <a:solidFill>
                  <a:schemeClr val="tx1"/>
                </a:solidFill>
              </a:rPr>
              <a:t>(1 of 2)</a:t>
            </a:r>
            <a:endParaRPr lang="en-US" sz="1900" dirty="0"/>
          </a:p>
        </p:txBody>
      </p:sp>
      <p:cxnSp>
        <p:nvCxnSpPr>
          <p:cNvPr id="14" name="Straight Connector 13"/>
          <p:cNvCxnSpPr/>
          <p:nvPr/>
        </p:nvCxnSpPr>
        <p:spPr>
          <a:xfrm>
            <a:off x="339304" y="1277111"/>
            <a:ext cx="84582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39304" y="1905000"/>
            <a:ext cx="84582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39304" y="2819400"/>
            <a:ext cx="84582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39304" y="3962400"/>
            <a:ext cx="84582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39304" y="4495800"/>
            <a:ext cx="84582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39304" y="5334000"/>
            <a:ext cx="84582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339304" y="676656"/>
            <a:ext cx="8458200" cy="618744"/>
          </a:xfrm>
          <a:prstGeom prst="rect">
            <a:avLst/>
          </a:prstGeom>
          <a:solidFill>
            <a:schemeClr val="tx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4294967295"/>
          </p:nvPr>
        </p:nvSpPr>
        <p:spPr>
          <a:xfrm>
            <a:off x="339304" y="838200"/>
            <a:ext cx="2667000" cy="5715000"/>
          </a:xfrm>
          <a:prstGeom prst="rect">
            <a:avLst/>
          </a:prstGeom>
        </p:spPr>
        <p:txBody>
          <a:bodyPr>
            <a:normAutofit/>
          </a:bodyPr>
          <a:lstStyle/>
          <a:p>
            <a:pPr marL="0" lvl="0" indent="0">
              <a:lnSpc>
                <a:spcPts val="2500"/>
              </a:lnSpc>
              <a:spcBef>
                <a:spcPts val="0"/>
              </a:spcBef>
              <a:spcAft>
                <a:spcPts val="2000"/>
              </a:spcAft>
              <a:buNone/>
            </a:pPr>
            <a:r>
              <a:rPr lang="en-US" sz="2800" b="1" dirty="0" smtClean="0">
                <a:solidFill>
                  <a:schemeClr val="bg1"/>
                </a:solidFill>
                <a:latin typeface="Tahoma" pitchFamily="34" charset="0"/>
                <a:cs typeface="Tahoma" pitchFamily="34" charset="0"/>
              </a:rPr>
              <a:t>Kinship</a:t>
            </a:r>
          </a:p>
          <a:p>
            <a:pPr marL="0" lvl="0" indent="0">
              <a:lnSpc>
                <a:spcPts val="2300"/>
              </a:lnSpc>
              <a:spcBef>
                <a:spcPts val="0"/>
              </a:spcBef>
              <a:spcAft>
                <a:spcPts val="2200"/>
              </a:spcAft>
              <a:buNone/>
            </a:pPr>
            <a:r>
              <a:rPr lang="en-US" sz="2100" b="1" dirty="0" smtClean="0">
                <a:latin typeface="Tahoma" pitchFamily="34" charset="0"/>
                <a:cs typeface="Tahoma" pitchFamily="34" charset="0"/>
              </a:rPr>
              <a:t>Hopes &amp; Dreams</a:t>
            </a:r>
          </a:p>
          <a:p>
            <a:pPr marL="0" lvl="0" indent="0">
              <a:lnSpc>
                <a:spcPts val="2300"/>
              </a:lnSpc>
              <a:spcBef>
                <a:spcPts val="0"/>
              </a:spcBef>
              <a:spcAft>
                <a:spcPts val="2200"/>
              </a:spcAft>
              <a:buNone/>
            </a:pPr>
            <a:r>
              <a:rPr lang="en-US" sz="2100" b="1" dirty="0" smtClean="0">
                <a:latin typeface="Tahoma" pitchFamily="34" charset="0"/>
                <a:cs typeface="Tahoma" pitchFamily="34" charset="0"/>
              </a:rPr>
              <a:t>Grief &amp; </a:t>
            </a:r>
            <a:br>
              <a:rPr lang="en-US" sz="2100" b="1" dirty="0" smtClean="0">
                <a:latin typeface="Tahoma" pitchFamily="34" charset="0"/>
                <a:cs typeface="Tahoma" pitchFamily="34" charset="0"/>
              </a:rPr>
            </a:br>
            <a:r>
              <a:rPr lang="en-US" sz="2100" b="1" dirty="0" smtClean="0">
                <a:latin typeface="Tahoma" pitchFamily="34" charset="0"/>
                <a:cs typeface="Tahoma" pitchFamily="34" charset="0"/>
              </a:rPr>
              <a:t>Adjustment</a:t>
            </a:r>
          </a:p>
          <a:p>
            <a:pPr marL="0" lvl="0" indent="0">
              <a:lnSpc>
                <a:spcPts val="2300"/>
              </a:lnSpc>
              <a:spcBef>
                <a:spcPts val="500"/>
              </a:spcBef>
              <a:spcAft>
                <a:spcPts val="2200"/>
              </a:spcAft>
              <a:buNone/>
            </a:pPr>
            <a:r>
              <a:rPr lang="en-US" sz="2100" b="1" dirty="0" smtClean="0">
                <a:latin typeface="Tahoma" pitchFamily="34" charset="0"/>
                <a:cs typeface="Tahoma" pitchFamily="34" charset="0"/>
              </a:rPr>
              <a:t>Shifting Parental Roles &amp; Responsibilities</a:t>
            </a:r>
          </a:p>
          <a:p>
            <a:pPr marL="0" lvl="0" indent="0">
              <a:lnSpc>
                <a:spcPts val="2300"/>
              </a:lnSpc>
              <a:spcBef>
                <a:spcPts val="0"/>
              </a:spcBef>
              <a:spcAft>
                <a:spcPts val="1700"/>
              </a:spcAft>
              <a:buNone/>
            </a:pPr>
            <a:r>
              <a:rPr lang="en-US" sz="2100" b="1" dirty="0" smtClean="0">
                <a:latin typeface="Tahoma" pitchFamily="34" charset="0"/>
                <a:cs typeface="Tahoma" pitchFamily="34" charset="0"/>
              </a:rPr>
              <a:t>Guilt</a:t>
            </a:r>
          </a:p>
          <a:p>
            <a:pPr marL="0" indent="0">
              <a:lnSpc>
                <a:spcPts val="2300"/>
              </a:lnSpc>
              <a:spcBef>
                <a:spcPts val="0"/>
              </a:spcBef>
              <a:spcAft>
                <a:spcPts val="2200"/>
              </a:spcAft>
              <a:buNone/>
            </a:pPr>
            <a:r>
              <a:rPr lang="en-US" sz="2100" b="1" dirty="0" smtClean="0">
                <a:latin typeface="Tahoma" pitchFamily="34" charset="0"/>
                <a:cs typeface="Tahoma" pitchFamily="34" charset="0"/>
              </a:rPr>
              <a:t>Anger</a:t>
            </a:r>
          </a:p>
          <a:p>
            <a:pPr marL="0" indent="0">
              <a:lnSpc>
                <a:spcPts val="2300"/>
              </a:lnSpc>
              <a:spcBef>
                <a:spcPts val="2300"/>
              </a:spcBef>
              <a:spcAft>
                <a:spcPts val="2200"/>
              </a:spcAft>
              <a:buNone/>
            </a:pPr>
            <a:r>
              <a:rPr lang="en-US" sz="2100" b="1" dirty="0" smtClean="0">
                <a:latin typeface="Tahoma" pitchFamily="34" charset="0"/>
                <a:cs typeface="Tahoma" pitchFamily="34" charset="0"/>
              </a:rPr>
              <a:t>Embarrassment</a:t>
            </a:r>
          </a:p>
        </p:txBody>
      </p:sp>
      <p:sp>
        <p:nvSpPr>
          <p:cNvPr id="5" name="Content Placeholder 2"/>
          <p:cNvSpPr txBox="1">
            <a:spLocks/>
          </p:cNvSpPr>
          <p:nvPr/>
        </p:nvSpPr>
        <p:spPr>
          <a:xfrm>
            <a:off x="3234904" y="838199"/>
            <a:ext cx="2743200" cy="5410201"/>
          </a:xfrm>
          <a:prstGeom prst="rect">
            <a:avLst/>
          </a:prstGeom>
        </p:spPr>
        <p:txBody>
          <a:bodyPr vert="horz" lIns="91440" tIns="45720" rIns="91440" bIns="45720" rtlCol="0">
            <a:normAutofit/>
          </a:bodyPr>
          <a:lstStyle/>
          <a:p>
            <a:pPr marL="0" marR="0" lvl="0" indent="0" algn="l" defTabSz="914400" rtl="0" eaLnBrk="1" fontAlgn="auto" latinLnBrk="0" hangingPunct="1">
              <a:lnSpc>
                <a:spcPts val="2500"/>
              </a:lnSpc>
              <a:spcBef>
                <a:spcPts val="0"/>
              </a:spcBef>
              <a:spcAft>
                <a:spcPts val="2000"/>
              </a:spcAft>
              <a:buClr>
                <a:schemeClr val="accent1"/>
              </a:buClr>
              <a:buSzTx/>
              <a:buFont typeface="Wingdings" pitchFamily="2" charset="2"/>
              <a:buNone/>
              <a:tabLst/>
              <a:defRPr/>
            </a:pPr>
            <a:r>
              <a:rPr kumimoji="0" lang="en-US" sz="2800" b="1" i="0" u="none" strike="noStrike" kern="1200" cap="none" spc="0" normalizeH="0" baseline="0" noProof="0" dirty="0" smtClean="0">
                <a:ln>
                  <a:noFill/>
                </a:ln>
                <a:solidFill>
                  <a:schemeClr val="bg1"/>
                </a:solidFill>
                <a:effectLst/>
                <a:uLnTx/>
                <a:uFillTx/>
                <a:latin typeface="Tahoma" pitchFamily="34" charset="0"/>
                <a:ea typeface="+mn-ea"/>
                <a:cs typeface="Tahoma" pitchFamily="34" charset="0"/>
              </a:rPr>
              <a:t>Children</a:t>
            </a:r>
          </a:p>
          <a:p>
            <a:pPr marL="0" marR="0" lvl="0" indent="0" algn="l" defTabSz="914400" rtl="0" eaLnBrk="1" fontAlgn="auto" latinLnBrk="0" hangingPunct="1">
              <a:lnSpc>
                <a:spcPts val="2300"/>
              </a:lnSpc>
              <a:spcBef>
                <a:spcPts val="0"/>
              </a:spcBef>
              <a:spcAft>
                <a:spcPts val="2200"/>
              </a:spcAft>
              <a:buClr>
                <a:schemeClr val="accent1"/>
              </a:buClr>
              <a:buSzTx/>
              <a:buFont typeface="Wingdings" pitchFamily="2" charset="2"/>
              <a:buNone/>
              <a:tabLst/>
              <a:defRPr/>
            </a:pPr>
            <a:r>
              <a:rPr kumimoji="0" lang="en-US" sz="2100" b="1" i="0" u="none" strike="noStrike" kern="1200" cap="none" spc="0" normalizeH="0" baseline="0" noProof="0" dirty="0" smtClean="0">
                <a:ln>
                  <a:noFill/>
                </a:ln>
                <a:solidFill>
                  <a:schemeClr val="tx1"/>
                </a:solidFill>
                <a:effectLst/>
                <a:uLnTx/>
                <a:uFillTx/>
                <a:latin typeface="Tahoma" pitchFamily="34" charset="0"/>
                <a:ea typeface="+mn-ea"/>
                <a:cs typeface="Tahoma" pitchFamily="34" charset="0"/>
              </a:rPr>
              <a:t>Hopes &amp; Dreams</a:t>
            </a:r>
          </a:p>
          <a:p>
            <a:pPr lvl="0">
              <a:lnSpc>
                <a:spcPts val="2300"/>
              </a:lnSpc>
              <a:spcAft>
                <a:spcPts val="2200"/>
              </a:spcAft>
              <a:buClr>
                <a:schemeClr val="accent1"/>
              </a:buClr>
            </a:pPr>
            <a:r>
              <a:rPr lang="en-US" sz="2100" b="1" dirty="0" smtClean="0">
                <a:latin typeface="Tahoma" pitchFamily="34" charset="0"/>
                <a:cs typeface="Tahoma" pitchFamily="34" charset="0"/>
              </a:rPr>
              <a:t>Loss/Separation </a:t>
            </a:r>
          </a:p>
          <a:p>
            <a:pPr lvl="0">
              <a:lnSpc>
                <a:spcPts val="2300"/>
              </a:lnSpc>
              <a:spcBef>
                <a:spcPts val="2700"/>
              </a:spcBef>
              <a:spcAft>
                <a:spcPts val="2200"/>
              </a:spcAft>
              <a:buClr>
                <a:schemeClr val="accent1"/>
              </a:buClr>
            </a:pPr>
            <a:r>
              <a:rPr lang="en-US" sz="2100" b="1" dirty="0" smtClean="0">
                <a:latin typeface="Tahoma" pitchFamily="34" charset="0"/>
                <a:cs typeface="Tahoma" pitchFamily="34" charset="0"/>
              </a:rPr>
              <a:t>Feeling Unloved </a:t>
            </a:r>
            <a:br>
              <a:rPr lang="en-US" sz="2100" b="1" dirty="0" smtClean="0">
                <a:latin typeface="Tahoma" pitchFamily="34" charset="0"/>
                <a:cs typeface="Tahoma" pitchFamily="34" charset="0"/>
              </a:rPr>
            </a:br>
            <a:r>
              <a:rPr lang="en-US" sz="2100" b="1" dirty="0" smtClean="0">
                <a:latin typeface="Tahoma" pitchFamily="34" charset="0"/>
                <a:cs typeface="Tahoma" pitchFamily="34" charset="0"/>
              </a:rPr>
              <a:t>&amp; Thrown Away </a:t>
            </a:r>
          </a:p>
          <a:p>
            <a:pPr lvl="0">
              <a:lnSpc>
                <a:spcPts val="2300"/>
              </a:lnSpc>
              <a:spcBef>
                <a:spcPts val="2500"/>
              </a:spcBef>
              <a:spcAft>
                <a:spcPts val="1700"/>
              </a:spcAft>
              <a:buClr>
                <a:schemeClr val="accent1"/>
              </a:buClr>
            </a:pPr>
            <a:r>
              <a:rPr kumimoji="0" lang="en-US" sz="2100" b="1" i="0" u="none" strike="noStrike" kern="1200" cap="none" spc="0" normalizeH="0" baseline="0" noProof="0" dirty="0" smtClean="0">
                <a:ln>
                  <a:noFill/>
                </a:ln>
                <a:solidFill>
                  <a:schemeClr val="tx1"/>
                </a:solidFill>
                <a:effectLst/>
                <a:uLnTx/>
                <a:uFillTx/>
                <a:latin typeface="Tahoma" pitchFamily="34" charset="0"/>
                <a:ea typeface="+mn-ea"/>
                <a:cs typeface="Tahoma" pitchFamily="34" charset="0"/>
              </a:rPr>
              <a:t>Guilt</a:t>
            </a:r>
          </a:p>
          <a:p>
            <a:pPr marL="0" marR="0" lvl="0" indent="0" algn="l" defTabSz="914400" rtl="0" eaLnBrk="1" fontAlgn="auto" latinLnBrk="0" hangingPunct="1">
              <a:lnSpc>
                <a:spcPts val="2300"/>
              </a:lnSpc>
              <a:spcBef>
                <a:spcPts val="0"/>
              </a:spcBef>
              <a:spcAft>
                <a:spcPts val="2200"/>
              </a:spcAft>
              <a:buClr>
                <a:schemeClr val="accent1"/>
              </a:buClr>
              <a:buSzTx/>
              <a:buFont typeface="Wingdings" pitchFamily="2" charset="2"/>
              <a:buNone/>
              <a:tabLst/>
              <a:defRPr/>
            </a:pPr>
            <a:r>
              <a:rPr kumimoji="0" lang="en-US" sz="2100" b="1" i="0" u="none" strike="noStrike" kern="1200" cap="none" spc="0" normalizeH="0" baseline="0" noProof="0" dirty="0" smtClean="0">
                <a:ln>
                  <a:noFill/>
                </a:ln>
                <a:solidFill>
                  <a:schemeClr val="tx1"/>
                </a:solidFill>
                <a:effectLst/>
                <a:uLnTx/>
                <a:uFillTx/>
                <a:latin typeface="Tahoma" pitchFamily="34" charset="0"/>
                <a:ea typeface="+mn-ea"/>
                <a:cs typeface="Tahoma" pitchFamily="34" charset="0"/>
              </a:rPr>
              <a:t>Anger</a:t>
            </a:r>
          </a:p>
          <a:p>
            <a:pPr marL="0" marR="0" lvl="0" indent="0" algn="l" defTabSz="914400" rtl="0" eaLnBrk="1" fontAlgn="auto" latinLnBrk="0" hangingPunct="1">
              <a:lnSpc>
                <a:spcPts val="2300"/>
              </a:lnSpc>
              <a:spcBef>
                <a:spcPts val="2100"/>
              </a:spcBef>
              <a:spcAft>
                <a:spcPts val="2200"/>
              </a:spcAft>
              <a:buClr>
                <a:schemeClr val="accent1"/>
              </a:buClr>
              <a:buSzTx/>
              <a:buFont typeface="Wingdings" pitchFamily="2" charset="2"/>
              <a:buNone/>
              <a:tabLst/>
              <a:defRPr/>
            </a:pPr>
            <a:r>
              <a:rPr kumimoji="0" lang="en-US" sz="2100" b="1" i="0" u="none" strike="noStrike" kern="1200" cap="none" spc="0" normalizeH="0" baseline="0" noProof="0" dirty="0" smtClean="0">
                <a:ln>
                  <a:noFill/>
                </a:ln>
                <a:solidFill>
                  <a:schemeClr val="tx1"/>
                </a:solidFill>
                <a:effectLst/>
                <a:uLnTx/>
                <a:uFillTx/>
                <a:latin typeface="Tahoma" pitchFamily="34" charset="0"/>
                <a:ea typeface="+mn-ea"/>
                <a:cs typeface="Tahoma" pitchFamily="34" charset="0"/>
              </a:rPr>
              <a:t>Embarrassment</a:t>
            </a:r>
          </a:p>
        </p:txBody>
      </p:sp>
      <p:sp>
        <p:nvSpPr>
          <p:cNvPr id="6" name="Content Placeholder 2"/>
          <p:cNvSpPr txBox="1">
            <a:spLocks/>
          </p:cNvSpPr>
          <p:nvPr/>
        </p:nvSpPr>
        <p:spPr>
          <a:xfrm>
            <a:off x="6054304" y="838199"/>
            <a:ext cx="3124200" cy="5791201"/>
          </a:xfrm>
          <a:prstGeom prst="rect">
            <a:avLst/>
          </a:prstGeom>
        </p:spPr>
        <p:txBody>
          <a:bodyPr vert="horz" lIns="91440" tIns="45720" rIns="91440" bIns="45720" rtlCol="0">
            <a:normAutofit/>
          </a:bodyPr>
          <a:lstStyle/>
          <a:p>
            <a:pPr marL="0" marR="0" lvl="0" indent="0" algn="l" defTabSz="914400" rtl="0" eaLnBrk="1" fontAlgn="auto" latinLnBrk="0" hangingPunct="1">
              <a:lnSpc>
                <a:spcPts val="2500"/>
              </a:lnSpc>
              <a:spcBef>
                <a:spcPts val="0"/>
              </a:spcBef>
              <a:spcAft>
                <a:spcPts val="2000"/>
              </a:spcAft>
              <a:buClr>
                <a:schemeClr val="accent1"/>
              </a:buClr>
              <a:buSzTx/>
              <a:buFont typeface="Wingdings" pitchFamily="2" charset="2"/>
              <a:buNone/>
              <a:tabLst/>
              <a:defRPr/>
            </a:pPr>
            <a:r>
              <a:rPr kumimoji="0" lang="en-US" sz="2800" b="1" i="0" u="none" strike="noStrike" kern="1200" cap="none" spc="0" normalizeH="0" baseline="0" noProof="0" dirty="0" smtClean="0">
                <a:ln>
                  <a:noFill/>
                </a:ln>
                <a:solidFill>
                  <a:schemeClr val="bg1"/>
                </a:solidFill>
                <a:effectLst/>
                <a:uLnTx/>
                <a:uFillTx/>
                <a:latin typeface="Tahoma" pitchFamily="34" charset="0"/>
                <a:ea typeface="+mn-ea"/>
                <a:cs typeface="Tahoma" pitchFamily="34" charset="0"/>
              </a:rPr>
              <a:t>Birth Parents</a:t>
            </a:r>
          </a:p>
          <a:p>
            <a:pPr marL="0" marR="0" lvl="0" indent="0" algn="l" defTabSz="914400" rtl="0" eaLnBrk="1" fontAlgn="auto" latinLnBrk="0" hangingPunct="1">
              <a:lnSpc>
                <a:spcPts val="2300"/>
              </a:lnSpc>
              <a:spcBef>
                <a:spcPts val="0"/>
              </a:spcBef>
              <a:spcAft>
                <a:spcPts val="2200"/>
              </a:spcAft>
              <a:buClr>
                <a:schemeClr val="accent1"/>
              </a:buClr>
              <a:buSzTx/>
              <a:buFont typeface="Wingdings" pitchFamily="2" charset="2"/>
              <a:buNone/>
              <a:tabLst/>
              <a:defRPr/>
            </a:pPr>
            <a:r>
              <a:rPr kumimoji="0" lang="en-US" sz="2100" b="1" i="0" u="none" strike="noStrike" kern="1200" cap="none" spc="0" normalizeH="0" baseline="0" noProof="0" dirty="0" smtClean="0">
                <a:ln>
                  <a:noFill/>
                </a:ln>
                <a:solidFill>
                  <a:schemeClr val="tx1"/>
                </a:solidFill>
                <a:effectLst/>
                <a:uLnTx/>
                <a:uFillTx/>
                <a:latin typeface="Tahoma" pitchFamily="34" charset="0"/>
                <a:ea typeface="+mn-ea"/>
                <a:cs typeface="Tahoma" pitchFamily="34" charset="0"/>
              </a:rPr>
              <a:t>Hopes &amp; Dreams</a:t>
            </a:r>
          </a:p>
          <a:p>
            <a:pPr marL="0" marR="0" lvl="0" indent="0" algn="l" defTabSz="914400" rtl="0" eaLnBrk="1" fontAlgn="auto" latinLnBrk="0" hangingPunct="1">
              <a:lnSpc>
                <a:spcPts val="2300"/>
              </a:lnSpc>
              <a:spcBef>
                <a:spcPts val="0"/>
              </a:spcBef>
              <a:spcAft>
                <a:spcPts val="2200"/>
              </a:spcAft>
              <a:buClr>
                <a:schemeClr val="accent1"/>
              </a:buClr>
              <a:buSzTx/>
              <a:buFont typeface="Wingdings" pitchFamily="2" charset="2"/>
              <a:buNone/>
              <a:tabLst/>
              <a:defRPr/>
            </a:pPr>
            <a:r>
              <a:rPr kumimoji="0" lang="en-US" sz="2100" b="1" i="0" u="none" strike="noStrike" kern="1200" cap="none" spc="0" normalizeH="0" baseline="0" noProof="0" dirty="0" smtClean="0">
                <a:ln>
                  <a:noFill/>
                </a:ln>
                <a:solidFill>
                  <a:schemeClr val="tx1"/>
                </a:solidFill>
                <a:effectLst/>
                <a:uLnTx/>
                <a:uFillTx/>
                <a:latin typeface="Tahoma" pitchFamily="34" charset="0"/>
                <a:ea typeface="+mn-ea"/>
                <a:cs typeface="Tahoma" pitchFamily="34" charset="0"/>
              </a:rPr>
              <a:t>Grief &amp; Remorse</a:t>
            </a:r>
          </a:p>
          <a:p>
            <a:pPr lvl="0">
              <a:lnSpc>
                <a:spcPts val="2300"/>
              </a:lnSpc>
              <a:spcBef>
                <a:spcPts val="2700"/>
              </a:spcBef>
              <a:spcAft>
                <a:spcPts val="2200"/>
              </a:spcAft>
              <a:buClr>
                <a:schemeClr val="accent1"/>
              </a:buClr>
            </a:pPr>
            <a:r>
              <a:rPr lang="en-US" sz="2100" b="1" dirty="0" smtClean="0">
                <a:latin typeface="Tahoma" pitchFamily="34" charset="0"/>
                <a:cs typeface="Tahoma" pitchFamily="34" charset="0"/>
              </a:rPr>
              <a:t>Accepting a New Relationship </a:t>
            </a:r>
          </a:p>
          <a:p>
            <a:pPr lvl="0">
              <a:lnSpc>
                <a:spcPts val="2300"/>
              </a:lnSpc>
              <a:spcBef>
                <a:spcPts val="2000"/>
              </a:spcBef>
              <a:spcAft>
                <a:spcPts val="1700"/>
              </a:spcAft>
              <a:buClr>
                <a:schemeClr val="accent1"/>
              </a:buClr>
            </a:pPr>
            <a:r>
              <a:rPr lang="en-US" sz="2100" b="1" dirty="0" smtClean="0">
                <a:latin typeface="Tahoma" pitchFamily="34" charset="0"/>
                <a:cs typeface="Tahoma" pitchFamily="34" charset="0"/>
              </a:rPr>
              <a:t>Guilt</a:t>
            </a:r>
            <a:endParaRPr kumimoji="0" lang="en-US" sz="2100" b="1" i="0" u="none" strike="noStrike" kern="1200" cap="none" spc="0" normalizeH="0" baseline="0" noProof="0" dirty="0" smtClean="0">
              <a:ln>
                <a:noFill/>
              </a:ln>
              <a:solidFill>
                <a:schemeClr val="tx1"/>
              </a:solidFill>
              <a:effectLst/>
              <a:uLnTx/>
              <a:uFillTx/>
              <a:latin typeface="Tahoma" pitchFamily="34" charset="0"/>
              <a:ea typeface="+mn-ea"/>
              <a:cs typeface="Tahoma" pitchFamily="34" charset="0"/>
            </a:endParaRPr>
          </a:p>
          <a:p>
            <a:pPr>
              <a:lnSpc>
                <a:spcPts val="2300"/>
              </a:lnSpc>
              <a:spcBef>
                <a:spcPts val="300"/>
              </a:spcBef>
              <a:spcAft>
                <a:spcPts val="1800"/>
              </a:spcAft>
              <a:buClr>
                <a:schemeClr val="accent1"/>
              </a:buClr>
            </a:pPr>
            <a:r>
              <a:rPr lang="en-US" sz="2100" b="1" dirty="0" smtClean="0">
                <a:latin typeface="Tahoma" pitchFamily="34" charset="0"/>
                <a:cs typeface="Tahoma" pitchFamily="34" charset="0"/>
              </a:rPr>
              <a:t>Anger &amp; Disappointment</a:t>
            </a:r>
            <a:endParaRPr kumimoji="0" lang="en-US" sz="2100" b="1" i="0" u="none" strike="noStrike" kern="1200" cap="none" spc="0" normalizeH="0" baseline="0" noProof="0" dirty="0" smtClean="0">
              <a:ln>
                <a:noFill/>
              </a:ln>
              <a:solidFill>
                <a:schemeClr val="tx1"/>
              </a:solidFill>
              <a:effectLst/>
              <a:uLnTx/>
              <a:uFillTx/>
              <a:latin typeface="Tahoma" pitchFamily="34" charset="0"/>
              <a:ea typeface="+mn-ea"/>
              <a:cs typeface="Tahoma" pitchFamily="34" charset="0"/>
            </a:endParaRPr>
          </a:p>
          <a:p>
            <a:pPr lvl="0">
              <a:lnSpc>
                <a:spcPts val="2300"/>
              </a:lnSpc>
              <a:spcBef>
                <a:spcPts val="500"/>
              </a:spcBef>
              <a:spcAft>
                <a:spcPts val="2200"/>
              </a:spcAft>
              <a:buClr>
                <a:schemeClr val="accent1"/>
              </a:buClr>
            </a:pPr>
            <a:r>
              <a:rPr lang="en-US" sz="2100" b="1" dirty="0" smtClean="0">
                <a:latin typeface="Tahoma" pitchFamily="34" charset="0"/>
                <a:cs typeface="Tahoma" pitchFamily="34" charset="0"/>
              </a:rPr>
              <a:t>Feeling Under the Relative’s &amp; </a:t>
            </a:r>
            <a:br>
              <a:rPr lang="en-US" sz="2100" b="1" dirty="0" smtClean="0">
                <a:latin typeface="Tahoma" pitchFamily="34" charset="0"/>
                <a:cs typeface="Tahoma" pitchFamily="34" charset="0"/>
              </a:rPr>
            </a:br>
            <a:r>
              <a:rPr lang="en-US" sz="2100" b="1" dirty="0" smtClean="0">
                <a:latin typeface="Tahoma" pitchFamily="34" charset="0"/>
                <a:cs typeface="Tahoma" pitchFamily="34" charset="0"/>
              </a:rPr>
              <a:t>Agency’s Authority</a:t>
            </a:r>
          </a:p>
        </p:txBody>
      </p:sp>
      <p:cxnSp>
        <p:nvCxnSpPr>
          <p:cNvPr id="28" name="Straight Connector 27"/>
          <p:cNvCxnSpPr/>
          <p:nvPr/>
        </p:nvCxnSpPr>
        <p:spPr>
          <a:xfrm rot="5400000">
            <a:off x="2815804" y="952500"/>
            <a:ext cx="6858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5635204" y="952500"/>
            <a:ext cx="6858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0" y="6645064"/>
            <a:ext cx="9144000" cy="230832"/>
          </a:xfrm>
          <a:prstGeom prst="rect">
            <a:avLst/>
          </a:prstGeom>
          <a:noFill/>
        </p:spPr>
        <p:txBody>
          <a:bodyPr wrap="square" rtlCol="0">
            <a:spAutoFit/>
          </a:bodyPr>
          <a:lstStyle/>
          <a:p>
            <a:r>
              <a:rPr lang="en-US" sz="900" dirty="0"/>
              <a:t>© 2014 New York State Office of Children and Family Services.</a:t>
            </a:r>
            <a:endParaRPr lang="en-US" sz="900" i="1"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978104" y="667510"/>
            <a:ext cx="2819400" cy="5885690"/>
          </a:xfrm>
          <a:prstGeom prst="rect">
            <a:avLst/>
          </a:prstGeom>
          <a:solidFill>
            <a:schemeClr val="accent3">
              <a:lumMod val="20000"/>
              <a:lumOff val="8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158704" y="667510"/>
            <a:ext cx="2819400" cy="5885690"/>
          </a:xfrm>
          <a:prstGeom prst="rect">
            <a:avLst/>
          </a:prstGeom>
          <a:solidFill>
            <a:schemeClr val="accent5">
              <a:lumMod val="20000"/>
              <a:lumOff val="8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39304" y="667510"/>
            <a:ext cx="2819400" cy="5885690"/>
          </a:xfrm>
          <a:prstGeom prst="rect">
            <a:avLst/>
          </a:prstGeom>
          <a:solidFill>
            <a:schemeClr val="accent4">
              <a:lumMod val="20000"/>
              <a:lumOff val="8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idx="4294967295"/>
          </p:nvPr>
        </p:nvSpPr>
        <p:spPr>
          <a:xfrm>
            <a:off x="0" y="152400"/>
            <a:ext cx="9144000" cy="609600"/>
          </a:xfrm>
          <a:prstGeom prst="rect">
            <a:avLst/>
          </a:prstGeom>
        </p:spPr>
        <p:txBody>
          <a:bodyPr/>
          <a:lstStyle/>
          <a:p>
            <a:r>
              <a:rPr lang="en-US" sz="1900" b="0" dirty="0" smtClean="0">
                <a:solidFill>
                  <a:schemeClr val="tx1"/>
                </a:solidFill>
              </a:rPr>
              <a:t>(</a:t>
            </a:r>
            <a:r>
              <a:rPr lang="en-US" sz="1900" dirty="0"/>
              <a:t>2</a:t>
            </a:r>
            <a:r>
              <a:rPr lang="en-US" sz="1900" b="0" dirty="0" smtClean="0">
                <a:solidFill>
                  <a:schemeClr val="tx1"/>
                </a:solidFill>
              </a:rPr>
              <a:t> of 2)</a:t>
            </a:r>
            <a:endParaRPr lang="en-US" sz="1900" dirty="0"/>
          </a:p>
        </p:txBody>
      </p:sp>
      <p:cxnSp>
        <p:nvCxnSpPr>
          <p:cNvPr id="14" name="Straight Connector 13"/>
          <p:cNvCxnSpPr/>
          <p:nvPr/>
        </p:nvCxnSpPr>
        <p:spPr>
          <a:xfrm>
            <a:off x="339304" y="1277111"/>
            <a:ext cx="84582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39304" y="2209800"/>
            <a:ext cx="84582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39304" y="2819400"/>
            <a:ext cx="84582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39304" y="4038600"/>
            <a:ext cx="84582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39304" y="5562600"/>
            <a:ext cx="84582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339304" y="676656"/>
            <a:ext cx="8458200" cy="618744"/>
          </a:xfrm>
          <a:prstGeom prst="rect">
            <a:avLst/>
          </a:prstGeom>
          <a:solidFill>
            <a:schemeClr val="tx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4294967295"/>
          </p:nvPr>
        </p:nvSpPr>
        <p:spPr>
          <a:xfrm>
            <a:off x="339304" y="838200"/>
            <a:ext cx="2667000" cy="5715000"/>
          </a:xfrm>
          <a:prstGeom prst="rect">
            <a:avLst/>
          </a:prstGeom>
        </p:spPr>
        <p:txBody>
          <a:bodyPr>
            <a:normAutofit/>
          </a:bodyPr>
          <a:lstStyle/>
          <a:p>
            <a:pPr marL="0" lvl="0" indent="0">
              <a:lnSpc>
                <a:spcPts val="2500"/>
              </a:lnSpc>
              <a:spcBef>
                <a:spcPts val="0"/>
              </a:spcBef>
              <a:spcAft>
                <a:spcPts val="2000"/>
              </a:spcAft>
              <a:buNone/>
            </a:pPr>
            <a:r>
              <a:rPr lang="en-US" sz="2800" b="1" dirty="0" smtClean="0">
                <a:solidFill>
                  <a:schemeClr val="bg1"/>
                </a:solidFill>
                <a:latin typeface="Tahoma" pitchFamily="34" charset="0"/>
                <a:cs typeface="Tahoma" pitchFamily="34" charset="0"/>
              </a:rPr>
              <a:t>Kinship</a:t>
            </a:r>
          </a:p>
          <a:p>
            <a:pPr marL="0" lvl="0" indent="0">
              <a:lnSpc>
                <a:spcPts val="2300"/>
              </a:lnSpc>
              <a:spcBef>
                <a:spcPts val="0"/>
              </a:spcBef>
              <a:spcAft>
                <a:spcPts val="2200"/>
              </a:spcAft>
              <a:buNone/>
            </a:pPr>
            <a:r>
              <a:rPr lang="en-US" sz="2100" b="1" dirty="0" smtClean="0">
                <a:latin typeface="Tahoma" pitchFamily="34" charset="0"/>
                <a:cs typeface="Tahoma" pitchFamily="34" charset="0"/>
              </a:rPr>
              <a:t>Carrying Over Past Issues</a:t>
            </a:r>
          </a:p>
          <a:p>
            <a:pPr marL="0" lvl="0" indent="0">
              <a:lnSpc>
                <a:spcPts val="2300"/>
              </a:lnSpc>
              <a:spcBef>
                <a:spcPts val="300"/>
              </a:spcBef>
              <a:spcAft>
                <a:spcPts val="2200"/>
              </a:spcAft>
              <a:buNone/>
            </a:pPr>
            <a:r>
              <a:rPr lang="en-US" sz="2100" b="1" dirty="0" smtClean="0">
                <a:latin typeface="Tahoma" pitchFamily="34" charset="0"/>
                <a:cs typeface="Tahoma" pitchFamily="34" charset="0"/>
              </a:rPr>
              <a:t>Loyalty</a:t>
            </a:r>
          </a:p>
          <a:p>
            <a:pPr marL="0" lvl="0" indent="0">
              <a:lnSpc>
                <a:spcPts val="2300"/>
              </a:lnSpc>
              <a:spcBef>
                <a:spcPts val="500"/>
              </a:spcBef>
              <a:spcAft>
                <a:spcPts val="2200"/>
              </a:spcAft>
              <a:buNone/>
            </a:pPr>
            <a:r>
              <a:rPr lang="en-US" sz="2100" b="1" dirty="0" smtClean="0">
                <a:latin typeface="Tahoma" pitchFamily="34" charset="0"/>
                <a:cs typeface="Tahoma" pitchFamily="34" charset="0"/>
              </a:rPr>
              <a:t>Adjusting to Childrearing </a:t>
            </a:r>
          </a:p>
          <a:p>
            <a:pPr marL="0" lvl="0" indent="0">
              <a:lnSpc>
                <a:spcPts val="2300"/>
              </a:lnSpc>
              <a:spcBef>
                <a:spcPts val="2700"/>
              </a:spcBef>
              <a:spcAft>
                <a:spcPts val="2200"/>
              </a:spcAft>
              <a:buNone/>
            </a:pPr>
            <a:r>
              <a:rPr lang="en-US" sz="2100" b="1" dirty="0" smtClean="0">
                <a:latin typeface="Tahoma" pitchFamily="34" charset="0"/>
                <a:cs typeface="Tahoma" pitchFamily="34" charset="0"/>
              </a:rPr>
              <a:t>Planning for Illness or Death</a:t>
            </a:r>
          </a:p>
          <a:p>
            <a:pPr marL="0" lvl="0" indent="0">
              <a:lnSpc>
                <a:spcPts val="2300"/>
              </a:lnSpc>
              <a:spcBef>
                <a:spcPts val="0"/>
              </a:spcBef>
              <a:spcAft>
                <a:spcPts val="2200"/>
              </a:spcAft>
              <a:buNone/>
            </a:pPr>
            <a:endParaRPr lang="en-US" sz="2100" b="1" dirty="0" smtClean="0">
              <a:latin typeface="Tahoma" pitchFamily="34" charset="0"/>
              <a:cs typeface="Tahoma" pitchFamily="34" charset="0"/>
            </a:endParaRPr>
          </a:p>
          <a:p>
            <a:pPr marL="0" lvl="0" indent="0">
              <a:lnSpc>
                <a:spcPts val="2300"/>
              </a:lnSpc>
              <a:spcBef>
                <a:spcPts val="800"/>
              </a:spcBef>
              <a:spcAft>
                <a:spcPts val="2200"/>
              </a:spcAft>
              <a:buNone/>
            </a:pPr>
            <a:r>
              <a:rPr lang="en-US" sz="2100" b="1" dirty="0" smtClean="0">
                <a:latin typeface="Tahoma" pitchFamily="34" charset="0"/>
                <a:cs typeface="Tahoma" pitchFamily="34" charset="0"/>
              </a:rPr>
              <a:t>Sabotage</a:t>
            </a:r>
          </a:p>
          <a:p>
            <a:pPr marL="0" lvl="0" indent="0">
              <a:lnSpc>
                <a:spcPts val="2300"/>
              </a:lnSpc>
              <a:spcBef>
                <a:spcPts val="0"/>
              </a:spcBef>
              <a:spcAft>
                <a:spcPts val="2200"/>
              </a:spcAft>
              <a:buNone/>
            </a:pPr>
            <a:endParaRPr lang="en-US" sz="2100" b="1" dirty="0" smtClean="0">
              <a:latin typeface="Tahoma" pitchFamily="34" charset="0"/>
              <a:cs typeface="Tahoma" pitchFamily="34" charset="0"/>
            </a:endParaRPr>
          </a:p>
        </p:txBody>
      </p:sp>
      <p:sp>
        <p:nvSpPr>
          <p:cNvPr id="5" name="Content Placeholder 2"/>
          <p:cNvSpPr txBox="1">
            <a:spLocks/>
          </p:cNvSpPr>
          <p:nvPr/>
        </p:nvSpPr>
        <p:spPr>
          <a:xfrm>
            <a:off x="3234904" y="838199"/>
            <a:ext cx="2743200" cy="6019801"/>
          </a:xfrm>
          <a:prstGeom prst="rect">
            <a:avLst/>
          </a:prstGeom>
        </p:spPr>
        <p:txBody>
          <a:bodyPr vert="horz" lIns="91440" tIns="45720" rIns="91440" bIns="45720" rtlCol="0">
            <a:normAutofit/>
          </a:bodyPr>
          <a:lstStyle/>
          <a:p>
            <a:pPr marL="0" marR="0" lvl="0" indent="0" algn="l" defTabSz="914400" rtl="0" eaLnBrk="1" fontAlgn="auto" latinLnBrk="0" hangingPunct="1">
              <a:lnSpc>
                <a:spcPts val="2500"/>
              </a:lnSpc>
              <a:spcBef>
                <a:spcPts val="0"/>
              </a:spcBef>
              <a:spcAft>
                <a:spcPts val="2000"/>
              </a:spcAft>
              <a:buClr>
                <a:schemeClr val="accent1"/>
              </a:buClr>
              <a:buSzTx/>
              <a:buFont typeface="Wingdings" pitchFamily="2" charset="2"/>
              <a:buNone/>
              <a:tabLst/>
              <a:defRPr/>
            </a:pPr>
            <a:r>
              <a:rPr kumimoji="0" lang="en-US" sz="2800" b="1" i="0" u="none" strike="noStrike" kern="1200" cap="none" spc="0" normalizeH="0" baseline="0" noProof="0" dirty="0" smtClean="0">
                <a:ln>
                  <a:noFill/>
                </a:ln>
                <a:solidFill>
                  <a:schemeClr val="bg1"/>
                </a:solidFill>
                <a:effectLst/>
                <a:uLnTx/>
                <a:uFillTx/>
                <a:latin typeface="Tahoma" pitchFamily="34" charset="0"/>
                <a:ea typeface="+mn-ea"/>
                <a:cs typeface="Tahoma" pitchFamily="34" charset="0"/>
              </a:rPr>
              <a:t>Children</a:t>
            </a:r>
          </a:p>
          <a:p>
            <a:pPr lvl="0">
              <a:lnSpc>
                <a:spcPts val="2300"/>
              </a:lnSpc>
              <a:spcAft>
                <a:spcPts val="2200"/>
              </a:spcAft>
            </a:pPr>
            <a:r>
              <a:rPr lang="en-US" sz="2100" b="1" dirty="0" smtClean="0">
                <a:latin typeface="Tahoma" pitchFamily="34" charset="0"/>
                <a:cs typeface="Tahoma" pitchFamily="34" charset="0"/>
              </a:rPr>
              <a:t>Carrying Over </a:t>
            </a:r>
            <a:br>
              <a:rPr lang="en-US" sz="2100" b="1" dirty="0" smtClean="0">
                <a:latin typeface="Tahoma" pitchFamily="34" charset="0"/>
                <a:cs typeface="Tahoma" pitchFamily="34" charset="0"/>
              </a:rPr>
            </a:br>
            <a:r>
              <a:rPr lang="en-US" sz="2100" b="1" dirty="0" smtClean="0">
                <a:latin typeface="Tahoma" pitchFamily="34" charset="0"/>
                <a:cs typeface="Tahoma" pitchFamily="34" charset="0"/>
              </a:rPr>
              <a:t>Past Issues</a:t>
            </a:r>
          </a:p>
          <a:p>
            <a:pPr>
              <a:lnSpc>
                <a:spcPts val="2300"/>
              </a:lnSpc>
              <a:spcBef>
                <a:spcPts val="300"/>
              </a:spcBef>
              <a:spcAft>
                <a:spcPts val="2200"/>
              </a:spcAft>
            </a:pPr>
            <a:r>
              <a:rPr lang="en-US" sz="2100" b="1" dirty="0" smtClean="0">
                <a:latin typeface="Tahoma" pitchFamily="34" charset="0"/>
                <a:cs typeface="Tahoma" pitchFamily="34" charset="0"/>
              </a:rPr>
              <a:t>Divided Loyalties</a:t>
            </a:r>
          </a:p>
          <a:p>
            <a:pPr>
              <a:lnSpc>
                <a:spcPts val="2300"/>
              </a:lnSpc>
              <a:spcBef>
                <a:spcPts val="500"/>
              </a:spcBef>
              <a:spcAft>
                <a:spcPts val="2200"/>
              </a:spcAft>
            </a:pPr>
            <a:r>
              <a:rPr lang="en-US" sz="2100" b="1" dirty="0" smtClean="0">
                <a:latin typeface="Tahoma" pitchFamily="34" charset="0"/>
                <a:cs typeface="Tahoma" pitchFamily="34" charset="0"/>
              </a:rPr>
              <a:t>Accepting Caregiver in Parental Role</a:t>
            </a:r>
          </a:p>
          <a:p>
            <a:pPr>
              <a:lnSpc>
                <a:spcPts val="2300"/>
              </a:lnSpc>
              <a:spcBef>
                <a:spcPts val="500"/>
              </a:spcBef>
              <a:spcAft>
                <a:spcPts val="2200"/>
              </a:spcAft>
            </a:pPr>
            <a:r>
              <a:rPr lang="en-US" sz="2100" b="1" dirty="0" smtClean="0">
                <a:latin typeface="Tahoma" pitchFamily="34" charset="0"/>
                <a:cs typeface="Tahoma" pitchFamily="34" charset="0"/>
              </a:rPr>
              <a:t>Worry About Caregiver Becoming Ill or Dying</a:t>
            </a:r>
          </a:p>
          <a:p>
            <a:pPr>
              <a:lnSpc>
                <a:spcPts val="2300"/>
              </a:lnSpc>
              <a:spcBef>
                <a:spcPts val="1000"/>
              </a:spcBef>
              <a:spcAft>
                <a:spcPts val="2200"/>
              </a:spcAft>
            </a:pPr>
            <a:r>
              <a:rPr lang="en-US" sz="2100" b="1" dirty="0" smtClean="0">
                <a:latin typeface="Tahoma" pitchFamily="34" charset="0"/>
                <a:cs typeface="Tahoma" pitchFamily="34" charset="0"/>
              </a:rPr>
              <a:t>Trying to Get Put Out or Acting Out</a:t>
            </a:r>
          </a:p>
          <a:p>
            <a:pPr>
              <a:lnSpc>
                <a:spcPts val="2300"/>
              </a:lnSpc>
              <a:spcBef>
                <a:spcPts val="500"/>
              </a:spcBef>
              <a:spcAft>
                <a:spcPts val="2200"/>
              </a:spcAft>
            </a:pPr>
            <a:endParaRPr lang="en-US" sz="2100" b="1" dirty="0" smtClean="0">
              <a:latin typeface="Tahoma" pitchFamily="34" charset="0"/>
              <a:cs typeface="Tahoma" pitchFamily="34" charset="0"/>
            </a:endParaRPr>
          </a:p>
          <a:p>
            <a:pPr>
              <a:lnSpc>
                <a:spcPts val="2300"/>
              </a:lnSpc>
              <a:spcBef>
                <a:spcPts val="300"/>
              </a:spcBef>
              <a:spcAft>
                <a:spcPts val="2200"/>
              </a:spcAft>
            </a:pPr>
            <a:endParaRPr lang="en-US" sz="2100" b="1" dirty="0" smtClean="0">
              <a:latin typeface="Tahoma" pitchFamily="34" charset="0"/>
              <a:cs typeface="Tahoma" pitchFamily="34" charset="0"/>
            </a:endParaRPr>
          </a:p>
          <a:p>
            <a:pPr lvl="0">
              <a:lnSpc>
                <a:spcPts val="2300"/>
              </a:lnSpc>
              <a:spcAft>
                <a:spcPts val="2200"/>
              </a:spcAft>
            </a:pPr>
            <a:endParaRPr lang="en-US" sz="2100" b="1" dirty="0" smtClean="0">
              <a:latin typeface="Tahoma" pitchFamily="34" charset="0"/>
              <a:cs typeface="Tahoma" pitchFamily="34" charset="0"/>
            </a:endParaRPr>
          </a:p>
        </p:txBody>
      </p:sp>
      <p:sp>
        <p:nvSpPr>
          <p:cNvPr id="6" name="Content Placeholder 2"/>
          <p:cNvSpPr txBox="1">
            <a:spLocks/>
          </p:cNvSpPr>
          <p:nvPr/>
        </p:nvSpPr>
        <p:spPr>
          <a:xfrm>
            <a:off x="6054304" y="838199"/>
            <a:ext cx="3124200" cy="5791201"/>
          </a:xfrm>
          <a:prstGeom prst="rect">
            <a:avLst/>
          </a:prstGeom>
        </p:spPr>
        <p:txBody>
          <a:bodyPr vert="horz" lIns="91440" tIns="45720" rIns="91440" bIns="45720" rtlCol="0">
            <a:normAutofit/>
          </a:bodyPr>
          <a:lstStyle/>
          <a:p>
            <a:pPr marL="0" marR="0" lvl="0" indent="0" algn="l" defTabSz="914400" rtl="0" eaLnBrk="1" fontAlgn="auto" latinLnBrk="0" hangingPunct="1">
              <a:lnSpc>
                <a:spcPts val="2500"/>
              </a:lnSpc>
              <a:spcBef>
                <a:spcPts val="0"/>
              </a:spcBef>
              <a:spcAft>
                <a:spcPts val="2000"/>
              </a:spcAft>
              <a:buClr>
                <a:schemeClr val="accent1"/>
              </a:buClr>
              <a:buSzTx/>
              <a:buFont typeface="Wingdings" pitchFamily="2" charset="2"/>
              <a:buNone/>
              <a:tabLst/>
              <a:defRPr/>
            </a:pPr>
            <a:r>
              <a:rPr kumimoji="0" lang="en-US" sz="2800" b="1" i="0" u="none" strike="noStrike" kern="1200" cap="none" spc="0" normalizeH="0" baseline="0" noProof="0" dirty="0" smtClean="0">
                <a:ln>
                  <a:noFill/>
                </a:ln>
                <a:solidFill>
                  <a:schemeClr val="bg1"/>
                </a:solidFill>
                <a:effectLst/>
                <a:uLnTx/>
                <a:uFillTx/>
                <a:latin typeface="Tahoma" pitchFamily="34" charset="0"/>
                <a:ea typeface="+mn-ea"/>
                <a:cs typeface="Tahoma" pitchFamily="34" charset="0"/>
              </a:rPr>
              <a:t>Birth Parents</a:t>
            </a:r>
          </a:p>
          <a:p>
            <a:pPr lvl="0">
              <a:lnSpc>
                <a:spcPts val="2300"/>
              </a:lnSpc>
              <a:spcAft>
                <a:spcPts val="2200"/>
              </a:spcAft>
            </a:pPr>
            <a:r>
              <a:rPr lang="en-US" sz="2100" b="1" dirty="0" smtClean="0">
                <a:latin typeface="Tahoma" pitchFamily="34" charset="0"/>
                <a:cs typeface="Tahoma" pitchFamily="34" charset="0"/>
              </a:rPr>
              <a:t>Carrying Over </a:t>
            </a:r>
            <a:br>
              <a:rPr lang="en-US" sz="2100" b="1" dirty="0" smtClean="0">
                <a:latin typeface="Tahoma" pitchFamily="34" charset="0"/>
                <a:cs typeface="Tahoma" pitchFamily="34" charset="0"/>
              </a:rPr>
            </a:br>
            <a:r>
              <a:rPr lang="en-US" sz="2100" b="1" dirty="0" smtClean="0">
                <a:latin typeface="Tahoma" pitchFamily="34" charset="0"/>
                <a:cs typeface="Tahoma" pitchFamily="34" charset="0"/>
              </a:rPr>
              <a:t>Past Issues</a:t>
            </a:r>
          </a:p>
          <a:p>
            <a:pPr>
              <a:lnSpc>
                <a:spcPts val="2300"/>
              </a:lnSpc>
              <a:spcBef>
                <a:spcPts val="300"/>
              </a:spcBef>
              <a:spcAft>
                <a:spcPts val="2200"/>
              </a:spcAft>
            </a:pPr>
            <a:r>
              <a:rPr lang="en-US" sz="2100" b="1" dirty="0" smtClean="0">
                <a:latin typeface="Tahoma" pitchFamily="34" charset="0"/>
                <a:cs typeface="Tahoma" pitchFamily="34" charset="0"/>
              </a:rPr>
              <a:t>Feeling Betrayed</a:t>
            </a:r>
          </a:p>
          <a:p>
            <a:pPr>
              <a:lnSpc>
                <a:spcPts val="2300"/>
              </a:lnSpc>
              <a:spcBef>
                <a:spcPts val="300"/>
              </a:spcBef>
              <a:spcAft>
                <a:spcPts val="2200"/>
              </a:spcAft>
            </a:pPr>
            <a:endParaRPr lang="en-US" sz="2100" b="1" dirty="0" smtClean="0">
              <a:latin typeface="Tahoma" pitchFamily="34" charset="0"/>
              <a:cs typeface="Tahoma" pitchFamily="34" charset="0"/>
            </a:endParaRPr>
          </a:p>
          <a:p>
            <a:pPr>
              <a:lnSpc>
                <a:spcPts val="2300"/>
              </a:lnSpc>
              <a:spcBef>
                <a:spcPts val="300"/>
              </a:spcBef>
              <a:spcAft>
                <a:spcPts val="2200"/>
              </a:spcAft>
            </a:pPr>
            <a:endParaRPr lang="en-US" sz="2100" b="1" dirty="0" smtClean="0">
              <a:latin typeface="Tahoma" pitchFamily="34" charset="0"/>
              <a:cs typeface="Tahoma" pitchFamily="34" charset="0"/>
            </a:endParaRPr>
          </a:p>
          <a:p>
            <a:pPr>
              <a:lnSpc>
                <a:spcPts val="2300"/>
              </a:lnSpc>
              <a:spcBef>
                <a:spcPts val="300"/>
              </a:spcBef>
              <a:spcAft>
                <a:spcPts val="2200"/>
              </a:spcAft>
            </a:pPr>
            <a:r>
              <a:rPr lang="en-US" sz="2100" b="1" dirty="0" smtClean="0">
                <a:latin typeface="Tahoma" pitchFamily="34" charset="0"/>
                <a:cs typeface="Tahoma" pitchFamily="34" charset="0"/>
              </a:rPr>
              <a:t>Planning for </a:t>
            </a:r>
            <a:br>
              <a:rPr lang="en-US" sz="2100" b="1" dirty="0" smtClean="0">
                <a:latin typeface="Tahoma" pitchFamily="34" charset="0"/>
                <a:cs typeface="Tahoma" pitchFamily="34" charset="0"/>
              </a:rPr>
            </a:br>
            <a:r>
              <a:rPr lang="en-US" sz="2100" b="1" dirty="0" smtClean="0">
                <a:latin typeface="Tahoma" pitchFamily="34" charset="0"/>
                <a:cs typeface="Tahoma" pitchFamily="34" charset="0"/>
              </a:rPr>
              <a:t>Illness or Death</a:t>
            </a:r>
          </a:p>
          <a:p>
            <a:pPr>
              <a:lnSpc>
                <a:spcPts val="2300"/>
              </a:lnSpc>
              <a:spcBef>
                <a:spcPts val="300"/>
              </a:spcBef>
              <a:spcAft>
                <a:spcPts val="2200"/>
              </a:spcAft>
            </a:pPr>
            <a:endParaRPr lang="en-US" sz="2100" b="1" dirty="0" smtClean="0">
              <a:latin typeface="Tahoma" pitchFamily="34" charset="0"/>
              <a:cs typeface="Tahoma" pitchFamily="34" charset="0"/>
            </a:endParaRPr>
          </a:p>
          <a:p>
            <a:pPr>
              <a:lnSpc>
                <a:spcPts val="2300"/>
              </a:lnSpc>
              <a:spcBef>
                <a:spcPts val="300"/>
              </a:spcBef>
              <a:spcAft>
                <a:spcPts val="2200"/>
              </a:spcAft>
            </a:pPr>
            <a:endParaRPr lang="en-US" sz="2100" b="1" dirty="0" smtClean="0">
              <a:latin typeface="Tahoma" pitchFamily="34" charset="0"/>
              <a:cs typeface="Tahoma" pitchFamily="34" charset="0"/>
            </a:endParaRPr>
          </a:p>
          <a:p>
            <a:pPr lvl="0">
              <a:lnSpc>
                <a:spcPts val="2300"/>
              </a:lnSpc>
              <a:spcAft>
                <a:spcPts val="2200"/>
              </a:spcAft>
            </a:pPr>
            <a:endParaRPr lang="en-US" sz="2100" b="1" dirty="0" smtClean="0">
              <a:latin typeface="Tahoma" pitchFamily="34" charset="0"/>
              <a:cs typeface="Tahoma" pitchFamily="34" charset="0"/>
            </a:endParaRPr>
          </a:p>
        </p:txBody>
      </p:sp>
      <p:cxnSp>
        <p:nvCxnSpPr>
          <p:cNvPr id="28" name="Straight Connector 27"/>
          <p:cNvCxnSpPr/>
          <p:nvPr/>
        </p:nvCxnSpPr>
        <p:spPr>
          <a:xfrm rot="5400000">
            <a:off x="2815804" y="952500"/>
            <a:ext cx="6858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5635204" y="952500"/>
            <a:ext cx="6858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0" y="6645064"/>
            <a:ext cx="9144000" cy="230832"/>
          </a:xfrm>
          <a:prstGeom prst="rect">
            <a:avLst/>
          </a:prstGeom>
          <a:noFill/>
        </p:spPr>
        <p:txBody>
          <a:bodyPr wrap="square" rtlCol="0">
            <a:spAutoFit/>
          </a:bodyPr>
          <a:lstStyle/>
          <a:p>
            <a:r>
              <a:rPr lang="en-US" sz="900" dirty="0"/>
              <a:t>© 2014 New York State Office of Children and Family Services.</a:t>
            </a:r>
            <a:endParaRPr lang="en-US" sz="900" i="1"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839200" cy="1143000"/>
          </a:xfrm>
        </p:spPr>
        <p:txBody>
          <a:bodyPr/>
          <a:lstStyle/>
          <a:p>
            <a:r>
              <a:rPr lang="en-US" sz="2800" dirty="0" smtClean="0"/>
              <a:t>Transitional Issues for Parent </a:t>
            </a:r>
            <a:r>
              <a:rPr lang="en-US" sz="1900" b="0" dirty="0" smtClean="0">
                <a:solidFill>
                  <a:schemeClr val="tx1"/>
                </a:solidFill>
              </a:rPr>
              <a:t>(1 of 2)</a:t>
            </a:r>
            <a:endParaRPr lang="en-US" sz="1900" dirty="0"/>
          </a:p>
        </p:txBody>
      </p:sp>
      <p:sp>
        <p:nvSpPr>
          <p:cNvPr id="3" name="Content Placeholder 2"/>
          <p:cNvSpPr>
            <a:spLocks noGrp="1"/>
          </p:cNvSpPr>
          <p:nvPr>
            <p:ph idx="1"/>
          </p:nvPr>
        </p:nvSpPr>
        <p:spPr>
          <a:xfrm>
            <a:off x="609600" y="990601"/>
            <a:ext cx="8305800" cy="5486399"/>
          </a:xfrm>
        </p:spPr>
        <p:txBody>
          <a:bodyPr>
            <a:noAutofit/>
          </a:bodyPr>
          <a:lstStyle/>
          <a:p>
            <a:pPr>
              <a:lnSpc>
                <a:spcPts val="4100"/>
              </a:lnSpc>
              <a:spcAft>
                <a:spcPts val="2200"/>
              </a:spcAft>
            </a:pPr>
            <a:r>
              <a:rPr lang="en-US" sz="4000" dirty="0" smtClean="0"/>
              <a:t>Hopes and Dreams</a:t>
            </a:r>
          </a:p>
          <a:p>
            <a:pPr>
              <a:lnSpc>
                <a:spcPts val="4100"/>
              </a:lnSpc>
              <a:spcAft>
                <a:spcPts val="2200"/>
              </a:spcAft>
            </a:pPr>
            <a:r>
              <a:rPr lang="en-US" sz="4000" dirty="0" smtClean="0"/>
              <a:t>Grief &amp; Remorse</a:t>
            </a:r>
          </a:p>
          <a:p>
            <a:pPr>
              <a:lnSpc>
                <a:spcPts val="4100"/>
              </a:lnSpc>
              <a:spcAft>
                <a:spcPts val="2200"/>
              </a:spcAft>
            </a:pPr>
            <a:r>
              <a:rPr lang="en-US" sz="4000" dirty="0" smtClean="0"/>
              <a:t>Accepting a New Relationship</a:t>
            </a:r>
          </a:p>
          <a:p>
            <a:pPr>
              <a:lnSpc>
                <a:spcPts val="4100"/>
              </a:lnSpc>
              <a:spcAft>
                <a:spcPts val="2200"/>
              </a:spcAft>
            </a:pPr>
            <a:r>
              <a:rPr lang="en-US" sz="4000" dirty="0" smtClean="0"/>
              <a:t>Guilt</a:t>
            </a:r>
          </a:p>
          <a:p>
            <a:pPr>
              <a:lnSpc>
                <a:spcPts val="4100"/>
              </a:lnSpc>
              <a:spcAft>
                <a:spcPts val="2200"/>
              </a:spcAft>
            </a:pPr>
            <a:r>
              <a:rPr lang="en-US" sz="4000" dirty="0" smtClean="0"/>
              <a:t>Carrying Over Past Issues</a:t>
            </a:r>
          </a:p>
          <a:p>
            <a:pPr>
              <a:lnSpc>
                <a:spcPts val="4100"/>
              </a:lnSpc>
              <a:spcAft>
                <a:spcPts val="2200"/>
              </a:spcAft>
            </a:pPr>
            <a:r>
              <a:rPr lang="en-US" sz="4000" dirty="0" smtClean="0"/>
              <a:t>Feeling Under the Caregiver’s &amp; Agency’s Authority</a:t>
            </a:r>
          </a:p>
          <a:p>
            <a:pPr>
              <a:lnSpc>
                <a:spcPts val="4100"/>
              </a:lnSpc>
              <a:spcAft>
                <a:spcPts val="2200"/>
              </a:spcAft>
              <a:buNone/>
            </a:pPr>
            <a:endParaRPr lang="en-US" sz="40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Reasons for Relative/Kinship Placement</a:t>
            </a:r>
            <a:br>
              <a:rPr lang="en-US" dirty="0" smtClean="0"/>
            </a:br>
            <a:r>
              <a:rPr lang="en-US" sz="2100" b="0" dirty="0" smtClean="0">
                <a:solidFill>
                  <a:schemeClr val="tx1"/>
                </a:solidFill>
              </a:rPr>
              <a:t>(2 of 2)</a:t>
            </a:r>
            <a:endParaRPr lang="en-US" sz="2100" b="0" dirty="0">
              <a:solidFill>
                <a:schemeClr val="tx1"/>
              </a:solidFill>
            </a:endParaRPr>
          </a:p>
        </p:txBody>
      </p:sp>
      <p:sp>
        <p:nvSpPr>
          <p:cNvPr id="3" name="Content Placeholder 2"/>
          <p:cNvSpPr>
            <a:spLocks noGrp="1"/>
          </p:cNvSpPr>
          <p:nvPr>
            <p:ph idx="1"/>
          </p:nvPr>
        </p:nvSpPr>
        <p:spPr>
          <a:xfrm>
            <a:off x="685800" y="1219200"/>
            <a:ext cx="8153400" cy="5334000"/>
          </a:xfrm>
        </p:spPr>
        <p:txBody>
          <a:bodyPr>
            <a:noAutofit/>
          </a:bodyPr>
          <a:lstStyle/>
          <a:p>
            <a:pPr>
              <a:lnSpc>
                <a:spcPts val="4200"/>
              </a:lnSpc>
            </a:pPr>
            <a:r>
              <a:rPr lang="en-US" sz="3800" dirty="0" smtClean="0"/>
              <a:t>Facilitates children’s </a:t>
            </a:r>
            <a:br>
              <a:rPr lang="en-US" sz="3800" dirty="0" smtClean="0"/>
            </a:br>
            <a:r>
              <a:rPr lang="en-US" sz="3800" dirty="0" smtClean="0"/>
              <a:t>connections to their siblings.</a:t>
            </a:r>
          </a:p>
          <a:p>
            <a:pPr>
              <a:lnSpc>
                <a:spcPts val="4200"/>
              </a:lnSpc>
            </a:pPr>
            <a:r>
              <a:rPr lang="en-US" sz="3800" dirty="0" smtClean="0"/>
              <a:t>Strengthens the ability of </a:t>
            </a:r>
            <a:br>
              <a:rPr lang="en-US" sz="3800" dirty="0" smtClean="0"/>
            </a:br>
            <a:r>
              <a:rPr lang="en-US" sz="3800" dirty="0" smtClean="0"/>
              <a:t>families to give children the support they need.</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839200" cy="1143000"/>
          </a:xfrm>
        </p:spPr>
        <p:txBody>
          <a:bodyPr/>
          <a:lstStyle/>
          <a:p>
            <a:r>
              <a:rPr lang="en-US" sz="2800" dirty="0" smtClean="0"/>
              <a:t>Transitional Issues for Parent </a:t>
            </a:r>
            <a:r>
              <a:rPr lang="en-US" sz="1900" b="0" dirty="0" smtClean="0">
                <a:solidFill>
                  <a:schemeClr val="tx1"/>
                </a:solidFill>
              </a:rPr>
              <a:t>(2 of 2)</a:t>
            </a:r>
            <a:endParaRPr lang="en-US" sz="1900" dirty="0"/>
          </a:p>
        </p:txBody>
      </p:sp>
      <p:sp>
        <p:nvSpPr>
          <p:cNvPr id="3" name="Content Placeholder 2"/>
          <p:cNvSpPr>
            <a:spLocks noGrp="1"/>
          </p:cNvSpPr>
          <p:nvPr>
            <p:ph idx="1"/>
          </p:nvPr>
        </p:nvSpPr>
        <p:spPr>
          <a:xfrm>
            <a:off x="612648" y="990601"/>
            <a:ext cx="7921752" cy="5638799"/>
          </a:xfrm>
        </p:spPr>
        <p:txBody>
          <a:bodyPr>
            <a:noAutofit/>
          </a:bodyPr>
          <a:lstStyle/>
          <a:p>
            <a:pPr>
              <a:lnSpc>
                <a:spcPts val="4100"/>
              </a:lnSpc>
              <a:spcAft>
                <a:spcPts val="2200"/>
              </a:spcAft>
            </a:pPr>
            <a:r>
              <a:rPr lang="en-US" sz="4000" dirty="0" smtClean="0"/>
              <a:t>Anger &amp; Disappointment</a:t>
            </a:r>
          </a:p>
          <a:p>
            <a:pPr>
              <a:lnSpc>
                <a:spcPts val="4100"/>
              </a:lnSpc>
              <a:spcAft>
                <a:spcPts val="2200"/>
              </a:spcAft>
            </a:pPr>
            <a:r>
              <a:rPr lang="en-US" sz="4000" dirty="0" smtClean="0"/>
              <a:t>Feeling Betrayed</a:t>
            </a:r>
          </a:p>
          <a:p>
            <a:pPr>
              <a:lnSpc>
                <a:spcPts val="4100"/>
              </a:lnSpc>
              <a:spcAft>
                <a:spcPts val="2200"/>
              </a:spcAft>
            </a:pPr>
            <a:r>
              <a:rPr lang="en-US" sz="4000" dirty="0" smtClean="0"/>
              <a:t>Planning for Illness or Death</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839200" cy="1143000"/>
          </a:xfrm>
        </p:spPr>
        <p:txBody>
          <a:bodyPr/>
          <a:lstStyle/>
          <a:p>
            <a:r>
              <a:rPr lang="en-US" dirty="0" smtClean="0"/>
              <a:t>Glossary of Terms </a:t>
            </a:r>
            <a:r>
              <a:rPr lang="en-US" sz="2100" b="0" dirty="0" smtClean="0">
                <a:solidFill>
                  <a:schemeClr val="tx1"/>
                </a:solidFill>
              </a:rPr>
              <a:t>(1 of 2)</a:t>
            </a:r>
            <a:endParaRPr lang="en-US" sz="2100" dirty="0"/>
          </a:p>
        </p:txBody>
      </p:sp>
      <p:sp>
        <p:nvSpPr>
          <p:cNvPr id="3" name="Content Placeholder 2"/>
          <p:cNvSpPr>
            <a:spLocks noGrp="1"/>
          </p:cNvSpPr>
          <p:nvPr>
            <p:ph idx="1"/>
          </p:nvPr>
        </p:nvSpPr>
        <p:spPr>
          <a:xfrm>
            <a:off x="533400" y="990600"/>
            <a:ext cx="8610600" cy="5638800"/>
          </a:xfrm>
        </p:spPr>
        <p:txBody>
          <a:bodyPr>
            <a:noAutofit/>
          </a:bodyPr>
          <a:lstStyle/>
          <a:p>
            <a:pPr marL="0" indent="0">
              <a:lnSpc>
                <a:spcPts val="3700"/>
              </a:lnSpc>
              <a:buNone/>
            </a:pPr>
            <a:r>
              <a:rPr lang="en-US" sz="3100" dirty="0" smtClean="0">
                <a:solidFill>
                  <a:schemeClr val="accent1"/>
                </a:solidFill>
              </a:rPr>
              <a:t>Chemical Dependence: </a:t>
            </a:r>
            <a:r>
              <a:rPr lang="en-US" sz="3100" dirty="0" smtClean="0"/>
              <a:t>A primary, chronic disease with genetic, psychosocial, and environmental factors influencing its development and manifestations. The disease is often progressive and fatal. </a:t>
            </a:r>
            <a:br>
              <a:rPr lang="en-US" sz="3100" dirty="0" smtClean="0"/>
            </a:br>
            <a:r>
              <a:rPr lang="en-US" sz="3100" dirty="0" smtClean="0"/>
              <a:t>It is characterized by continuous or periodic impaired control over drinking, preoccupation with the drug, and use of the drug despite adverse consequences and distortions in thinking, most notably denial.</a:t>
            </a:r>
          </a:p>
        </p:txBody>
      </p:sp>
      <p:sp>
        <p:nvSpPr>
          <p:cNvPr id="8" name="Rectangle 7"/>
          <p:cNvSpPr/>
          <p:nvPr/>
        </p:nvSpPr>
        <p:spPr bwMode="auto">
          <a:xfrm rot="5400000">
            <a:off x="4419600" y="2139696"/>
            <a:ext cx="304800" cy="9144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4572000" y="1904999"/>
            <a:ext cx="0" cy="9144000"/>
          </a:xfrm>
          <a:prstGeom prst="line">
            <a:avLst/>
          </a:prstGeom>
          <a:noFill/>
          <a:ln w="381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Straight Connector 9"/>
          <p:cNvSpPr>
            <a:spLocks noChangeShapeType="1"/>
          </p:cNvSpPr>
          <p:nvPr/>
        </p:nvSpPr>
        <p:spPr bwMode="auto">
          <a:xfrm rot="5400000">
            <a:off x="4572000" y="2133599"/>
            <a:ext cx="0" cy="9144000"/>
          </a:xfrm>
          <a:prstGeom prst="line">
            <a:avLst/>
          </a:prstGeom>
          <a:noFill/>
          <a:ln w="76200" cap="flat" cmpd="sng" algn="ctr">
            <a:solidFill>
              <a:schemeClr val="accent1">
                <a:alpha val="4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Straight Connector 10"/>
          <p:cNvSpPr>
            <a:spLocks noChangeShapeType="1"/>
          </p:cNvSpPr>
          <p:nvPr/>
        </p:nvSpPr>
        <p:spPr bwMode="auto">
          <a:xfrm rot="5400000">
            <a:off x="4572000" y="2057399"/>
            <a:ext cx="0" cy="9144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extBox 11"/>
          <p:cNvSpPr txBox="1"/>
          <p:nvPr/>
        </p:nvSpPr>
        <p:spPr>
          <a:xfrm>
            <a:off x="0" y="6645064"/>
            <a:ext cx="9144000" cy="230832"/>
          </a:xfrm>
          <a:prstGeom prst="rect">
            <a:avLst/>
          </a:prstGeom>
          <a:noFill/>
        </p:spPr>
        <p:txBody>
          <a:bodyPr wrap="square" rtlCol="0">
            <a:spAutoFit/>
          </a:bodyPr>
          <a:lstStyle/>
          <a:p>
            <a:r>
              <a:rPr lang="en-US" sz="900" dirty="0"/>
              <a:t>© 2014 New York State Office of Children and Family Services.</a:t>
            </a:r>
            <a:endParaRPr lang="en-US" sz="900" i="1"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839200" cy="1143000"/>
          </a:xfrm>
        </p:spPr>
        <p:txBody>
          <a:bodyPr/>
          <a:lstStyle/>
          <a:p>
            <a:r>
              <a:rPr lang="en-US" dirty="0" smtClean="0"/>
              <a:t>Glossary of Terms </a:t>
            </a:r>
            <a:r>
              <a:rPr lang="en-US" sz="2100" b="0" dirty="0" smtClean="0">
                <a:solidFill>
                  <a:schemeClr val="tx1"/>
                </a:solidFill>
              </a:rPr>
              <a:t>(2 of 2)</a:t>
            </a:r>
            <a:endParaRPr lang="en-US" sz="2100" dirty="0"/>
          </a:p>
        </p:txBody>
      </p:sp>
      <p:sp>
        <p:nvSpPr>
          <p:cNvPr id="3" name="Content Placeholder 2"/>
          <p:cNvSpPr>
            <a:spLocks noGrp="1"/>
          </p:cNvSpPr>
          <p:nvPr>
            <p:ph idx="1"/>
          </p:nvPr>
        </p:nvSpPr>
        <p:spPr>
          <a:xfrm>
            <a:off x="533400" y="990600"/>
            <a:ext cx="8610600" cy="5638800"/>
          </a:xfrm>
        </p:spPr>
        <p:txBody>
          <a:bodyPr>
            <a:noAutofit/>
          </a:bodyPr>
          <a:lstStyle/>
          <a:p>
            <a:pPr marL="0" indent="0">
              <a:lnSpc>
                <a:spcPts val="3700"/>
              </a:lnSpc>
              <a:buNone/>
            </a:pPr>
            <a:r>
              <a:rPr lang="en-US" sz="3100" dirty="0" smtClean="0">
                <a:solidFill>
                  <a:schemeClr val="accent1"/>
                </a:solidFill>
              </a:rPr>
              <a:t>Chemically Dependent: </a:t>
            </a:r>
            <a:r>
              <a:rPr lang="en-US" sz="3100" dirty="0" smtClean="0"/>
              <a:t>A chemically dependent person is someone who continues to use alcohol or other drugs despite repeated negative consequences for one person.</a:t>
            </a:r>
          </a:p>
          <a:p>
            <a:pPr marL="0" indent="0">
              <a:lnSpc>
                <a:spcPts val="3700"/>
              </a:lnSpc>
              <a:spcBef>
                <a:spcPts val="1000"/>
              </a:spcBef>
              <a:buNone/>
            </a:pPr>
            <a:r>
              <a:rPr lang="en-US" sz="3100" dirty="0" smtClean="0">
                <a:solidFill>
                  <a:schemeClr val="accent1"/>
                </a:solidFill>
              </a:rPr>
              <a:t>Disease Concept of Chemical </a:t>
            </a:r>
            <a:br>
              <a:rPr lang="en-US" sz="3100" dirty="0" smtClean="0">
                <a:solidFill>
                  <a:schemeClr val="accent1"/>
                </a:solidFill>
              </a:rPr>
            </a:br>
            <a:r>
              <a:rPr lang="en-US" sz="3100" dirty="0" smtClean="0">
                <a:solidFill>
                  <a:schemeClr val="accent1"/>
                </a:solidFill>
              </a:rPr>
              <a:t>Dependence</a:t>
            </a:r>
            <a:endParaRPr lang="en-US" sz="3100" dirty="0" smtClean="0"/>
          </a:p>
        </p:txBody>
      </p:sp>
      <p:sp>
        <p:nvSpPr>
          <p:cNvPr id="8" name="Rectangle 7"/>
          <p:cNvSpPr/>
          <p:nvPr/>
        </p:nvSpPr>
        <p:spPr bwMode="auto">
          <a:xfrm rot="5400000">
            <a:off x="4419600" y="2139696"/>
            <a:ext cx="304800" cy="9144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4572000" y="1904999"/>
            <a:ext cx="0" cy="9144000"/>
          </a:xfrm>
          <a:prstGeom prst="line">
            <a:avLst/>
          </a:prstGeom>
          <a:noFill/>
          <a:ln w="381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Straight Connector 9"/>
          <p:cNvSpPr>
            <a:spLocks noChangeShapeType="1"/>
          </p:cNvSpPr>
          <p:nvPr/>
        </p:nvSpPr>
        <p:spPr bwMode="auto">
          <a:xfrm rot="5400000">
            <a:off x="4572000" y="2133599"/>
            <a:ext cx="0" cy="9144000"/>
          </a:xfrm>
          <a:prstGeom prst="line">
            <a:avLst/>
          </a:prstGeom>
          <a:noFill/>
          <a:ln w="76200" cap="flat" cmpd="sng" algn="ctr">
            <a:solidFill>
              <a:schemeClr val="accent1">
                <a:alpha val="4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Straight Connector 10"/>
          <p:cNvSpPr>
            <a:spLocks noChangeShapeType="1"/>
          </p:cNvSpPr>
          <p:nvPr/>
        </p:nvSpPr>
        <p:spPr bwMode="auto">
          <a:xfrm rot="5400000">
            <a:off x="4572000" y="2057399"/>
            <a:ext cx="0" cy="9144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pic>
        <p:nvPicPr>
          <p:cNvPr id="199682" name="Picture 2" descr="C:\Documents and Settings\kelleyb\Local Settings\Temporary Internet Files\Content.IE5\G9V2XWIV\j0112496[1].wmf"/>
          <p:cNvPicPr>
            <a:picLocks noChangeAspect="1" noChangeArrowheads="1"/>
          </p:cNvPicPr>
          <p:nvPr/>
        </p:nvPicPr>
        <p:blipFill>
          <a:blip r:embed="rId3" cstate="print"/>
          <a:srcRect/>
          <a:stretch>
            <a:fillRect/>
          </a:stretch>
        </p:blipFill>
        <p:spPr bwMode="auto">
          <a:xfrm>
            <a:off x="2819400" y="4724400"/>
            <a:ext cx="2293915" cy="1476375"/>
          </a:xfrm>
          <a:prstGeom prst="rect">
            <a:avLst/>
          </a:prstGeom>
          <a:noFill/>
        </p:spPr>
      </p:pic>
      <p:pic>
        <p:nvPicPr>
          <p:cNvPr id="199683" name="Picture 3" descr="C:\Documents and Settings\kelleyb\Local Settings\Temporary Internet Files\Content.IE5\K8QPAT3N\j0439603[1].png"/>
          <p:cNvPicPr>
            <a:picLocks noChangeAspect="1" noChangeArrowheads="1"/>
          </p:cNvPicPr>
          <p:nvPr/>
        </p:nvPicPr>
        <p:blipFill>
          <a:blip r:embed="rId4" cstate="print"/>
          <a:srcRect/>
          <a:stretch>
            <a:fillRect/>
          </a:stretch>
        </p:blipFill>
        <p:spPr bwMode="auto">
          <a:xfrm>
            <a:off x="4724401" y="5486400"/>
            <a:ext cx="1600199" cy="800100"/>
          </a:xfrm>
          <a:prstGeom prst="rect">
            <a:avLst/>
          </a:prstGeom>
          <a:noFill/>
        </p:spPr>
      </p:pic>
      <p:sp>
        <p:nvSpPr>
          <p:cNvPr id="12" name="TextBox 11"/>
          <p:cNvSpPr txBox="1"/>
          <p:nvPr/>
        </p:nvSpPr>
        <p:spPr>
          <a:xfrm>
            <a:off x="0" y="6645064"/>
            <a:ext cx="9144000" cy="230832"/>
          </a:xfrm>
          <a:prstGeom prst="rect">
            <a:avLst/>
          </a:prstGeom>
          <a:noFill/>
        </p:spPr>
        <p:txBody>
          <a:bodyPr wrap="square" rtlCol="0">
            <a:spAutoFit/>
          </a:bodyPr>
          <a:lstStyle/>
          <a:p>
            <a:r>
              <a:rPr lang="en-US" sz="900" dirty="0"/>
              <a:t>© 2014 New York State Office of Children and Family Services.</a:t>
            </a:r>
            <a:endParaRPr lang="en-US" sz="900" i="1"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Roles in Sculpting Activity</a:t>
            </a:r>
            <a:endParaRPr lang="en-US" dirty="0"/>
          </a:p>
        </p:txBody>
      </p:sp>
      <p:sp>
        <p:nvSpPr>
          <p:cNvPr id="3" name="Content Placeholder 2"/>
          <p:cNvSpPr>
            <a:spLocks noGrp="1"/>
          </p:cNvSpPr>
          <p:nvPr>
            <p:ph idx="1"/>
          </p:nvPr>
        </p:nvSpPr>
        <p:spPr>
          <a:xfrm>
            <a:off x="990600" y="1189037"/>
            <a:ext cx="8153400" cy="5516563"/>
          </a:xfrm>
        </p:spPr>
        <p:txBody>
          <a:bodyPr>
            <a:noAutofit/>
          </a:bodyPr>
          <a:lstStyle/>
          <a:p>
            <a:pPr>
              <a:lnSpc>
                <a:spcPts val="4000"/>
              </a:lnSpc>
              <a:spcAft>
                <a:spcPts val="2200"/>
              </a:spcAft>
            </a:pPr>
            <a:r>
              <a:rPr lang="en-US" sz="4000" dirty="0" smtClean="0"/>
              <a:t>Father with Chemical Dependence</a:t>
            </a:r>
          </a:p>
          <a:p>
            <a:pPr>
              <a:lnSpc>
                <a:spcPts val="4000"/>
              </a:lnSpc>
              <a:spcAft>
                <a:spcPts val="2200"/>
              </a:spcAft>
            </a:pPr>
            <a:r>
              <a:rPr lang="en-US" sz="4000" dirty="0" smtClean="0"/>
              <a:t>Enabler (spouse/partner)</a:t>
            </a:r>
          </a:p>
          <a:p>
            <a:pPr>
              <a:lnSpc>
                <a:spcPts val="4000"/>
              </a:lnSpc>
              <a:spcAft>
                <a:spcPts val="2200"/>
              </a:spcAft>
            </a:pPr>
            <a:r>
              <a:rPr lang="en-US" sz="4000" dirty="0" smtClean="0"/>
              <a:t>Hero</a:t>
            </a:r>
          </a:p>
          <a:p>
            <a:pPr>
              <a:lnSpc>
                <a:spcPts val="4000"/>
              </a:lnSpc>
              <a:spcAft>
                <a:spcPts val="2200"/>
              </a:spcAft>
            </a:pPr>
            <a:r>
              <a:rPr lang="en-US" sz="4000" dirty="0" smtClean="0"/>
              <a:t>Scapegoat</a:t>
            </a:r>
          </a:p>
          <a:p>
            <a:pPr>
              <a:lnSpc>
                <a:spcPts val="4000"/>
              </a:lnSpc>
              <a:spcAft>
                <a:spcPts val="2200"/>
              </a:spcAft>
            </a:pPr>
            <a:r>
              <a:rPr lang="en-US" sz="4000" dirty="0" smtClean="0"/>
              <a:t>Lost Child</a:t>
            </a:r>
          </a:p>
          <a:p>
            <a:pPr>
              <a:lnSpc>
                <a:spcPts val="4000"/>
              </a:lnSpc>
              <a:spcAft>
                <a:spcPts val="2200"/>
              </a:spcAft>
            </a:pPr>
            <a:r>
              <a:rPr lang="en-US" sz="4000" dirty="0" smtClean="0"/>
              <a:t>Mascot</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Recovery</a:t>
            </a:r>
            <a:endParaRPr lang="en-US" dirty="0"/>
          </a:p>
        </p:txBody>
      </p:sp>
      <p:sp>
        <p:nvSpPr>
          <p:cNvPr id="3" name="Content Placeholder 2"/>
          <p:cNvSpPr>
            <a:spLocks noGrp="1"/>
          </p:cNvSpPr>
          <p:nvPr>
            <p:ph idx="1"/>
          </p:nvPr>
        </p:nvSpPr>
        <p:spPr>
          <a:xfrm>
            <a:off x="533400" y="1189037"/>
            <a:ext cx="8458200" cy="5059363"/>
          </a:xfrm>
        </p:spPr>
        <p:txBody>
          <a:bodyPr/>
          <a:lstStyle/>
          <a:p>
            <a:pPr marL="0" indent="0">
              <a:lnSpc>
                <a:spcPts val="5000"/>
              </a:lnSpc>
              <a:buNone/>
            </a:pPr>
            <a:r>
              <a:rPr lang="en-US" dirty="0" smtClean="0"/>
              <a:t>An ongoing process of growth and change in all areas of a person’s life especially in the spiritual area.</a:t>
            </a:r>
            <a:endParaRPr 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 of Recovery</a:t>
            </a:r>
            <a:endParaRPr lang="en-US" dirty="0"/>
          </a:p>
        </p:txBody>
      </p:sp>
      <p:sp>
        <p:nvSpPr>
          <p:cNvPr id="3" name="Content Placeholder 2"/>
          <p:cNvSpPr>
            <a:spLocks noGrp="1"/>
          </p:cNvSpPr>
          <p:nvPr>
            <p:ph idx="1"/>
          </p:nvPr>
        </p:nvSpPr>
        <p:spPr>
          <a:xfrm>
            <a:off x="1828800" y="1189037"/>
            <a:ext cx="6324600" cy="5440363"/>
          </a:xfrm>
        </p:spPr>
        <p:txBody>
          <a:bodyPr>
            <a:noAutofit/>
          </a:bodyPr>
          <a:lstStyle/>
          <a:p>
            <a:pPr>
              <a:lnSpc>
                <a:spcPts val="4400"/>
              </a:lnSpc>
              <a:spcAft>
                <a:spcPts val="2300"/>
              </a:spcAft>
            </a:pPr>
            <a:r>
              <a:rPr lang="en-US" dirty="0" smtClean="0"/>
              <a:t>Abstinence</a:t>
            </a:r>
          </a:p>
          <a:p>
            <a:pPr>
              <a:lnSpc>
                <a:spcPts val="4400"/>
              </a:lnSpc>
              <a:spcAft>
                <a:spcPts val="2300"/>
              </a:spcAft>
            </a:pPr>
            <a:r>
              <a:rPr lang="en-US" dirty="0" smtClean="0"/>
              <a:t>Support</a:t>
            </a:r>
          </a:p>
          <a:p>
            <a:pPr>
              <a:lnSpc>
                <a:spcPts val="4400"/>
              </a:lnSpc>
              <a:spcAft>
                <a:spcPts val="2300"/>
              </a:spcAft>
            </a:pPr>
            <a:r>
              <a:rPr lang="en-US" dirty="0" smtClean="0"/>
              <a:t>Acceptance</a:t>
            </a:r>
          </a:p>
          <a:p>
            <a:pPr>
              <a:lnSpc>
                <a:spcPts val="4400"/>
              </a:lnSpc>
              <a:spcAft>
                <a:spcPts val="2300"/>
              </a:spcAft>
            </a:pPr>
            <a:r>
              <a:rPr lang="en-US" dirty="0" smtClean="0"/>
              <a:t>Honesty</a:t>
            </a:r>
          </a:p>
          <a:p>
            <a:pPr>
              <a:lnSpc>
                <a:spcPts val="4400"/>
              </a:lnSpc>
              <a:spcAft>
                <a:spcPts val="2300"/>
              </a:spcAft>
            </a:pPr>
            <a:r>
              <a:rPr lang="en-US" dirty="0" smtClean="0"/>
              <a:t>Open-Mindedness</a:t>
            </a:r>
          </a:p>
          <a:p>
            <a:pPr>
              <a:lnSpc>
                <a:spcPts val="4400"/>
              </a:lnSpc>
              <a:spcAft>
                <a:spcPts val="2300"/>
              </a:spcAft>
            </a:pPr>
            <a:r>
              <a:rPr lang="en-US" dirty="0" smtClean="0"/>
              <a:t>Willingness</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Relapse </a:t>
            </a:r>
            <a:r>
              <a:rPr lang="en-US" sz="2100" b="0" dirty="0" smtClean="0">
                <a:solidFill>
                  <a:schemeClr val="tx1"/>
                </a:solidFill>
              </a:rPr>
              <a:t>(1 of 2)</a:t>
            </a:r>
            <a:endParaRPr lang="en-US" sz="2100" dirty="0"/>
          </a:p>
        </p:txBody>
      </p:sp>
      <p:sp>
        <p:nvSpPr>
          <p:cNvPr id="3" name="Content Placeholder 2"/>
          <p:cNvSpPr>
            <a:spLocks noGrp="1"/>
          </p:cNvSpPr>
          <p:nvPr>
            <p:ph idx="1"/>
          </p:nvPr>
        </p:nvSpPr>
        <p:spPr/>
        <p:txBody>
          <a:bodyPr>
            <a:noAutofit/>
          </a:bodyPr>
          <a:lstStyle/>
          <a:p>
            <a:pPr>
              <a:lnSpc>
                <a:spcPts val="4300"/>
              </a:lnSpc>
            </a:pPr>
            <a:r>
              <a:rPr lang="en-US" sz="4100" dirty="0" smtClean="0"/>
              <a:t>A characteristic of the disease of chemical dependence in which a person returns to using alcohol or other drugs after a period of sobriety.</a:t>
            </a:r>
          </a:p>
          <a:p>
            <a:pPr>
              <a:lnSpc>
                <a:spcPts val="4300"/>
              </a:lnSpc>
            </a:pPr>
            <a:r>
              <a:rPr lang="en-US" sz="4100" dirty="0" smtClean="0"/>
              <a:t>Common terms used to describe relapse are “lapse back,” “backslide,” and “slip.”</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Relapse </a:t>
            </a:r>
            <a:r>
              <a:rPr lang="en-US" sz="2100" b="0" dirty="0" smtClean="0">
                <a:solidFill>
                  <a:schemeClr val="tx1"/>
                </a:solidFill>
              </a:rPr>
              <a:t>(2 of 2)</a:t>
            </a:r>
            <a:endParaRPr lang="en-US" sz="2100" dirty="0"/>
          </a:p>
        </p:txBody>
      </p:sp>
      <p:sp>
        <p:nvSpPr>
          <p:cNvPr id="3" name="Content Placeholder 2"/>
          <p:cNvSpPr>
            <a:spLocks noGrp="1"/>
          </p:cNvSpPr>
          <p:nvPr>
            <p:ph idx="1"/>
          </p:nvPr>
        </p:nvSpPr>
        <p:spPr/>
        <p:txBody>
          <a:bodyPr>
            <a:noAutofit/>
          </a:bodyPr>
          <a:lstStyle/>
          <a:p>
            <a:pPr>
              <a:lnSpc>
                <a:spcPts val="4300"/>
              </a:lnSpc>
            </a:pPr>
            <a:r>
              <a:rPr lang="en-US" sz="4100" dirty="0" smtClean="0"/>
              <a:t>Relapse is more than an isolated event or an instance </a:t>
            </a:r>
            <a:br>
              <a:rPr lang="en-US" sz="4100" dirty="0" smtClean="0"/>
            </a:br>
            <a:r>
              <a:rPr lang="en-US" sz="4100" dirty="0" smtClean="0"/>
              <a:t>of taking a drink or using </a:t>
            </a:r>
            <a:br>
              <a:rPr lang="en-US" sz="4100" dirty="0" smtClean="0"/>
            </a:br>
            <a:r>
              <a:rPr lang="en-US" sz="4100" dirty="0" smtClean="0"/>
              <a:t>one’s drug of choice; it is </a:t>
            </a:r>
            <a:br>
              <a:rPr lang="en-US" sz="4100" dirty="0" smtClean="0"/>
            </a:br>
            <a:r>
              <a:rPr lang="en-US" sz="4100" dirty="0" smtClean="0"/>
              <a:t>a process that begins long </a:t>
            </a:r>
            <a:br>
              <a:rPr lang="en-US" sz="4100" dirty="0" smtClean="0"/>
            </a:br>
            <a:r>
              <a:rPr lang="en-US" sz="4100" dirty="0" smtClean="0"/>
              <a:t>before the person actually resumes using the drug.</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Signs of Relapse</a:t>
            </a:r>
            <a:endParaRPr lang="en-US" dirty="0"/>
          </a:p>
        </p:txBody>
      </p:sp>
      <p:sp>
        <p:nvSpPr>
          <p:cNvPr id="3" name="Content Placeholder 2"/>
          <p:cNvSpPr>
            <a:spLocks noGrp="1"/>
          </p:cNvSpPr>
          <p:nvPr>
            <p:ph idx="1"/>
          </p:nvPr>
        </p:nvSpPr>
        <p:spPr>
          <a:xfrm>
            <a:off x="838200" y="1143000"/>
            <a:ext cx="7543800" cy="5059363"/>
          </a:xfrm>
        </p:spPr>
        <p:txBody>
          <a:bodyPr>
            <a:normAutofit/>
          </a:bodyPr>
          <a:lstStyle/>
          <a:p>
            <a:pPr marL="801688" indent="-801688">
              <a:spcAft>
                <a:spcPts val="2700"/>
              </a:spcAft>
              <a:buNone/>
            </a:pPr>
            <a:r>
              <a:rPr lang="en-US" dirty="0" smtClean="0">
                <a:solidFill>
                  <a:schemeClr val="accent1"/>
                </a:solidFill>
              </a:rPr>
              <a:t>1.</a:t>
            </a:r>
            <a:r>
              <a:rPr lang="en-US" dirty="0" smtClean="0"/>
              <a:t>	Set-Ups</a:t>
            </a:r>
          </a:p>
          <a:p>
            <a:pPr marL="801688" indent="-801688">
              <a:spcAft>
                <a:spcPts val="2700"/>
              </a:spcAft>
              <a:buNone/>
            </a:pPr>
            <a:r>
              <a:rPr lang="en-US" dirty="0" smtClean="0">
                <a:solidFill>
                  <a:schemeClr val="accent1"/>
                </a:solidFill>
              </a:rPr>
              <a:t>2. 	</a:t>
            </a:r>
            <a:r>
              <a:rPr lang="en-US" dirty="0" smtClean="0"/>
              <a:t>Feeling Cured After </a:t>
            </a:r>
            <a:br>
              <a:rPr lang="en-US" dirty="0" smtClean="0"/>
            </a:br>
            <a:r>
              <a:rPr lang="en-US" dirty="0" smtClean="0"/>
              <a:t>a Few Weeks or Months</a:t>
            </a:r>
          </a:p>
          <a:p>
            <a:pPr marL="801688" indent="-801688">
              <a:spcAft>
                <a:spcPts val="2700"/>
              </a:spcAft>
              <a:buNone/>
            </a:pPr>
            <a:r>
              <a:rPr lang="en-US" dirty="0" smtClean="0">
                <a:solidFill>
                  <a:schemeClr val="accent1"/>
                </a:solidFill>
              </a:rPr>
              <a:t>3. 	</a:t>
            </a:r>
            <a:r>
              <a:rPr lang="en-US" dirty="0" smtClean="0"/>
              <a:t>Desire to Test Control</a:t>
            </a:r>
          </a:p>
          <a:p>
            <a:pPr marL="801688" indent="-801688">
              <a:spcAft>
                <a:spcPts val="2700"/>
              </a:spcAft>
              <a:buNone/>
            </a:pPr>
            <a:r>
              <a:rPr lang="en-US" dirty="0" smtClean="0">
                <a:solidFill>
                  <a:schemeClr val="accent1"/>
                </a:solidFill>
              </a:rPr>
              <a:t>4. 	</a:t>
            </a:r>
            <a:r>
              <a:rPr lang="en-US" dirty="0" smtClean="0"/>
              <a:t>Negative Moods</a:t>
            </a:r>
          </a:p>
          <a:p>
            <a:pPr marL="801688" indent="-801688">
              <a:spcAft>
                <a:spcPts val="2700"/>
              </a:spcAft>
              <a:buNone/>
            </a:pPr>
            <a:r>
              <a:rPr lang="en-US" dirty="0" smtClean="0">
                <a:solidFill>
                  <a:schemeClr val="accent1"/>
                </a:solidFill>
              </a:rPr>
              <a:t>5. 	</a:t>
            </a:r>
            <a:r>
              <a:rPr lang="en-US" dirty="0" smtClean="0"/>
              <a:t>Exhaustion</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81000" y="5029200"/>
            <a:ext cx="8305800" cy="1371600"/>
          </a:xfrm>
          <a:prstGeom prst="rect">
            <a:avLst/>
          </a:prstGeom>
          <a:solidFill>
            <a:schemeClr val="accent3">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1000" y="2743200"/>
            <a:ext cx="8305800" cy="914400"/>
          </a:xfrm>
          <a:prstGeom prst="rect">
            <a:avLst/>
          </a:prstGeom>
          <a:solidFill>
            <a:schemeClr val="bg2">
              <a:lumMod val="9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81000" y="3657600"/>
            <a:ext cx="8305800" cy="1371600"/>
          </a:xfrm>
          <a:prstGeom prst="rect">
            <a:avLst/>
          </a:prstGeom>
          <a:solidFill>
            <a:schemeClr val="accent5">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81000" y="1417320"/>
            <a:ext cx="8305800" cy="1325880"/>
          </a:xfrm>
          <a:prstGeom prst="rect">
            <a:avLst/>
          </a:prstGeom>
          <a:solidFill>
            <a:schemeClr val="accent6">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81000" y="1417637"/>
            <a:ext cx="8305800" cy="498316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a:lnSpc>
                <a:spcPts val="3000"/>
              </a:lnSpc>
            </a:pPr>
            <a:r>
              <a:rPr lang="en-US" sz="2700" dirty="0" smtClean="0"/>
              <a:t>Strategies for Transitional &amp; Chemical </a:t>
            </a:r>
            <a:br>
              <a:rPr lang="en-US" sz="2700" dirty="0" smtClean="0"/>
            </a:br>
            <a:r>
              <a:rPr lang="en-US" sz="2700" dirty="0" smtClean="0"/>
              <a:t>Dependence Issues</a:t>
            </a:r>
            <a:endParaRPr lang="en-US" sz="2700" dirty="0"/>
          </a:p>
        </p:txBody>
      </p:sp>
      <p:sp>
        <p:nvSpPr>
          <p:cNvPr id="3" name="Content Placeholder 2"/>
          <p:cNvSpPr>
            <a:spLocks noGrp="1"/>
          </p:cNvSpPr>
          <p:nvPr>
            <p:ph idx="4294967295"/>
          </p:nvPr>
        </p:nvSpPr>
        <p:spPr>
          <a:xfrm>
            <a:off x="533400" y="1493838"/>
            <a:ext cx="8153400" cy="5135562"/>
          </a:xfrm>
          <a:prstGeom prst="rect">
            <a:avLst/>
          </a:prstGeom>
        </p:spPr>
        <p:txBody>
          <a:bodyPr>
            <a:noAutofit/>
          </a:bodyPr>
          <a:lstStyle/>
          <a:p>
            <a:pPr marL="0" indent="0" fontAlgn="base">
              <a:lnSpc>
                <a:spcPts val="3500"/>
              </a:lnSpc>
              <a:spcAft>
                <a:spcPts val="2800"/>
              </a:spcAft>
              <a:buNone/>
            </a:pPr>
            <a:r>
              <a:rPr lang="en-US" b="1" dirty="0">
                <a:latin typeface="Tahoma" pitchFamily="34" charset="0"/>
                <a:cs typeface="Tahoma" pitchFamily="34" charset="0"/>
              </a:rPr>
              <a:t>Transitional Issues for the Parent(s) </a:t>
            </a:r>
            <a:r>
              <a:rPr lang="en-US" b="1" dirty="0" smtClean="0">
                <a:latin typeface="Tahoma" pitchFamily="34" charset="0"/>
                <a:cs typeface="Tahoma" pitchFamily="34" charset="0"/>
              </a:rPr>
              <a:t/>
            </a:r>
            <a:br>
              <a:rPr lang="en-US" b="1" dirty="0" smtClean="0">
                <a:latin typeface="Tahoma" pitchFamily="34" charset="0"/>
                <a:cs typeface="Tahoma" pitchFamily="34" charset="0"/>
              </a:rPr>
            </a:br>
            <a:r>
              <a:rPr lang="en-US" b="1" dirty="0" smtClean="0">
                <a:latin typeface="Tahoma" pitchFamily="34" charset="0"/>
                <a:cs typeface="Tahoma" pitchFamily="34" charset="0"/>
              </a:rPr>
              <a:t>of </a:t>
            </a:r>
            <a:r>
              <a:rPr lang="en-US" b="1" dirty="0">
                <a:latin typeface="Tahoma" pitchFamily="34" charset="0"/>
                <a:cs typeface="Tahoma" pitchFamily="34" charset="0"/>
              </a:rPr>
              <a:t>the Child in My Home: </a:t>
            </a:r>
            <a:endParaRPr lang="en-US" b="1" dirty="0" smtClean="0">
              <a:latin typeface="Tahoma" pitchFamily="34" charset="0"/>
              <a:cs typeface="Tahoma" pitchFamily="34" charset="0"/>
            </a:endParaRPr>
          </a:p>
          <a:p>
            <a:pPr marL="0" indent="0" fontAlgn="base">
              <a:lnSpc>
                <a:spcPts val="3500"/>
              </a:lnSpc>
              <a:spcBef>
                <a:spcPts val="300"/>
              </a:spcBef>
              <a:spcAft>
                <a:spcPts val="2800"/>
              </a:spcAft>
              <a:buNone/>
            </a:pPr>
            <a:r>
              <a:rPr lang="en-US" b="1" dirty="0" smtClean="0">
                <a:latin typeface="Tahoma" pitchFamily="34" charset="0"/>
                <a:cs typeface="Tahoma" pitchFamily="34" charset="0"/>
              </a:rPr>
              <a:t>My Strategies for helping Birth Parent:</a:t>
            </a:r>
          </a:p>
          <a:p>
            <a:pPr marL="0" indent="0" fontAlgn="base">
              <a:lnSpc>
                <a:spcPts val="3500"/>
              </a:lnSpc>
              <a:spcBef>
                <a:spcPts val="1000"/>
              </a:spcBef>
              <a:spcAft>
                <a:spcPts val="2800"/>
              </a:spcAft>
              <a:buNone/>
            </a:pPr>
            <a:r>
              <a:rPr lang="en-US" b="1" dirty="0" smtClean="0">
                <a:latin typeface="Tahoma" pitchFamily="34" charset="0"/>
                <a:cs typeface="Tahoma" pitchFamily="34" charset="0"/>
              </a:rPr>
              <a:t>Chemical Dependence Issues in My Family:</a:t>
            </a:r>
          </a:p>
          <a:p>
            <a:pPr marL="0" indent="0" fontAlgn="base">
              <a:lnSpc>
                <a:spcPts val="3500"/>
              </a:lnSpc>
              <a:spcBef>
                <a:spcPts val="1000"/>
              </a:spcBef>
              <a:spcAft>
                <a:spcPts val="2800"/>
              </a:spcAft>
              <a:buNone/>
            </a:pPr>
            <a:r>
              <a:rPr lang="en-US" b="1" dirty="0" smtClean="0">
                <a:latin typeface="Tahoma" pitchFamily="34" charset="0"/>
                <a:cs typeface="Tahoma" pitchFamily="34" charset="0"/>
              </a:rPr>
              <a:t>My Strategies for Dealing with My Family’s Chemical Dependence Issues:</a:t>
            </a:r>
          </a:p>
          <a:p>
            <a:pPr marL="0" indent="0" fontAlgn="base">
              <a:lnSpc>
                <a:spcPts val="3500"/>
              </a:lnSpc>
              <a:spcAft>
                <a:spcPts val="2800"/>
              </a:spcAft>
              <a:buNone/>
            </a:pPr>
            <a:endParaRPr lang="en-US" b="1" dirty="0">
              <a:latin typeface="Tahoma" pitchFamily="34" charset="0"/>
              <a:cs typeface="Tahoma" pitchFamily="34" charset="0"/>
            </a:endParaRPr>
          </a:p>
        </p:txBody>
      </p:sp>
      <p:cxnSp>
        <p:nvCxnSpPr>
          <p:cNvPr id="12" name="Straight Connector 11"/>
          <p:cNvCxnSpPr/>
          <p:nvPr/>
        </p:nvCxnSpPr>
        <p:spPr>
          <a:xfrm>
            <a:off x="381000" y="2743200"/>
            <a:ext cx="83058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81000" y="3657600"/>
            <a:ext cx="83058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81000" y="5029200"/>
            <a:ext cx="83058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0" y="6645064"/>
            <a:ext cx="9144000" cy="230832"/>
          </a:xfrm>
          <a:prstGeom prst="rect">
            <a:avLst/>
          </a:prstGeom>
          <a:noFill/>
        </p:spPr>
        <p:txBody>
          <a:bodyPr wrap="square" rtlCol="0">
            <a:spAutoFit/>
          </a:bodyPr>
          <a:lstStyle/>
          <a:p>
            <a:r>
              <a:rPr lang="en-US" sz="900" dirty="0"/>
              <a:t>© 2014 New York State Office of Children and Family Services.</a:t>
            </a:r>
            <a:endParaRPr lang="en-US" sz="900" i="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Themes Among </a:t>
            </a:r>
            <a:br>
              <a:rPr lang="en-US" dirty="0" smtClean="0"/>
            </a:br>
            <a:r>
              <a:rPr lang="en-US" dirty="0" smtClean="0"/>
              <a:t>Relative/Kinship Caregivers </a:t>
            </a:r>
            <a:r>
              <a:rPr lang="en-US" sz="2100" b="0" dirty="0" smtClean="0">
                <a:solidFill>
                  <a:schemeClr val="tx1"/>
                </a:solidFill>
              </a:rPr>
              <a:t>(1 of 2)</a:t>
            </a:r>
            <a:endParaRPr lang="en-US" sz="2100" dirty="0"/>
          </a:p>
        </p:txBody>
      </p:sp>
      <p:sp>
        <p:nvSpPr>
          <p:cNvPr id="3" name="Content Placeholder 2"/>
          <p:cNvSpPr>
            <a:spLocks noGrp="1"/>
          </p:cNvSpPr>
          <p:nvPr>
            <p:ph idx="1"/>
          </p:nvPr>
        </p:nvSpPr>
        <p:spPr>
          <a:xfrm>
            <a:off x="533400" y="1265237"/>
            <a:ext cx="8763000" cy="5059363"/>
          </a:xfrm>
        </p:spPr>
        <p:txBody>
          <a:bodyPr>
            <a:noAutofit/>
          </a:bodyPr>
          <a:lstStyle/>
          <a:p>
            <a:r>
              <a:rPr lang="en-US" dirty="0" smtClean="0"/>
              <a:t>The relationship of kinship caregivers with the helping network.</a:t>
            </a:r>
          </a:p>
          <a:p>
            <a:r>
              <a:rPr lang="en-US" dirty="0" smtClean="0"/>
              <a:t>The relationship of kinship caregivers with the children in their care.</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0" y="0"/>
            <a:ext cx="9144000" cy="6858000"/>
          </a:xfrm>
          <a:prstGeom prst="rect">
            <a:avLst/>
          </a:prstGeom>
          <a:solidFill>
            <a:srgbClr val="D6EDDD"/>
          </a:solidFill>
          <a:ln w="9525">
            <a:noFill/>
            <a:miter lim="800000"/>
            <a:headEnd/>
            <a:tailEnd/>
          </a:ln>
          <a:effectLst/>
        </p:spPr>
        <p:txBody>
          <a:bodyPr wrap="none" anchor="ctr"/>
          <a:lstStyle/>
          <a:p>
            <a:endParaRPr lang="en-US"/>
          </a:p>
        </p:txBody>
      </p:sp>
      <p:pic>
        <p:nvPicPr>
          <p:cNvPr id="103" name="Picture 3" descr="C:\Documents and Settings\kelleyb\My Documents\My Pictures\Microsoft Clip Organizer\j0310156.wmf"/>
          <p:cNvPicPr>
            <a:picLocks noChangeAspect="1" noChangeArrowheads="1"/>
          </p:cNvPicPr>
          <p:nvPr/>
        </p:nvPicPr>
        <p:blipFill>
          <a:blip r:embed="rId3" cstate="print"/>
          <a:srcRect/>
          <a:stretch>
            <a:fillRect/>
          </a:stretch>
        </p:blipFill>
        <p:spPr bwMode="auto">
          <a:xfrm>
            <a:off x="3424598" y="3886200"/>
            <a:ext cx="2214202" cy="2989294"/>
          </a:xfrm>
          <a:prstGeom prst="rect">
            <a:avLst/>
          </a:prstGeom>
          <a:noFill/>
        </p:spPr>
      </p:pic>
      <p:sp>
        <p:nvSpPr>
          <p:cNvPr id="121" name="Rectangle 120"/>
          <p:cNvSpPr/>
          <p:nvPr/>
        </p:nvSpPr>
        <p:spPr>
          <a:xfrm>
            <a:off x="3505200" y="6464808"/>
            <a:ext cx="1905000" cy="381000"/>
          </a:xfrm>
          <a:prstGeom prst="rect">
            <a:avLst/>
          </a:prstGeom>
          <a:solidFill>
            <a:srgbClr val="D6E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4"/>
          <p:cNvSpPr>
            <a:spLocks noChangeArrowheads="1"/>
          </p:cNvSpPr>
          <p:nvPr/>
        </p:nvSpPr>
        <p:spPr bwMode="auto">
          <a:xfrm>
            <a:off x="0" y="1676400"/>
            <a:ext cx="9144000" cy="2438400"/>
          </a:xfrm>
          <a:prstGeom prst="rect">
            <a:avLst/>
          </a:prstGeom>
          <a:noFill/>
          <a:ln w="9525">
            <a:noFill/>
            <a:miter lim="800000"/>
            <a:headEnd/>
            <a:tailEnd/>
          </a:ln>
          <a:effectLst/>
        </p:spPr>
        <p:txBody>
          <a:bodyPr/>
          <a:lstStyle/>
          <a:p>
            <a:pPr algn="ctr">
              <a:lnSpc>
                <a:spcPts val="5500"/>
              </a:lnSpc>
            </a:pPr>
            <a:r>
              <a:rPr lang="en-US" sz="5500" b="1" i="1" dirty="0" smtClean="0">
                <a:latin typeface="Times" pitchFamily="18" charset="0"/>
              </a:rPr>
              <a:t>Working with Birth Parents </a:t>
            </a:r>
            <a:br>
              <a:rPr lang="en-US" sz="5500" b="1" i="1" dirty="0" smtClean="0">
                <a:latin typeface="Times" pitchFamily="18" charset="0"/>
              </a:rPr>
            </a:br>
            <a:r>
              <a:rPr lang="en-US" sz="5500" b="1" i="1" dirty="0" smtClean="0">
                <a:latin typeface="Times" pitchFamily="18" charset="0"/>
              </a:rPr>
              <a:t>to Achieve Permanency </a:t>
            </a:r>
            <a:br>
              <a:rPr lang="en-US" sz="5500" b="1" i="1" dirty="0" smtClean="0">
                <a:latin typeface="Times" pitchFamily="18" charset="0"/>
              </a:rPr>
            </a:br>
            <a:r>
              <a:rPr lang="en-US" sz="5500" b="1" i="1" dirty="0" smtClean="0">
                <a:latin typeface="Times" pitchFamily="18" charset="0"/>
              </a:rPr>
              <a:t>for Their Children</a:t>
            </a:r>
          </a:p>
        </p:txBody>
      </p:sp>
      <p:sp>
        <p:nvSpPr>
          <p:cNvPr id="9" name="Rounded Rectangle 8"/>
          <p:cNvSpPr/>
          <p:nvPr/>
        </p:nvSpPr>
        <p:spPr>
          <a:xfrm>
            <a:off x="2768600" y="533400"/>
            <a:ext cx="3530600" cy="932688"/>
          </a:xfrm>
          <a:prstGeom prst="roundRect">
            <a:avLst/>
          </a:prstGeom>
          <a:ln w="12700"/>
          <a:effectLst>
            <a:outerShdw blurRad="101600" dist="38100" dir="2700000" algn="tl" rotWithShape="0">
              <a:prstClr val="black">
                <a:alpha val="40000"/>
              </a:prstClr>
            </a:outerShdw>
          </a:effectLst>
          <a:scene3d>
            <a:camera prst="orthographicFront"/>
            <a:lightRig rig="threePt" dir="t"/>
          </a:scene3d>
          <a:sp3d extrusionH="12700">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4"/>
          <p:cNvSpPr>
            <a:spLocks noChangeArrowheads="1"/>
          </p:cNvSpPr>
          <p:nvPr/>
        </p:nvSpPr>
        <p:spPr bwMode="auto">
          <a:xfrm>
            <a:off x="0" y="857080"/>
            <a:ext cx="9144000" cy="685800"/>
          </a:xfrm>
          <a:prstGeom prst="rect">
            <a:avLst/>
          </a:prstGeom>
          <a:noFill/>
          <a:ln w="9525">
            <a:noFill/>
            <a:miter lim="800000"/>
            <a:headEnd/>
            <a:tailEnd/>
          </a:ln>
          <a:effectLst/>
        </p:spPr>
        <p:txBody>
          <a:bodyPr/>
          <a:lstStyle/>
          <a:p>
            <a:pPr algn="ctr">
              <a:lnSpc>
                <a:spcPts val="3300"/>
              </a:lnSpc>
              <a:spcAft>
                <a:spcPct val="50000"/>
              </a:spcAft>
            </a:pPr>
            <a:r>
              <a:rPr lang="en-US" sz="4300" b="1" spc="80" dirty="0" smtClean="0">
                <a:solidFill>
                  <a:schemeClr val="bg1"/>
                </a:solidFill>
                <a:latin typeface="Tahoma" pitchFamily="34" charset="0"/>
                <a:cs typeface="Tahoma" pitchFamily="34" charset="0"/>
              </a:rPr>
              <a:t>Meeting 8</a:t>
            </a:r>
          </a:p>
        </p:txBody>
      </p:sp>
      <p:sp>
        <p:nvSpPr>
          <p:cNvPr id="62" name="Rectangle 61"/>
          <p:cNvSpPr/>
          <p:nvPr/>
        </p:nvSpPr>
        <p:spPr bwMode="auto">
          <a:xfrm rot="5400000">
            <a:off x="4419600" y="2139696"/>
            <a:ext cx="304800" cy="9144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3" name="Straight Connector 62"/>
          <p:cNvSpPr>
            <a:spLocks noChangeShapeType="1"/>
          </p:cNvSpPr>
          <p:nvPr/>
        </p:nvSpPr>
        <p:spPr bwMode="auto">
          <a:xfrm rot="5400000">
            <a:off x="4572000" y="1904999"/>
            <a:ext cx="0" cy="9144000"/>
          </a:xfrm>
          <a:prstGeom prst="line">
            <a:avLst/>
          </a:prstGeom>
          <a:noFill/>
          <a:ln w="381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4" name="Straight Connector 63"/>
          <p:cNvSpPr>
            <a:spLocks noChangeShapeType="1"/>
          </p:cNvSpPr>
          <p:nvPr/>
        </p:nvSpPr>
        <p:spPr bwMode="auto">
          <a:xfrm rot="5400000">
            <a:off x="4572000" y="2133599"/>
            <a:ext cx="0" cy="9144000"/>
          </a:xfrm>
          <a:prstGeom prst="line">
            <a:avLst/>
          </a:prstGeom>
          <a:noFill/>
          <a:ln w="76200" cap="flat" cmpd="sng" algn="ctr">
            <a:solidFill>
              <a:schemeClr val="accent1">
                <a:alpha val="4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5" name="Straight Connector 64"/>
          <p:cNvSpPr>
            <a:spLocks noChangeShapeType="1"/>
          </p:cNvSpPr>
          <p:nvPr/>
        </p:nvSpPr>
        <p:spPr bwMode="auto">
          <a:xfrm rot="5400000">
            <a:off x="4572000" y="2057399"/>
            <a:ext cx="0" cy="9144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TextBox 12"/>
          <p:cNvSpPr txBox="1"/>
          <p:nvPr/>
        </p:nvSpPr>
        <p:spPr>
          <a:xfrm>
            <a:off x="0" y="6645064"/>
            <a:ext cx="9144000" cy="230832"/>
          </a:xfrm>
          <a:prstGeom prst="rect">
            <a:avLst/>
          </a:prstGeom>
          <a:noFill/>
        </p:spPr>
        <p:txBody>
          <a:bodyPr wrap="square" rtlCol="0">
            <a:spAutoFit/>
          </a:bodyPr>
          <a:lstStyle/>
          <a:p>
            <a:r>
              <a:rPr lang="en-US" sz="900" dirty="0"/>
              <a:t>© 2014 New York State Office of Children and Family Services.</a:t>
            </a:r>
            <a:endParaRPr lang="en-US" sz="900" i="1"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1066800"/>
            <a:ext cx="6934200" cy="4800600"/>
          </a:xfrm>
          <a:prstGeom prst="rect">
            <a:avLst/>
          </a:prstGeom>
          <a:solidFill>
            <a:schemeClr val="accent1">
              <a:alpha val="17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76200"/>
            <a:ext cx="8839200" cy="914400"/>
          </a:xfrm>
        </p:spPr>
        <p:txBody>
          <a:bodyPr/>
          <a:lstStyle/>
          <a:p>
            <a:r>
              <a:rPr lang="en-US" dirty="0" smtClean="0"/>
              <a:t>Review to Renew</a:t>
            </a:r>
            <a:endParaRPr lang="en-US" dirty="0"/>
          </a:p>
        </p:txBody>
      </p:sp>
      <p:sp>
        <p:nvSpPr>
          <p:cNvPr id="3" name="Content Placeholder 2"/>
          <p:cNvSpPr>
            <a:spLocks noGrp="1"/>
          </p:cNvSpPr>
          <p:nvPr>
            <p:ph idx="1"/>
          </p:nvPr>
        </p:nvSpPr>
        <p:spPr>
          <a:xfrm>
            <a:off x="1447800" y="1447800"/>
            <a:ext cx="7543800" cy="4419600"/>
          </a:xfrm>
        </p:spPr>
        <p:txBody>
          <a:bodyPr>
            <a:noAutofit/>
          </a:bodyPr>
          <a:lstStyle/>
          <a:p>
            <a:pPr marL="569913" indent="-569913">
              <a:lnSpc>
                <a:spcPts val="3000"/>
              </a:lnSpc>
              <a:buNone/>
            </a:pPr>
            <a:r>
              <a:rPr lang="pt-BR" sz="3500" dirty="0" smtClean="0"/>
              <a:t>S 	</a:t>
            </a:r>
            <a:r>
              <a:rPr lang="pt-BR" sz="2000" b="0" dirty="0" smtClean="0">
                <a:solidFill>
                  <a:srgbClr val="7FA3CF"/>
                </a:solidFill>
              </a:rPr>
              <a:t>________________________________________</a:t>
            </a:r>
          </a:p>
          <a:p>
            <a:pPr marL="569913" indent="-569913">
              <a:lnSpc>
                <a:spcPts val="3000"/>
              </a:lnSpc>
              <a:buNone/>
            </a:pPr>
            <a:r>
              <a:rPr lang="pt-BR" sz="3500" dirty="0" smtClean="0"/>
              <a:t>A	</a:t>
            </a:r>
            <a:r>
              <a:rPr lang="pt-BR" sz="2000" b="0" dirty="0" smtClean="0">
                <a:solidFill>
                  <a:srgbClr val="7FA3CF"/>
                </a:solidFill>
              </a:rPr>
              <a:t>________________________________________</a:t>
            </a:r>
            <a:endParaRPr lang="pt-BR" sz="2000" dirty="0" smtClean="0">
              <a:solidFill>
                <a:schemeClr val="accent1">
                  <a:lumMod val="60000"/>
                  <a:lumOff val="40000"/>
                </a:schemeClr>
              </a:solidFill>
            </a:endParaRPr>
          </a:p>
          <a:p>
            <a:pPr marL="569913" indent="-569913">
              <a:lnSpc>
                <a:spcPts val="3000"/>
              </a:lnSpc>
              <a:buNone/>
            </a:pPr>
            <a:r>
              <a:rPr lang="pt-BR" sz="3500" dirty="0" smtClean="0"/>
              <a:t>F	</a:t>
            </a:r>
            <a:r>
              <a:rPr lang="pt-BR" sz="2000" b="0" dirty="0" smtClean="0">
                <a:solidFill>
                  <a:srgbClr val="7FA3CF"/>
                </a:solidFill>
              </a:rPr>
              <a:t>________________________________________</a:t>
            </a:r>
            <a:endParaRPr lang="pt-BR" sz="2000" dirty="0" smtClean="0"/>
          </a:p>
          <a:p>
            <a:pPr marL="569913" indent="-569913">
              <a:lnSpc>
                <a:spcPts val="3000"/>
              </a:lnSpc>
              <a:buNone/>
            </a:pPr>
            <a:r>
              <a:rPr lang="pt-BR" sz="3500" dirty="0" smtClean="0"/>
              <a:t>E</a:t>
            </a:r>
            <a:r>
              <a:rPr lang="pt-BR" sz="3500" b="0" dirty="0" smtClean="0"/>
              <a:t> 	</a:t>
            </a:r>
            <a:r>
              <a:rPr lang="pt-BR" sz="2000" b="0" dirty="0" smtClean="0">
                <a:solidFill>
                  <a:srgbClr val="7FA3CF"/>
                </a:solidFill>
              </a:rPr>
              <a:t>________________________________________</a:t>
            </a:r>
            <a:endParaRPr lang="pt-BR" sz="2000" dirty="0" smtClean="0"/>
          </a:p>
          <a:p>
            <a:pPr marL="569913" indent="-569913">
              <a:lnSpc>
                <a:spcPts val="3000"/>
              </a:lnSpc>
              <a:buNone/>
            </a:pPr>
            <a:r>
              <a:rPr lang="pt-BR" sz="3500" dirty="0" smtClean="0"/>
              <a:t>T</a:t>
            </a:r>
            <a:r>
              <a:rPr lang="pt-BR" sz="3500" b="0" dirty="0" smtClean="0"/>
              <a:t> 	</a:t>
            </a:r>
            <a:r>
              <a:rPr lang="pt-BR" sz="2000" b="0" dirty="0" smtClean="0">
                <a:solidFill>
                  <a:srgbClr val="7FA3CF"/>
                </a:solidFill>
              </a:rPr>
              <a:t>________________________________________</a:t>
            </a:r>
          </a:p>
          <a:p>
            <a:pPr marL="569913" indent="-569913">
              <a:lnSpc>
                <a:spcPts val="3000"/>
              </a:lnSpc>
              <a:buNone/>
            </a:pPr>
            <a:r>
              <a:rPr lang="pt-BR" sz="3500" dirty="0" smtClean="0"/>
              <a:t>Y	</a:t>
            </a:r>
            <a:r>
              <a:rPr lang="pt-BR" sz="2000" b="0" dirty="0" smtClean="0">
                <a:solidFill>
                  <a:srgbClr val="7FA3CF"/>
                </a:solidFill>
              </a:rPr>
              <a:t>________________________________________</a:t>
            </a:r>
            <a:endParaRPr lang="pt-BR" sz="2000" dirty="0" smtClean="0"/>
          </a:p>
        </p:txBody>
      </p:sp>
      <p:pic>
        <p:nvPicPr>
          <p:cNvPr id="5" name="Picture 1" descr="C:\Documents and Settings\kelleyb\My Documents\My Pictures\Microsoft Clip Organizer\j0441310.png"/>
          <p:cNvPicPr>
            <a:picLocks noChangeAspect="1" noChangeArrowheads="1"/>
          </p:cNvPicPr>
          <p:nvPr/>
        </p:nvPicPr>
        <p:blipFill>
          <a:blip r:embed="rId3" cstate="print"/>
          <a:srcRect/>
          <a:stretch>
            <a:fillRect/>
          </a:stretch>
        </p:blipFill>
        <p:spPr bwMode="auto">
          <a:xfrm>
            <a:off x="6553200" y="152400"/>
            <a:ext cx="1447800" cy="1447800"/>
          </a:xfrm>
          <a:prstGeom prst="rect">
            <a:avLst/>
          </a:prstGeom>
          <a:noFill/>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a:t>
            </a:r>
            <a:endParaRPr lang="en-US" dirty="0"/>
          </a:p>
        </p:txBody>
      </p:sp>
      <p:sp>
        <p:nvSpPr>
          <p:cNvPr id="3" name="Content Placeholder 2"/>
          <p:cNvSpPr>
            <a:spLocks noGrp="1"/>
          </p:cNvSpPr>
          <p:nvPr>
            <p:ph idx="1"/>
          </p:nvPr>
        </p:nvSpPr>
        <p:spPr>
          <a:xfrm>
            <a:off x="990600" y="1189037"/>
            <a:ext cx="8001000" cy="4525963"/>
          </a:xfrm>
        </p:spPr>
        <p:txBody>
          <a:bodyPr/>
          <a:lstStyle/>
          <a:p>
            <a:pPr marL="0" indent="0">
              <a:lnSpc>
                <a:spcPts val="5200"/>
              </a:lnSpc>
              <a:buNone/>
            </a:pPr>
            <a:r>
              <a:rPr lang="en-US" dirty="0" smtClean="0"/>
              <a:t>A regularly interacting </a:t>
            </a:r>
            <a:br>
              <a:rPr lang="en-US" dirty="0" smtClean="0"/>
            </a:br>
            <a:r>
              <a:rPr lang="en-US" dirty="0" smtClean="0"/>
              <a:t>or interdependent group </a:t>
            </a:r>
            <a:br>
              <a:rPr lang="en-US" dirty="0" smtClean="0"/>
            </a:br>
            <a:r>
              <a:rPr lang="en-US" dirty="0" smtClean="0"/>
              <a:t>of items forming a unified </a:t>
            </a:r>
            <a:br>
              <a:rPr lang="en-US" dirty="0" smtClean="0"/>
            </a:br>
            <a:r>
              <a:rPr lang="en-US" dirty="0" smtClean="0"/>
              <a:t>whole. </a:t>
            </a:r>
            <a:r>
              <a:rPr lang="en-US" i="1" dirty="0" smtClean="0">
                <a:latin typeface="Times" pitchFamily="18" charset="0"/>
              </a:rPr>
              <a:t>(Webster’s Eleventh </a:t>
            </a:r>
            <a:br>
              <a:rPr lang="en-US" i="1" dirty="0" smtClean="0">
                <a:latin typeface="Times" pitchFamily="18" charset="0"/>
              </a:rPr>
            </a:br>
            <a:r>
              <a:rPr lang="en-US" i="1" dirty="0" smtClean="0">
                <a:latin typeface="Times" pitchFamily="18" charset="0"/>
              </a:rPr>
              <a:t>New Collegiate Dictionary)</a:t>
            </a:r>
            <a:endParaRPr lang="en-US" i="1" dirty="0">
              <a:latin typeface="Times" pitchFamily="18" charset="0"/>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System</a:t>
            </a:r>
            <a:endParaRPr lang="en-US" dirty="0"/>
          </a:p>
        </p:txBody>
      </p:sp>
      <p:sp>
        <p:nvSpPr>
          <p:cNvPr id="3" name="Content Placeholder 2"/>
          <p:cNvSpPr>
            <a:spLocks noGrp="1"/>
          </p:cNvSpPr>
          <p:nvPr>
            <p:ph idx="1"/>
          </p:nvPr>
        </p:nvSpPr>
        <p:spPr>
          <a:xfrm>
            <a:off x="1066800" y="1189037"/>
            <a:ext cx="7772400" cy="5059363"/>
          </a:xfrm>
        </p:spPr>
        <p:txBody>
          <a:bodyPr>
            <a:normAutofit/>
          </a:bodyPr>
          <a:lstStyle/>
          <a:p>
            <a:r>
              <a:rPr lang="en-US" dirty="0" smtClean="0"/>
              <a:t>Boundaries</a:t>
            </a:r>
          </a:p>
          <a:p>
            <a:r>
              <a:rPr lang="en-US" dirty="0" smtClean="0"/>
              <a:t>Rules</a:t>
            </a:r>
          </a:p>
          <a:p>
            <a:r>
              <a:rPr lang="en-US" dirty="0" smtClean="0"/>
              <a:t>Roles</a:t>
            </a:r>
          </a:p>
          <a:p>
            <a:r>
              <a:rPr lang="en-US" dirty="0" smtClean="0"/>
              <a:t>Decision-Making/Power Distribution</a:t>
            </a:r>
          </a:p>
          <a:p>
            <a:r>
              <a:rPr lang="en-US" dirty="0" smtClean="0"/>
              <a:t>Communication Styles</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Conflict</a:t>
            </a:r>
            <a:endParaRPr lang="en-US" dirty="0"/>
          </a:p>
        </p:txBody>
      </p:sp>
      <p:sp>
        <p:nvSpPr>
          <p:cNvPr id="3" name="Content Placeholder 2"/>
          <p:cNvSpPr>
            <a:spLocks noGrp="1"/>
          </p:cNvSpPr>
          <p:nvPr>
            <p:ph idx="1"/>
          </p:nvPr>
        </p:nvSpPr>
        <p:spPr>
          <a:xfrm>
            <a:off x="762000" y="1189037"/>
            <a:ext cx="7848600" cy="5059363"/>
          </a:xfrm>
        </p:spPr>
        <p:txBody>
          <a:bodyPr/>
          <a:lstStyle/>
          <a:p>
            <a:pPr marL="0" indent="0">
              <a:lnSpc>
                <a:spcPts val="5200"/>
              </a:lnSpc>
              <a:buNone/>
            </a:pPr>
            <a:r>
              <a:rPr lang="en-US" sz="4400" dirty="0" smtClean="0"/>
              <a:t>An incompatible difference </a:t>
            </a:r>
            <a:br>
              <a:rPr lang="en-US" sz="4400" dirty="0" smtClean="0"/>
            </a:br>
            <a:r>
              <a:rPr lang="en-US" sz="4400" dirty="0" smtClean="0"/>
              <a:t>in needs, values or goals between two or more people.</a:t>
            </a:r>
            <a:endParaRPr lang="en-US"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Conflict Resolution</a:t>
            </a:r>
            <a:endParaRPr lang="en-US" dirty="0"/>
          </a:p>
        </p:txBody>
      </p:sp>
      <p:sp>
        <p:nvSpPr>
          <p:cNvPr id="3" name="Content Placeholder 2"/>
          <p:cNvSpPr>
            <a:spLocks noGrp="1"/>
          </p:cNvSpPr>
          <p:nvPr>
            <p:ph idx="1"/>
          </p:nvPr>
        </p:nvSpPr>
        <p:spPr>
          <a:xfrm>
            <a:off x="990600" y="1189037"/>
            <a:ext cx="7696200" cy="5059363"/>
          </a:xfrm>
        </p:spPr>
        <p:txBody>
          <a:bodyPr/>
          <a:lstStyle/>
          <a:p>
            <a:pPr marL="0" indent="0">
              <a:lnSpc>
                <a:spcPts val="4800"/>
              </a:lnSpc>
              <a:buNone/>
            </a:pPr>
            <a:r>
              <a:rPr lang="en-US" dirty="0" smtClean="0"/>
              <a:t>A process in which two </a:t>
            </a:r>
            <a:br>
              <a:rPr lang="en-US" dirty="0" smtClean="0"/>
            </a:br>
            <a:r>
              <a:rPr lang="en-US" dirty="0" smtClean="0"/>
              <a:t>people </a:t>
            </a:r>
            <a:r>
              <a:rPr lang="en-US" dirty="0" smtClean="0">
                <a:solidFill>
                  <a:schemeClr val="accent1"/>
                </a:solidFill>
              </a:rPr>
              <a:t>agree</a:t>
            </a:r>
            <a:r>
              <a:rPr lang="en-US" dirty="0" smtClean="0"/>
              <a:t> to work </a:t>
            </a:r>
            <a:br>
              <a:rPr lang="en-US" dirty="0" smtClean="0"/>
            </a:br>
            <a:r>
              <a:rPr lang="en-US" dirty="0" smtClean="0"/>
              <a:t>on the problem </a:t>
            </a:r>
            <a:r>
              <a:rPr lang="en-US" dirty="0" smtClean="0">
                <a:solidFill>
                  <a:schemeClr val="accent1"/>
                </a:solidFill>
              </a:rPr>
              <a:t>together</a:t>
            </a:r>
            <a:r>
              <a:rPr lang="en-US" dirty="0" smtClean="0"/>
              <a:t> </a:t>
            </a:r>
            <a:br>
              <a:rPr lang="en-US" dirty="0" smtClean="0"/>
            </a:br>
            <a:r>
              <a:rPr lang="en-US" dirty="0" smtClean="0"/>
              <a:t>and are able to arrive </a:t>
            </a:r>
            <a:br>
              <a:rPr lang="en-US" dirty="0" smtClean="0"/>
            </a:br>
            <a:r>
              <a:rPr lang="en-US" dirty="0" smtClean="0"/>
              <a:t>at a solution that meets </a:t>
            </a:r>
            <a:br>
              <a:rPr lang="en-US" dirty="0" smtClean="0"/>
            </a:br>
            <a:r>
              <a:rPr lang="en-US" dirty="0" smtClean="0">
                <a:solidFill>
                  <a:schemeClr val="accent1"/>
                </a:solidFill>
              </a:rPr>
              <a:t>everyone’s</a:t>
            </a:r>
            <a:r>
              <a:rPr lang="en-US" dirty="0" smtClean="0"/>
              <a:t> interests and needs as much as possible.</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for Conflict Resolution </a:t>
            </a:r>
            <a:r>
              <a:rPr lang="en-US" sz="2100" b="0" dirty="0" smtClean="0">
                <a:solidFill>
                  <a:schemeClr val="tx1"/>
                </a:solidFill>
              </a:rPr>
              <a:t>(1 of 2)</a:t>
            </a:r>
            <a:endParaRPr lang="en-US" sz="2100" dirty="0"/>
          </a:p>
        </p:txBody>
      </p:sp>
      <p:sp>
        <p:nvSpPr>
          <p:cNvPr id="3" name="Content Placeholder 2"/>
          <p:cNvSpPr>
            <a:spLocks noGrp="1"/>
          </p:cNvSpPr>
          <p:nvPr>
            <p:ph idx="1"/>
          </p:nvPr>
        </p:nvSpPr>
        <p:spPr>
          <a:xfrm>
            <a:off x="762000" y="1066800"/>
            <a:ext cx="8763000" cy="5059363"/>
          </a:xfrm>
        </p:spPr>
        <p:txBody>
          <a:bodyPr>
            <a:noAutofit/>
          </a:bodyPr>
          <a:lstStyle/>
          <a:p>
            <a:pPr marL="690563" indent="-690563">
              <a:lnSpc>
                <a:spcPts val="4500"/>
              </a:lnSpc>
              <a:spcAft>
                <a:spcPts val="2800"/>
              </a:spcAft>
              <a:buNone/>
            </a:pPr>
            <a:r>
              <a:rPr lang="en-US" dirty="0" smtClean="0">
                <a:solidFill>
                  <a:schemeClr val="accent1"/>
                </a:solidFill>
              </a:rPr>
              <a:t>1.</a:t>
            </a:r>
            <a:r>
              <a:rPr lang="en-US" dirty="0" smtClean="0"/>
              <a:t>	Seek Agreement Around Ground Rules.</a:t>
            </a:r>
          </a:p>
          <a:p>
            <a:pPr marL="690563" indent="-690563">
              <a:lnSpc>
                <a:spcPts val="4500"/>
              </a:lnSpc>
              <a:spcAft>
                <a:spcPts val="2800"/>
              </a:spcAft>
              <a:buNone/>
            </a:pPr>
            <a:r>
              <a:rPr lang="en-US" dirty="0" smtClean="0">
                <a:solidFill>
                  <a:schemeClr val="accent1"/>
                </a:solidFill>
              </a:rPr>
              <a:t>2. 	</a:t>
            </a:r>
            <a:r>
              <a:rPr lang="en-US" dirty="0" smtClean="0"/>
              <a:t>Explain Feelings About </a:t>
            </a:r>
            <a:br>
              <a:rPr lang="en-US" dirty="0" smtClean="0"/>
            </a:br>
            <a:r>
              <a:rPr lang="en-US" dirty="0" smtClean="0"/>
              <a:t>the Situation.</a:t>
            </a:r>
          </a:p>
          <a:p>
            <a:pPr marL="690563" indent="-690563">
              <a:lnSpc>
                <a:spcPts val="4500"/>
              </a:lnSpc>
              <a:spcAft>
                <a:spcPts val="2800"/>
              </a:spcAft>
              <a:buNone/>
            </a:pPr>
            <a:r>
              <a:rPr lang="en-US" dirty="0" smtClean="0">
                <a:solidFill>
                  <a:schemeClr val="accent1"/>
                </a:solidFill>
              </a:rPr>
              <a:t>3. 	</a:t>
            </a:r>
            <a:r>
              <a:rPr lang="en-US" dirty="0" smtClean="0"/>
              <a:t>Seek Agreement on </a:t>
            </a:r>
            <a:br>
              <a:rPr lang="en-US" dirty="0" smtClean="0"/>
            </a:br>
            <a:r>
              <a:rPr lang="en-US" dirty="0" smtClean="0"/>
              <a:t>the Full Nature of the </a:t>
            </a:r>
            <a:br>
              <a:rPr lang="en-US" dirty="0" smtClean="0"/>
            </a:br>
            <a:r>
              <a:rPr lang="en-US" dirty="0" smtClean="0"/>
              <a:t>Conflict.</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for Conflict Resolution </a:t>
            </a:r>
            <a:r>
              <a:rPr lang="en-US" sz="2100" b="0" dirty="0" smtClean="0">
                <a:solidFill>
                  <a:schemeClr val="tx1"/>
                </a:solidFill>
              </a:rPr>
              <a:t>(2 of 2)</a:t>
            </a:r>
            <a:endParaRPr lang="en-US" sz="2100" dirty="0"/>
          </a:p>
        </p:txBody>
      </p:sp>
      <p:sp>
        <p:nvSpPr>
          <p:cNvPr id="3" name="Content Placeholder 2"/>
          <p:cNvSpPr>
            <a:spLocks noGrp="1"/>
          </p:cNvSpPr>
          <p:nvPr>
            <p:ph idx="1"/>
          </p:nvPr>
        </p:nvSpPr>
        <p:spPr>
          <a:xfrm>
            <a:off x="762000" y="1066800"/>
            <a:ext cx="8153400" cy="5364163"/>
          </a:xfrm>
        </p:spPr>
        <p:txBody>
          <a:bodyPr>
            <a:noAutofit/>
          </a:bodyPr>
          <a:lstStyle/>
          <a:p>
            <a:pPr marL="690563" indent="-690563">
              <a:lnSpc>
                <a:spcPts val="4500"/>
              </a:lnSpc>
              <a:spcAft>
                <a:spcPts val="2800"/>
              </a:spcAft>
              <a:buNone/>
            </a:pPr>
            <a:r>
              <a:rPr lang="en-US" dirty="0" smtClean="0">
                <a:solidFill>
                  <a:schemeClr val="accent1"/>
                </a:solidFill>
              </a:rPr>
              <a:t>4.</a:t>
            </a:r>
            <a:r>
              <a:rPr lang="en-US" dirty="0" smtClean="0"/>
              <a:t>	Explore Options for Resolving the Conflict/ Clarifying Wants &amp; Offers.</a:t>
            </a:r>
          </a:p>
          <a:p>
            <a:pPr marL="690563" indent="-690563">
              <a:lnSpc>
                <a:spcPts val="4500"/>
              </a:lnSpc>
              <a:spcAft>
                <a:spcPts val="2800"/>
              </a:spcAft>
              <a:buNone/>
            </a:pPr>
            <a:r>
              <a:rPr lang="en-US" dirty="0" smtClean="0">
                <a:solidFill>
                  <a:schemeClr val="accent1"/>
                </a:solidFill>
              </a:rPr>
              <a:t>5.</a:t>
            </a:r>
            <a:r>
              <a:rPr lang="en-US" dirty="0" smtClean="0"/>
              <a:t>	Agree Upon a Solution.</a:t>
            </a:r>
          </a:p>
          <a:p>
            <a:pPr marL="690563" indent="-690563">
              <a:lnSpc>
                <a:spcPts val="4500"/>
              </a:lnSpc>
              <a:spcAft>
                <a:spcPts val="2800"/>
              </a:spcAft>
              <a:buNone/>
            </a:pPr>
            <a:r>
              <a:rPr lang="en-US" dirty="0" smtClean="0">
                <a:solidFill>
                  <a:schemeClr val="accent1"/>
                </a:solidFill>
              </a:rPr>
              <a:t>6.</a:t>
            </a:r>
            <a:r>
              <a:rPr lang="en-US" dirty="0" smtClean="0"/>
              <a:t>	Restate Solution.</a:t>
            </a:r>
          </a:p>
          <a:p>
            <a:pPr marL="690563" indent="-690563">
              <a:lnSpc>
                <a:spcPts val="4500"/>
              </a:lnSpc>
              <a:spcAft>
                <a:spcPts val="2800"/>
              </a:spcAft>
              <a:buNone/>
            </a:pPr>
            <a:r>
              <a:rPr lang="en-US" dirty="0" smtClean="0">
                <a:solidFill>
                  <a:schemeClr val="accent1"/>
                </a:solidFill>
              </a:rPr>
              <a:t>7.</a:t>
            </a:r>
            <a:r>
              <a:rPr lang="en-US" dirty="0" smtClean="0"/>
              <a:t>	Agree Upon Time to Evaluate Solution</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0" y="0"/>
            <a:ext cx="9144000" cy="6858000"/>
          </a:xfrm>
          <a:prstGeom prst="rect">
            <a:avLst/>
          </a:prstGeom>
          <a:solidFill>
            <a:srgbClr val="D6EDDD"/>
          </a:solidFill>
          <a:ln w="9525">
            <a:noFill/>
            <a:miter lim="800000"/>
            <a:headEnd/>
            <a:tailEnd/>
          </a:ln>
          <a:effectLst/>
        </p:spPr>
        <p:txBody>
          <a:bodyPr wrap="none" anchor="ctr"/>
          <a:lstStyle/>
          <a:p>
            <a:endParaRPr lang="en-US"/>
          </a:p>
        </p:txBody>
      </p:sp>
      <p:pic>
        <p:nvPicPr>
          <p:cNvPr id="15" name="Picture 10" descr="C:\Documents and Settings\kelleyb\My Documents\My Pictures\Microsoft Clip Organizer\pe02700_.wmf"/>
          <p:cNvPicPr>
            <a:picLocks noChangeAspect="1" noChangeArrowheads="1"/>
          </p:cNvPicPr>
          <p:nvPr/>
        </p:nvPicPr>
        <p:blipFill>
          <a:blip r:embed="rId3" cstate="print"/>
          <a:srcRect/>
          <a:stretch>
            <a:fillRect/>
          </a:stretch>
        </p:blipFill>
        <p:spPr bwMode="auto">
          <a:xfrm>
            <a:off x="3303526" y="3774474"/>
            <a:ext cx="2487674" cy="3159726"/>
          </a:xfrm>
          <a:prstGeom prst="rect">
            <a:avLst/>
          </a:prstGeom>
          <a:noFill/>
        </p:spPr>
      </p:pic>
      <p:sp>
        <p:nvSpPr>
          <p:cNvPr id="75" name="Rectangle 74"/>
          <p:cNvSpPr/>
          <p:nvPr/>
        </p:nvSpPr>
        <p:spPr>
          <a:xfrm>
            <a:off x="3505200" y="6464808"/>
            <a:ext cx="1905000" cy="381000"/>
          </a:xfrm>
          <a:prstGeom prst="rect">
            <a:avLst/>
          </a:prstGeom>
          <a:solidFill>
            <a:srgbClr val="D6E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4"/>
          <p:cNvSpPr>
            <a:spLocks noChangeArrowheads="1"/>
          </p:cNvSpPr>
          <p:nvPr/>
        </p:nvSpPr>
        <p:spPr bwMode="auto">
          <a:xfrm>
            <a:off x="0" y="1676400"/>
            <a:ext cx="9144000" cy="2438400"/>
          </a:xfrm>
          <a:prstGeom prst="rect">
            <a:avLst/>
          </a:prstGeom>
          <a:noFill/>
          <a:ln w="9525">
            <a:noFill/>
            <a:miter lim="800000"/>
            <a:headEnd/>
            <a:tailEnd/>
          </a:ln>
          <a:effectLst/>
        </p:spPr>
        <p:txBody>
          <a:bodyPr/>
          <a:lstStyle/>
          <a:p>
            <a:pPr algn="ctr">
              <a:lnSpc>
                <a:spcPts val="5800"/>
              </a:lnSpc>
            </a:pPr>
            <a:r>
              <a:rPr lang="en-US" sz="5500" b="1" i="1" dirty="0" smtClean="0">
                <a:latin typeface="Times" pitchFamily="18" charset="0"/>
              </a:rPr>
              <a:t>Networking and </a:t>
            </a:r>
            <a:br>
              <a:rPr lang="en-US" sz="5500" b="1" i="1" dirty="0" smtClean="0">
                <a:latin typeface="Times" pitchFamily="18" charset="0"/>
              </a:rPr>
            </a:br>
            <a:r>
              <a:rPr lang="en-US" sz="5500" b="1" i="1" dirty="0" smtClean="0">
                <a:latin typeface="Times" pitchFamily="18" charset="0"/>
              </a:rPr>
              <a:t>Moving Ahead</a:t>
            </a:r>
          </a:p>
        </p:txBody>
      </p:sp>
      <p:sp>
        <p:nvSpPr>
          <p:cNvPr id="9" name="Rounded Rectangle 8"/>
          <p:cNvSpPr/>
          <p:nvPr/>
        </p:nvSpPr>
        <p:spPr>
          <a:xfrm>
            <a:off x="2768600" y="533400"/>
            <a:ext cx="3530600" cy="932688"/>
          </a:xfrm>
          <a:prstGeom prst="roundRect">
            <a:avLst/>
          </a:prstGeom>
          <a:ln w="12700"/>
          <a:effectLst>
            <a:outerShdw blurRad="101600" dist="38100" dir="2700000" algn="tl" rotWithShape="0">
              <a:prstClr val="black">
                <a:alpha val="40000"/>
              </a:prstClr>
            </a:outerShdw>
          </a:effectLst>
          <a:scene3d>
            <a:camera prst="orthographicFront"/>
            <a:lightRig rig="threePt" dir="t"/>
          </a:scene3d>
          <a:sp3d extrusionH="12700">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4"/>
          <p:cNvSpPr>
            <a:spLocks noChangeArrowheads="1"/>
          </p:cNvSpPr>
          <p:nvPr/>
        </p:nvSpPr>
        <p:spPr bwMode="auto">
          <a:xfrm>
            <a:off x="0" y="857080"/>
            <a:ext cx="9144000" cy="685800"/>
          </a:xfrm>
          <a:prstGeom prst="rect">
            <a:avLst/>
          </a:prstGeom>
          <a:noFill/>
          <a:ln w="9525">
            <a:noFill/>
            <a:miter lim="800000"/>
            <a:headEnd/>
            <a:tailEnd/>
          </a:ln>
          <a:effectLst/>
        </p:spPr>
        <p:txBody>
          <a:bodyPr/>
          <a:lstStyle/>
          <a:p>
            <a:pPr algn="ctr">
              <a:lnSpc>
                <a:spcPts val="3300"/>
              </a:lnSpc>
              <a:spcAft>
                <a:spcPct val="50000"/>
              </a:spcAft>
            </a:pPr>
            <a:r>
              <a:rPr lang="en-US" sz="4300" b="1" spc="80" dirty="0" smtClean="0">
                <a:solidFill>
                  <a:schemeClr val="bg1"/>
                </a:solidFill>
                <a:latin typeface="Tahoma" pitchFamily="34" charset="0"/>
                <a:cs typeface="Tahoma" pitchFamily="34" charset="0"/>
              </a:rPr>
              <a:t>Meeting 9</a:t>
            </a:r>
          </a:p>
        </p:txBody>
      </p:sp>
      <p:sp>
        <p:nvSpPr>
          <p:cNvPr id="62" name="Rectangle 61"/>
          <p:cNvSpPr/>
          <p:nvPr/>
        </p:nvSpPr>
        <p:spPr bwMode="auto">
          <a:xfrm rot="5400000">
            <a:off x="4419600" y="2139696"/>
            <a:ext cx="304800" cy="9144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3" name="Straight Connector 62"/>
          <p:cNvSpPr>
            <a:spLocks noChangeShapeType="1"/>
          </p:cNvSpPr>
          <p:nvPr/>
        </p:nvSpPr>
        <p:spPr bwMode="auto">
          <a:xfrm rot="5400000">
            <a:off x="4572000" y="1904999"/>
            <a:ext cx="0" cy="9144000"/>
          </a:xfrm>
          <a:prstGeom prst="line">
            <a:avLst/>
          </a:prstGeom>
          <a:noFill/>
          <a:ln w="381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4" name="Straight Connector 63"/>
          <p:cNvSpPr>
            <a:spLocks noChangeShapeType="1"/>
          </p:cNvSpPr>
          <p:nvPr/>
        </p:nvSpPr>
        <p:spPr bwMode="auto">
          <a:xfrm rot="5400000">
            <a:off x="4572000" y="2133599"/>
            <a:ext cx="0" cy="9144000"/>
          </a:xfrm>
          <a:prstGeom prst="line">
            <a:avLst/>
          </a:prstGeom>
          <a:noFill/>
          <a:ln w="76200" cap="flat" cmpd="sng" algn="ctr">
            <a:solidFill>
              <a:schemeClr val="accent1">
                <a:alpha val="4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5" name="Straight Connector 64"/>
          <p:cNvSpPr>
            <a:spLocks noChangeShapeType="1"/>
          </p:cNvSpPr>
          <p:nvPr/>
        </p:nvSpPr>
        <p:spPr bwMode="auto">
          <a:xfrm rot="5400000">
            <a:off x="4572000" y="2057399"/>
            <a:ext cx="0" cy="9144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78" name="Straight Connector 77"/>
          <p:cNvSpPr>
            <a:spLocks noChangeShapeType="1"/>
          </p:cNvSpPr>
          <p:nvPr/>
        </p:nvSpPr>
        <p:spPr bwMode="auto">
          <a:xfrm rot="5400000">
            <a:off x="4572000" y="1905000"/>
            <a:ext cx="0" cy="9144000"/>
          </a:xfrm>
          <a:prstGeom prst="line">
            <a:avLst/>
          </a:prstGeom>
          <a:noFill/>
          <a:ln w="381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3075" name="AutoShape 3"/>
          <p:cNvSpPr>
            <a:spLocks noChangeAspect="1" noChangeArrowheads="1" noTextEdit="1"/>
          </p:cNvSpPr>
          <p:nvPr/>
        </p:nvSpPr>
        <p:spPr bwMode="auto">
          <a:xfrm>
            <a:off x="3113088" y="3978275"/>
            <a:ext cx="2908300" cy="24860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6" name="Straight Connector 75"/>
          <p:cNvSpPr>
            <a:spLocks noChangeShapeType="1"/>
          </p:cNvSpPr>
          <p:nvPr/>
        </p:nvSpPr>
        <p:spPr bwMode="auto">
          <a:xfrm rot="5400000">
            <a:off x="4572000" y="1905000"/>
            <a:ext cx="0" cy="9144000"/>
          </a:xfrm>
          <a:prstGeom prst="line">
            <a:avLst/>
          </a:prstGeom>
          <a:noFill/>
          <a:ln w="381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TextBox 15"/>
          <p:cNvSpPr txBox="1"/>
          <p:nvPr/>
        </p:nvSpPr>
        <p:spPr>
          <a:xfrm>
            <a:off x="0" y="6645064"/>
            <a:ext cx="9144000" cy="230832"/>
          </a:xfrm>
          <a:prstGeom prst="rect">
            <a:avLst/>
          </a:prstGeom>
          <a:noFill/>
        </p:spPr>
        <p:txBody>
          <a:bodyPr wrap="square" rtlCol="0">
            <a:spAutoFit/>
          </a:bodyPr>
          <a:lstStyle/>
          <a:p>
            <a:r>
              <a:rPr lang="en-US" sz="900" dirty="0"/>
              <a:t>© 2014 New York State Office of Children and Family Services.</a:t>
            </a:r>
            <a:endParaRPr lang="en-US" sz="900" i="1"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1219200"/>
            <a:ext cx="6934200" cy="3505200"/>
          </a:xfrm>
          <a:prstGeom prst="rect">
            <a:avLst/>
          </a:prstGeom>
          <a:solidFill>
            <a:schemeClr val="accent1">
              <a:alpha val="17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152400"/>
            <a:ext cx="8839200" cy="914400"/>
          </a:xfrm>
        </p:spPr>
        <p:txBody>
          <a:bodyPr/>
          <a:lstStyle/>
          <a:p>
            <a:r>
              <a:rPr lang="en-US" dirty="0" smtClean="0"/>
              <a:t>Review to Renew</a:t>
            </a:r>
            <a:endParaRPr lang="en-US" dirty="0"/>
          </a:p>
        </p:txBody>
      </p:sp>
      <p:sp>
        <p:nvSpPr>
          <p:cNvPr id="3" name="Content Placeholder 2"/>
          <p:cNvSpPr>
            <a:spLocks noGrp="1"/>
          </p:cNvSpPr>
          <p:nvPr>
            <p:ph idx="1"/>
          </p:nvPr>
        </p:nvSpPr>
        <p:spPr>
          <a:xfrm>
            <a:off x="1447800" y="1676400"/>
            <a:ext cx="7543800" cy="5486400"/>
          </a:xfrm>
        </p:spPr>
        <p:txBody>
          <a:bodyPr>
            <a:noAutofit/>
          </a:bodyPr>
          <a:lstStyle/>
          <a:p>
            <a:pPr marL="569913" indent="-569913">
              <a:lnSpc>
                <a:spcPts val="3000"/>
              </a:lnSpc>
              <a:buNone/>
            </a:pPr>
            <a:r>
              <a:rPr lang="pt-BR" sz="3500" dirty="0" smtClean="0"/>
              <a:t>L 	</a:t>
            </a:r>
            <a:r>
              <a:rPr lang="pt-BR" sz="2000" b="0" dirty="0" smtClean="0">
                <a:solidFill>
                  <a:srgbClr val="7FA3CF"/>
                </a:solidFill>
              </a:rPr>
              <a:t>________________________________________</a:t>
            </a:r>
          </a:p>
          <a:p>
            <a:pPr marL="569913" indent="-569913">
              <a:lnSpc>
                <a:spcPts val="3000"/>
              </a:lnSpc>
              <a:buNone/>
            </a:pPr>
            <a:r>
              <a:rPr lang="pt-BR" sz="3500" dirty="0" smtClean="0"/>
              <a:t>O	</a:t>
            </a:r>
            <a:r>
              <a:rPr lang="pt-BR" sz="2000" b="0" dirty="0" smtClean="0">
                <a:solidFill>
                  <a:srgbClr val="7FA3CF"/>
                </a:solidFill>
              </a:rPr>
              <a:t>________________________________________</a:t>
            </a:r>
            <a:endParaRPr lang="pt-BR" sz="2000" dirty="0" smtClean="0">
              <a:solidFill>
                <a:schemeClr val="accent1">
                  <a:lumMod val="60000"/>
                  <a:lumOff val="40000"/>
                </a:schemeClr>
              </a:solidFill>
            </a:endParaRPr>
          </a:p>
          <a:p>
            <a:pPr marL="569913" indent="-569913">
              <a:lnSpc>
                <a:spcPts val="3000"/>
              </a:lnSpc>
              <a:buNone/>
            </a:pPr>
            <a:r>
              <a:rPr lang="pt-BR" sz="3500" dirty="0" smtClean="0"/>
              <a:t>V	</a:t>
            </a:r>
            <a:r>
              <a:rPr lang="pt-BR" sz="2000" b="0" dirty="0" smtClean="0">
                <a:solidFill>
                  <a:srgbClr val="7FA3CF"/>
                </a:solidFill>
              </a:rPr>
              <a:t>________________________________________</a:t>
            </a:r>
            <a:endParaRPr lang="pt-BR" sz="2000" dirty="0" smtClean="0"/>
          </a:p>
          <a:p>
            <a:pPr marL="569913" indent="-569913">
              <a:lnSpc>
                <a:spcPts val="3000"/>
              </a:lnSpc>
              <a:buNone/>
            </a:pPr>
            <a:r>
              <a:rPr lang="pt-BR" sz="3500" dirty="0" smtClean="0"/>
              <a:t>E</a:t>
            </a:r>
            <a:r>
              <a:rPr lang="pt-BR" sz="3500" b="0" dirty="0" smtClean="0"/>
              <a:t> 	</a:t>
            </a:r>
            <a:r>
              <a:rPr lang="pt-BR" sz="2000" b="0" dirty="0" smtClean="0">
                <a:solidFill>
                  <a:srgbClr val="7FA3CF"/>
                </a:solidFill>
              </a:rPr>
              <a:t>________________________________________</a:t>
            </a:r>
          </a:p>
        </p:txBody>
      </p:sp>
      <p:pic>
        <p:nvPicPr>
          <p:cNvPr id="5" name="Picture 1" descr="C:\Documents and Settings\kelleyb\My Documents\My Pictures\Microsoft Clip Organizer\j0441310.png"/>
          <p:cNvPicPr>
            <a:picLocks noChangeAspect="1" noChangeArrowheads="1"/>
          </p:cNvPicPr>
          <p:nvPr/>
        </p:nvPicPr>
        <p:blipFill>
          <a:blip r:embed="rId3" cstate="print"/>
          <a:srcRect/>
          <a:stretch>
            <a:fillRect/>
          </a:stretch>
        </p:blipFill>
        <p:spPr bwMode="auto">
          <a:xfrm>
            <a:off x="6553200" y="304800"/>
            <a:ext cx="1447800" cy="14478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4178</TotalTime>
  <Words>1863</Words>
  <Application>Microsoft Office PowerPoint</Application>
  <PresentationFormat>On-screen Show (4:3)</PresentationFormat>
  <Paragraphs>588</Paragraphs>
  <Slides>104</Slides>
  <Notes>104</Notes>
  <HiddenSlides>0</HiddenSlides>
  <MMClips>0</MMClips>
  <ScaleCrop>false</ScaleCrop>
  <HeadingPairs>
    <vt:vector size="4" baseType="variant">
      <vt:variant>
        <vt:lpstr>Theme</vt:lpstr>
      </vt:variant>
      <vt:variant>
        <vt:i4>2</vt:i4>
      </vt:variant>
      <vt:variant>
        <vt:lpstr>Slide Titles</vt:lpstr>
      </vt:variant>
      <vt:variant>
        <vt:i4>104</vt:i4>
      </vt:variant>
    </vt:vector>
  </HeadingPairs>
  <TitlesOfParts>
    <vt:vector size="106" baseType="lpstr">
      <vt:lpstr>Custom Design</vt:lpstr>
      <vt:lpstr>1_Custom Design</vt:lpstr>
      <vt:lpstr>PowerPoint Presentation</vt:lpstr>
      <vt:lpstr>PowerPoint Presentation</vt:lpstr>
      <vt:lpstr>PowerPoint Presentation</vt:lpstr>
      <vt:lpstr>Definition of Kin</vt:lpstr>
      <vt:lpstr>Relative Caregiver</vt:lpstr>
      <vt:lpstr>Kinship Care</vt:lpstr>
      <vt:lpstr>Reasons for Relative/Kinship Placement (1 of 2)</vt:lpstr>
      <vt:lpstr>Reasons for Relative/Kinship Placement (2 of 2)</vt:lpstr>
      <vt:lpstr>Common Themes Among  Relative/Kinship Caregivers (1 of 2)</vt:lpstr>
      <vt:lpstr>Common Themes Among  Relative/Kinship Caregivers (2 of 2)</vt:lpstr>
      <vt:lpstr>Outcomes for Caring for Our Own (1 of 3)</vt:lpstr>
      <vt:lpstr>Outcomes for Caring for Our Own (2 of 3)</vt:lpstr>
      <vt:lpstr>Outcomes for Caring for Our Own (3 of 3)</vt:lpstr>
      <vt:lpstr>Child Welfare Initiatives</vt:lpstr>
      <vt:lpstr>Strengths</vt:lpstr>
      <vt:lpstr>Needs</vt:lpstr>
      <vt:lpstr>Program Components</vt:lpstr>
      <vt:lpstr>Program Agenda (1 of 3)</vt:lpstr>
      <vt:lpstr>Program Agenda (1 of 3)</vt:lpstr>
      <vt:lpstr>Program Agenda (1 of 3)</vt:lpstr>
      <vt:lpstr>Features of the Program</vt:lpstr>
      <vt:lpstr>Tools of the Program</vt:lpstr>
      <vt:lpstr>Create a Kinship Situation</vt:lpstr>
      <vt:lpstr>Family Sharing (1 of 2)</vt:lpstr>
      <vt:lpstr>Family Sharing (2 of 2)</vt:lpstr>
      <vt:lpstr>PowerPoint Presentation</vt:lpstr>
      <vt:lpstr>Review to Renew</vt:lpstr>
      <vt:lpstr>Family Sharing (1 of 2)</vt:lpstr>
      <vt:lpstr>Family Sharing (2 of 2)</vt:lpstr>
      <vt:lpstr>Family Assessment</vt:lpstr>
      <vt:lpstr>My Personal Journal</vt:lpstr>
      <vt:lpstr>Our Life Changes</vt:lpstr>
      <vt:lpstr>PowerPoint Presentation</vt:lpstr>
      <vt:lpstr>Review to Renew</vt:lpstr>
      <vt:lpstr>Reunification</vt:lpstr>
      <vt:lpstr>Adoption (1 of 2)</vt:lpstr>
      <vt:lpstr>Adoption (2 of 2)</vt:lpstr>
      <vt:lpstr>Permanency</vt:lpstr>
      <vt:lpstr>A S F A</vt:lpstr>
      <vt:lpstr>Concurrent Planning</vt:lpstr>
      <vt:lpstr>Permanency Planning Options</vt:lpstr>
      <vt:lpstr>EcoMap Symbols</vt:lpstr>
      <vt:lpstr>Discussion Questions (1 of 2)</vt:lpstr>
      <vt:lpstr>Discussion Questions (2 of 2)</vt:lpstr>
      <vt:lpstr>Transitional Issues</vt:lpstr>
      <vt:lpstr>Transitional Issues for Kinship Caregivers (1 of 2)</vt:lpstr>
      <vt:lpstr>Transitional Issues for Kinship Caregivers (2 of 2)</vt:lpstr>
      <vt:lpstr>PowerPoint Presentation</vt:lpstr>
      <vt:lpstr>Review to Renew</vt:lpstr>
      <vt:lpstr>Order of Placement Preference</vt:lpstr>
      <vt:lpstr>Strengths</vt:lpstr>
      <vt:lpstr>Needs</vt:lpstr>
      <vt:lpstr>Strategies for Child’s Behavior and Feelings</vt:lpstr>
      <vt:lpstr>15 Ways to Help Children Manage  Their Behaviors (1 of 3)</vt:lpstr>
      <vt:lpstr>15 Ways to Help Children Manage  Their Behaviors (2 of 3)</vt:lpstr>
      <vt:lpstr>15 Ways to Help Children Manage  Their Behaviors (3 of 3)</vt:lpstr>
      <vt:lpstr>PowerPoint Presentation</vt:lpstr>
      <vt:lpstr>Review to Renew</vt:lpstr>
      <vt:lpstr>Transitional Issues</vt:lpstr>
      <vt:lpstr>Transitional Issues for Children (1 of 2)</vt:lpstr>
      <vt:lpstr>Transitional Issues for Children (2 of 2)</vt:lpstr>
      <vt:lpstr>Identifying Management Strategies  for the Children</vt:lpstr>
      <vt:lpstr>PowerPoint Presentation</vt:lpstr>
      <vt:lpstr>Review to Renew</vt:lpstr>
      <vt:lpstr>Roles &amp; Responsibilities in Meeting Children’s Educational Needs</vt:lpstr>
      <vt:lpstr>Emancipation (1 of 2)</vt:lpstr>
      <vt:lpstr>Emancipation (2 of 2)</vt:lpstr>
      <vt:lpstr>Emancipation Planning</vt:lpstr>
      <vt:lpstr>EcoMap Symbols</vt:lpstr>
      <vt:lpstr>Individual Activity (1 of 2)</vt:lpstr>
      <vt:lpstr>Individual Activity (2 of 2)</vt:lpstr>
      <vt:lpstr>Questions for Large Group Discussion (1 of 2)</vt:lpstr>
      <vt:lpstr>Questions for Large Group Discussion (2 of 2)</vt:lpstr>
      <vt:lpstr>PowerPoint Presentation</vt:lpstr>
      <vt:lpstr>Review to Renew</vt:lpstr>
      <vt:lpstr>Transitional Issues</vt:lpstr>
      <vt:lpstr>(1 of 2)</vt:lpstr>
      <vt:lpstr>(2 of 2)</vt:lpstr>
      <vt:lpstr>Transitional Issues for Parent (1 of 2)</vt:lpstr>
      <vt:lpstr>Transitional Issues for Parent (2 of 2)</vt:lpstr>
      <vt:lpstr>Glossary of Terms (1 of 2)</vt:lpstr>
      <vt:lpstr>Glossary of Terms (2 of 2)</vt:lpstr>
      <vt:lpstr>Roles in Sculpting Activity</vt:lpstr>
      <vt:lpstr>Recovery</vt:lpstr>
      <vt:lpstr>Components of Recovery</vt:lpstr>
      <vt:lpstr>Relapse (1 of 2)</vt:lpstr>
      <vt:lpstr>Relapse (2 of 2)</vt:lpstr>
      <vt:lpstr>Signs of Relapse</vt:lpstr>
      <vt:lpstr>Strategies for Transitional &amp; Chemical  Dependence Issues</vt:lpstr>
      <vt:lpstr>PowerPoint Presentation</vt:lpstr>
      <vt:lpstr>Review to Renew</vt:lpstr>
      <vt:lpstr>System</vt:lpstr>
      <vt:lpstr>Family System</vt:lpstr>
      <vt:lpstr>Conflict</vt:lpstr>
      <vt:lpstr>Conflict Resolution</vt:lpstr>
      <vt:lpstr>Steps for Conflict Resolution (1 of 2)</vt:lpstr>
      <vt:lpstr>Steps for Conflict Resolution (2 of 2)</vt:lpstr>
      <vt:lpstr>PowerPoint Presentation</vt:lpstr>
      <vt:lpstr>Review to Renew</vt:lpstr>
      <vt:lpstr>Strengths</vt:lpstr>
      <vt:lpstr>Needs</vt:lpstr>
      <vt:lpstr>Family Plan (1 of 2)</vt:lpstr>
      <vt:lpstr>Family Plan (2 of 2)</vt:lpstr>
      <vt:lpstr>PowerPoint Presentation</vt:lpstr>
    </vt:vector>
  </TitlesOfParts>
  <Company>CDHS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cp:lastModifiedBy>Graff-Baker, Beth (CDHS)</cp:lastModifiedBy>
  <cp:revision>432</cp:revision>
  <dcterms:created xsi:type="dcterms:W3CDTF">2010-04-27T13:46:09Z</dcterms:created>
  <dcterms:modified xsi:type="dcterms:W3CDTF">2014-02-10T20:36:56Z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